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59"/>
  </p:notesMasterIdLst>
  <p:sldIdLst>
    <p:sldId id="258" r:id="rId5"/>
    <p:sldId id="260" r:id="rId6"/>
    <p:sldId id="329" r:id="rId7"/>
    <p:sldId id="305" r:id="rId8"/>
    <p:sldId id="261" r:id="rId9"/>
    <p:sldId id="304" r:id="rId10"/>
    <p:sldId id="262" r:id="rId11"/>
    <p:sldId id="263" r:id="rId12"/>
    <p:sldId id="316" r:id="rId13"/>
    <p:sldId id="309" r:id="rId14"/>
    <p:sldId id="317" r:id="rId15"/>
    <p:sldId id="308" r:id="rId16"/>
    <p:sldId id="318" r:id="rId17"/>
    <p:sldId id="306" r:id="rId18"/>
    <p:sldId id="319" r:id="rId19"/>
    <p:sldId id="312" r:id="rId20"/>
    <p:sldId id="310" r:id="rId21"/>
    <p:sldId id="311" r:id="rId22"/>
    <p:sldId id="314" r:id="rId23"/>
    <p:sldId id="265" r:id="rId24"/>
    <p:sldId id="313" r:id="rId25"/>
    <p:sldId id="315" r:id="rId26"/>
    <p:sldId id="266" r:id="rId27"/>
    <p:sldId id="268" r:id="rId28"/>
    <p:sldId id="269" r:id="rId29"/>
    <p:sldId id="270" r:id="rId30"/>
    <p:sldId id="271" r:id="rId31"/>
    <p:sldId id="321" r:id="rId32"/>
    <p:sldId id="272" r:id="rId33"/>
    <p:sldId id="273" r:id="rId34"/>
    <p:sldId id="274" r:id="rId35"/>
    <p:sldId id="275" r:id="rId36"/>
    <p:sldId id="320" r:id="rId37"/>
    <p:sldId id="276" r:id="rId38"/>
    <p:sldId id="277" r:id="rId39"/>
    <p:sldId id="332" r:id="rId40"/>
    <p:sldId id="278" r:id="rId41"/>
    <p:sldId id="279" r:id="rId42"/>
    <p:sldId id="280" r:id="rId43"/>
    <p:sldId id="328" r:id="rId44"/>
    <p:sldId id="327" r:id="rId45"/>
    <p:sldId id="281" r:id="rId46"/>
    <p:sldId id="284" r:id="rId47"/>
    <p:sldId id="285" r:id="rId48"/>
    <p:sldId id="286" r:id="rId49"/>
    <p:sldId id="287" r:id="rId50"/>
    <p:sldId id="326" r:id="rId51"/>
    <p:sldId id="331" r:id="rId52"/>
    <p:sldId id="288" r:id="rId53"/>
    <p:sldId id="289" r:id="rId54"/>
    <p:sldId id="325" r:id="rId55"/>
    <p:sldId id="290" r:id="rId56"/>
    <p:sldId id="293" r:id="rId57"/>
    <p:sldId id="294" r:id="rId58"/>
  </p:sldIdLst>
  <p:sldSz cx="9144000" cy="6858000" type="screen4x3"/>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324" userDrawn="1">
          <p15:clr>
            <a:srgbClr val="A4A3A4"/>
          </p15:clr>
        </p15:guide>
        <p15:guide id="2" pos="2335" userDrawn="1">
          <p15:clr>
            <a:srgbClr val="A4A3A4"/>
          </p15:clr>
        </p15:guide>
        <p15:guide id="3" orient="horz" pos="3224" userDrawn="1">
          <p15:clr>
            <a:srgbClr val="A4A3A4"/>
          </p15:clr>
        </p15:guide>
        <p15:guide id="4" pos="2236" userDrawn="1">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jSOFCQxL4uLfLcDjrLWUiDgxVSs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tilisateu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282533-BBBF-44E0-835F-A75273370B6F}" v="1" dt="2026-10-13T15:22:40.399"/>
  </p1510:revLst>
</p1510:revInfo>
</file>

<file path=ppt/tableStyles.xml><?xml version="1.0" encoding="utf-8"?>
<a:tblStyleLst xmlns:a="http://schemas.openxmlformats.org/drawingml/2006/main" def="{09C7A17F-574A-41ED-AA29-F7B3AC101095}">
  <a:tblStyle styleId="{09C7A17F-574A-41ED-AA29-F7B3AC10109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font>
          <a:latin typeface="Calibri"/>
          <a:ea typeface="Calibri"/>
          <a:cs typeface="Calibri"/>
        </a:font>
        <a:schemeClr val="lt1"/>
      </a:tcTxStyle>
      <a:tcStyle>
        <a:tcBdr/>
        <a:fill>
          <a:solidFill>
            <a:schemeClr val="dk1"/>
          </a:solidFill>
        </a:fill>
      </a:tcStyle>
    </a:lastCol>
    <a:firstCol>
      <a:tcTxStyle b="on" i="off">
        <a:font>
          <a:latin typeface="Calibri"/>
          <a:ea typeface="Calibri"/>
          <a:cs typeface="Calibri"/>
        </a:font>
        <a:schemeClr val="lt1"/>
      </a:tcTxStyle>
      <a:tcStyle>
        <a:tcBdr/>
        <a:fill>
          <a:solidFill>
            <a:schemeClr val="dk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b="off" i="off"/>
      <a:tcStyle>
        <a:tcBdr/>
      </a:tcStyle>
    </a:neCell>
    <a:nwCell>
      <a:tcTxStyle b="off" i="off"/>
      <a:tcStyle>
        <a:tcBdr/>
      </a:tcStyle>
    </a:nwCell>
  </a:tblStyle>
  <a:tblStyle styleId="{E3AB0986-849F-401F-BC5C-7C737D742598}"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b="off" i="off"/>
      <a:tcStyle>
        <a:tcBdr/>
        <a:fill>
          <a:solidFill>
            <a:srgbClr val="CFD7E7"/>
          </a:solidFill>
        </a:fill>
      </a:tcStyle>
    </a:band1H>
    <a:band2H>
      <a:tcTxStyle b="off" i="off"/>
      <a:tcStyle>
        <a:tcBdr/>
      </a:tcStyle>
    </a:band2H>
    <a:band1V>
      <a:tcTxStyle b="off" i="off"/>
      <a:tcStyle>
        <a:tcBdr/>
        <a:fill>
          <a:solidFill>
            <a:srgbClr val="CFD7E7"/>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C1632EA8-E455-4D2D-B70E-C2432F1199B4}" styleName="Table_2">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3E9"/>
          </a:solidFill>
        </a:fill>
      </a:tcStyle>
    </a:wholeTbl>
    <a:band1H>
      <a:tcTxStyle b="off" i="off"/>
      <a:tcStyle>
        <a:tcBdr/>
        <a:fill>
          <a:solidFill>
            <a:srgbClr val="DEE7D0"/>
          </a:solidFill>
        </a:fill>
      </a:tcStyle>
    </a:band1H>
    <a:band2H>
      <a:tcTxStyle b="off" i="off"/>
      <a:tcStyle>
        <a:tcBdr/>
      </a:tcStyle>
    </a:band2H>
    <a:band1V>
      <a:tcTxStyle b="off" i="off"/>
      <a:tcStyle>
        <a:tcBdr/>
        <a:fill>
          <a:solidFill>
            <a:srgbClr val="DEE7D0"/>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3"/>
          </a:solidFill>
        </a:fill>
      </a:tcStyle>
    </a:lastCol>
    <a:firstCol>
      <a:tcTxStyle b="on" i="off">
        <a:font>
          <a:latin typeface="Calibri"/>
          <a:ea typeface="Calibri"/>
          <a:cs typeface="Calibri"/>
        </a:font>
        <a:schemeClr val="lt1"/>
      </a:tcTxStyle>
      <a:tcStyle>
        <a:tcBdr/>
        <a:fill>
          <a:solidFill>
            <a:schemeClr val="accent3"/>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1" d="100"/>
          <a:sy n="81" d="100"/>
        </p:scale>
        <p:origin x="1248" y="60"/>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324"/>
        <p:guide pos="2335"/>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customschemas.google.com/relationships/presentationmetadata" Target="metadata"/><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éline BONNIN" userId="96a3d0e6-192e-4806-bc4b-597afda30d32" providerId="ADAL" clId="{C82C10F0-DD14-4DC6-8859-DFF759A2C7FA}"/>
    <pc:docChg chg="modSld modMainMaster modNotesMaster">
      <pc:chgData name="Céline BONNIN" userId="96a3d0e6-192e-4806-bc4b-597afda30d32" providerId="ADAL" clId="{C82C10F0-DD14-4DC6-8859-DFF759A2C7FA}" dt="2026-10-13T15:22:40.399" v="53"/>
      <pc:docMkLst>
        <pc:docMk/>
      </pc:docMkLst>
      <pc:sldChg chg="modNotes">
        <pc:chgData name="Céline BONNIN" userId="96a3d0e6-192e-4806-bc4b-597afda30d32" providerId="ADAL" clId="{C82C10F0-DD14-4DC6-8859-DFF759A2C7FA}" dt="2026-10-13T15:22:40.399" v="53"/>
        <pc:sldMkLst>
          <pc:docMk/>
          <pc:sldMk cId="0" sldId="258"/>
        </pc:sldMkLst>
      </pc:sldChg>
      <pc:sldChg chg="modNotes">
        <pc:chgData name="Céline BONNIN" userId="96a3d0e6-192e-4806-bc4b-597afda30d32" providerId="ADAL" clId="{C82C10F0-DD14-4DC6-8859-DFF759A2C7FA}" dt="2026-10-13T15:22:40.399" v="53"/>
        <pc:sldMkLst>
          <pc:docMk/>
          <pc:sldMk cId="0" sldId="260"/>
        </pc:sldMkLst>
      </pc:sldChg>
      <pc:sldChg chg="modNotes">
        <pc:chgData name="Céline BONNIN" userId="96a3d0e6-192e-4806-bc4b-597afda30d32" providerId="ADAL" clId="{C82C10F0-DD14-4DC6-8859-DFF759A2C7FA}" dt="2026-10-13T15:22:40.399" v="53"/>
        <pc:sldMkLst>
          <pc:docMk/>
          <pc:sldMk cId="0" sldId="261"/>
        </pc:sldMkLst>
      </pc:sldChg>
      <pc:sldChg chg="modNotes">
        <pc:chgData name="Céline BONNIN" userId="96a3d0e6-192e-4806-bc4b-597afda30d32" providerId="ADAL" clId="{C82C10F0-DD14-4DC6-8859-DFF759A2C7FA}" dt="2026-10-13T15:22:40.399" v="53"/>
        <pc:sldMkLst>
          <pc:docMk/>
          <pc:sldMk cId="0" sldId="262"/>
        </pc:sldMkLst>
      </pc:sldChg>
      <pc:sldChg chg="modNotes">
        <pc:chgData name="Céline BONNIN" userId="96a3d0e6-192e-4806-bc4b-597afda30d32" providerId="ADAL" clId="{C82C10F0-DD14-4DC6-8859-DFF759A2C7FA}" dt="2026-10-13T15:22:40.399" v="53"/>
        <pc:sldMkLst>
          <pc:docMk/>
          <pc:sldMk cId="0" sldId="263"/>
        </pc:sldMkLst>
      </pc:sldChg>
      <pc:sldChg chg="modNotes">
        <pc:chgData name="Céline BONNIN" userId="96a3d0e6-192e-4806-bc4b-597afda30d32" providerId="ADAL" clId="{C82C10F0-DD14-4DC6-8859-DFF759A2C7FA}" dt="2026-10-13T15:22:40.399" v="53"/>
        <pc:sldMkLst>
          <pc:docMk/>
          <pc:sldMk cId="0" sldId="265"/>
        </pc:sldMkLst>
      </pc:sldChg>
      <pc:sldChg chg="modNotes">
        <pc:chgData name="Céline BONNIN" userId="96a3d0e6-192e-4806-bc4b-597afda30d32" providerId="ADAL" clId="{C82C10F0-DD14-4DC6-8859-DFF759A2C7FA}" dt="2026-10-13T15:22:40.399" v="53"/>
        <pc:sldMkLst>
          <pc:docMk/>
          <pc:sldMk cId="0" sldId="266"/>
        </pc:sldMkLst>
      </pc:sldChg>
      <pc:sldChg chg="modNotes">
        <pc:chgData name="Céline BONNIN" userId="96a3d0e6-192e-4806-bc4b-597afda30d32" providerId="ADAL" clId="{C82C10F0-DD14-4DC6-8859-DFF759A2C7FA}" dt="2026-10-13T15:22:40.399" v="53"/>
        <pc:sldMkLst>
          <pc:docMk/>
          <pc:sldMk cId="0" sldId="268"/>
        </pc:sldMkLst>
      </pc:sldChg>
      <pc:sldChg chg="modNotes">
        <pc:chgData name="Céline BONNIN" userId="96a3d0e6-192e-4806-bc4b-597afda30d32" providerId="ADAL" clId="{C82C10F0-DD14-4DC6-8859-DFF759A2C7FA}" dt="2026-10-13T15:22:40.399" v="53"/>
        <pc:sldMkLst>
          <pc:docMk/>
          <pc:sldMk cId="0" sldId="269"/>
        </pc:sldMkLst>
      </pc:sldChg>
      <pc:sldChg chg="modNotes">
        <pc:chgData name="Céline BONNIN" userId="96a3d0e6-192e-4806-bc4b-597afda30d32" providerId="ADAL" clId="{C82C10F0-DD14-4DC6-8859-DFF759A2C7FA}" dt="2026-10-13T15:22:40.399" v="53"/>
        <pc:sldMkLst>
          <pc:docMk/>
          <pc:sldMk cId="0" sldId="270"/>
        </pc:sldMkLst>
      </pc:sldChg>
      <pc:sldChg chg="modNotes">
        <pc:chgData name="Céline BONNIN" userId="96a3d0e6-192e-4806-bc4b-597afda30d32" providerId="ADAL" clId="{C82C10F0-DD14-4DC6-8859-DFF759A2C7FA}" dt="2026-10-13T15:22:40.399" v="53"/>
        <pc:sldMkLst>
          <pc:docMk/>
          <pc:sldMk cId="0" sldId="271"/>
        </pc:sldMkLst>
      </pc:sldChg>
      <pc:sldChg chg="modNotes">
        <pc:chgData name="Céline BONNIN" userId="96a3d0e6-192e-4806-bc4b-597afda30d32" providerId="ADAL" clId="{C82C10F0-DD14-4DC6-8859-DFF759A2C7FA}" dt="2026-10-13T15:22:40.399" v="53"/>
        <pc:sldMkLst>
          <pc:docMk/>
          <pc:sldMk cId="0" sldId="272"/>
        </pc:sldMkLst>
      </pc:sldChg>
      <pc:sldChg chg="modNotes">
        <pc:chgData name="Céline BONNIN" userId="96a3d0e6-192e-4806-bc4b-597afda30d32" providerId="ADAL" clId="{C82C10F0-DD14-4DC6-8859-DFF759A2C7FA}" dt="2026-10-13T15:22:40.399" v="53"/>
        <pc:sldMkLst>
          <pc:docMk/>
          <pc:sldMk cId="0" sldId="273"/>
        </pc:sldMkLst>
      </pc:sldChg>
      <pc:sldChg chg="modNotes">
        <pc:chgData name="Céline BONNIN" userId="96a3d0e6-192e-4806-bc4b-597afda30d32" providerId="ADAL" clId="{C82C10F0-DD14-4DC6-8859-DFF759A2C7FA}" dt="2026-10-13T15:22:40.399" v="53"/>
        <pc:sldMkLst>
          <pc:docMk/>
          <pc:sldMk cId="0" sldId="274"/>
        </pc:sldMkLst>
      </pc:sldChg>
      <pc:sldChg chg="modNotes">
        <pc:chgData name="Céline BONNIN" userId="96a3d0e6-192e-4806-bc4b-597afda30d32" providerId="ADAL" clId="{C82C10F0-DD14-4DC6-8859-DFF759A2C7FA}" dt="2026-10-13T15:22:40.399" v="53"/>
        <pc:sldMkLst>
          <pc:docMk/>
          <pc:sldMk cId="0" sldId="275"/>
        </pc:sldMkLst>
      </pc:sldChg>
      <pc:sldChg chg="modNotes">
        <pc:chgData name="Céline BONNIN" userId="96a3d0e6-192e-4806-bc4b-597afda30d32" providerId="ADAL" clId="{C82C10F0-DD14-4DC6-8859-DFF759A2C7FA}" dt="2026-10-13T15:22:40.399" v="53"/>
        <pc:sldMkLst>
          <pc:docMk/>
          <pc:sldMk cId="0" sldId="276"/>
        </pc:sldMkLst>
      </pc:sldChg>
      <pc:sldChg chg="modNotes">
        <pc:chgData name="Céline BONNIN" userId="96a3d0e6-192e-4806-bc4b-597afda30d32" providerId="ADAL" clId="{C82C10F0-DD14-4DC6-8859-DFF759A2C7FA}" dt="2026-10-13T15:22:40.399" v="53"/>
        <pc:sldMkLst>
          <pc:docMk/>
          <pc:sldMk cId="0" sldId="277"/>
        </pc:sldMkLst>
      </pc:sldChg>
      <pc:sldChg chg="modNotes">
        <pc:chgData name="Céline BONNIN" userId="96a3d0e6-192e-4806-bc4b-597afda30d32" providerId="ADAL" clId="{C82C10F0-DD14-4DC6-8859-DFF759A2C7FA}" dt="2026-10-13T15:22:40.399" v="53"/>
        <pc:sldMkLst>
          <pc:docMk/>
          <pc:sldMk cId="0" sldId="278"/>
        </pc:sldMkLst>
      </pc:sldChg>
      <pc:sldChg chg="modNotes">
        <pc:chgData name="Céline BONNIN" userId="96a3d0e6-192e-4806-bc4b-597afda30d32" providerId="ADAL" clId="{C82C10F0-DD14-4DC6-8859-DFF759A2C7FA}" dt="2026-10-13T15:22:40.399" v="53"/>
        <pc:sldMkLst>
          <pc:docMk/>
          <pc:sldMk cId="0" sldId="279"/>
        </pc:sldMkLst>
      </pc:sldChg>
      <pc:sldChg chg="modNotes">
        <pc:chgData name="Céline BONNIN" userId="96a3d0e6-192e-4806-bc4b-597afda30d32" providerId="ADAL" clId="{C82C10F0-DD14-4DC6-8859-DFF759A2C7FA}" dt="2026-10-13T15:22:40.399" v="53"/>
        <pc:sldMkLst>
          <pc:docMk/>
          <pc:sldMk cId="0" sldId="280"/>
        </pc:sldMkLst>
      </pc:sldChg>
      <pc:sldChg chg="modNotes">
        <pc:chgData name="Céline BONNIN" userId="96a3d0e6-192e-4806-bc4b-597afda30d32" providerId="ADAL" clId="{C82C10F0-DD14-4DC6-8859-DFF759A2C7FA}" dt="2026-10-13T15:22:40.399" v="53"/>
        <pc:sldMkLst>
          <pc:docMk/>
          <pc:sldMk cId="0" sldId="281"/>
        </pc:sldMkLst>
      </pc:sldChg>
      <pc:sldChg chg="modNotes">
        <pc:chgData name="Céline BONNIN" userId="96a3d0e6-192e-4806-bc4b-597afda30d32" providerId="ADAL" clId="{C82C10F0-DD14-4DC6-8859-DFF759A2C7FA}" dt="2026-10-13T15:22:40.399" v="53"/>
        <pc:sldMkLst>
          <pc:docMk/>
          <pc:sldMk cId="0" sldId="284"/>
        </pc:sldMkLst>
      </pc:sldChg>
      <pc:sldChg chg="modNotes">
        <pc:chgData name="Céline BONNIN" userId="96a3d0e6-192e-4806-bc4b-597afda30d32" providerId="ADAL" clId="{C82C10F0-DD14-4DC6-8859-DFF759A2C7FA}" dt="2026-10-13T15:22:40.399" v="53"/>
        <pc:sldMkLst>
          <pc:docMk/>
          <pc:sldMk cId="0" sldId="285"/>
        </pc:sldMkLst>
      </pc:sldChg>
      <pc:sldChg chg="modNotes">
        <pc:chgData name="Céline BONNIN" userId="96a3d0e6-192e-4806-bc4b-597afda30d32" providerId="ADAL" clId="{C82C10F0-DD14-4DC6-8859-DFF759A2C7FA}" dt="2026-10-13T15:22:40.399" v="53"/>
        <pc:sldMkLst>
          <pc:docMk/>
          <pc:sldMk cId="0" sldId="286"/>
        </pc:sldMkLst>
      </pc:sldChg>
      <pc:sldChg chg="modNotes">
        <pc:chgData name="Céline BONNIN" userId="96a3d0e6-192e-4806-bc4b-597afda30d32" providerId="ADAL" clId="{C82C10F0-DD14-4DC6-8859-DFF759A2C7FA}" dt="2026-10-13T15:22:40.399" v="53"/>
        <pc:sldMkLst>
          <pc:docMk/>
          <pc:sldMk cId="0" sldId="287"/>
        </pc:sldMkLst>
      </pc:sldChg>
      <pc:sldChg chg="modNotes">
        <pc:chgData name="Céline BONNIN" userId="96a3d0e6-192e-4806-bc4b-597afda30d32" providerId="ADAL" clId="{C82C10F0-DD14-4DC6-8859-DFF759A2C7FA}" dt="2026-10-13T15:22:40.399" v="53"/>
        <pc:sldMkLst>
          <pc:docMk/>
          <pc:sldMk cId="0" sldId="288"/>
        </pc:sldMkLst>
      </pc:sldChg>
      <pc:sldChg chg="modNotes">
        <pc:chgData name="Céline BONNIN" userId="96a3d0e6-192e-4806-bc4b-597afda30d32" providerId="ADAL" clId="{C82C10F0-DD14-4DC6-8859-DFF759A2C7FA}" dt="2026-10-13T15:22:40.399" v="53"/>
        <pc:sldMkLst>
          <pc:docMk/>
          <pc:sldMk cId="0" sldId="289"/>
        </pc:sldMkLst>
      </pc:sldChg>
      <pc:sldChg chg="modNotes">
        <pc:chgData name="Céline BONNIN" userId="96a3d0e6-192e-4806-bc4b-597afda30d32" providerId="ADAL" clId="{C82C10F0-DD14-4DC6-8859-DFF759A2C7FA}" dt="2026-10-13T15:22:40.399" v="53"/>
        <pc:sldMkLst>
          <pc:docMk/>
          <pc:sldMk cId="0" sldId="290"/>
        </pc:sldMkLst>
      </pc:sldChg>
      <pc:sldChg chg="modNotes">
        <pc:chgData name="Céline BONNIN" userId="96a3d0e6-192e-4806-bc4b-597afda30d32" providerId="ADAL" clId="{C82C10F0-DD14-4DC6-8859-DFF759A2C7FA}" dt="2026-10-13T15:22:40.399" v="53"/>
        <pc:sldMkLst>
          <pc:docMk/>
          <pc:sldMk cId="0" sldId="293"/>
        </pc:sldMkLst>
      </pc:sldChg>
      <pc:sldChg chg="modSp mod modNotes">
        <pc:chgData name="Céline BONNIN" userId="96a3d0e6-192e-4806-bc4b-597afda30d32" providerId="ADAL" clId="{C82C10F0-DD14-4DC6-8859-DFF759A2C7FA}" dt="2026-10-13T15:22:40.399" v="53"/>
        <pc:sldMkLst>
          <pc:docMk/>
          <pc:sldMk cId="0" sldId="294"/>
        </pc:sldMkLst>
        <pc:spChg chg="mod">
          <ac:chgData name="Céline BONNIN" userId="96a3d0e6-192e-4806-bc4b-597afda30d32" providerId="ADAL" clId="{C82C10F0-DD14-4DC6-8859-DFF759A2C7FA}" dt="2026-10-13T15:17:33.916" v="52" actId="113"/>
          <ac:spMkLst>
            <pc:docMk/>
            <pc:sldMk cId="0" sldId="294"/>
            <ac:spMk id="1090" creationId="{00000000-0000-0000-0000-000000000000}"/>
          </ac:spMkLst>
        </pc:spChg>
        <pc:spChg chg="mod">
          <ac:chgData name="Céline BONNIN" userId="96a3d0e6-192e-4806-bc4b-597afda30d32" providerId="ADAL" clId="{C82C10F0-DD14-4DC6-8859-DFF759A2C7FA}" dt="2026-10-13T15:17:29.050" v="51" actId="20577"/>
          <ac:spMkLst>
            <pc:docMk/>
            <pc:sldMk cId="0" sldId="294"/>
            <ac:spMk id="1091" creationId="{00000000-0000-0000-0000-000000000000}"/>
          </ac:spMkLst>
        </pc:spChg>
        <pc:spChg chg="mod">
          <ac:chgData name="Céline BONNIN" userId="96a3d0e6-192e-4806-bc4b-597afda30d32" providerId="ADAL" clId="{C82C10F0-DD14-4DC6-8859-DFF759A2C7FA}" dt="2026-10-13T15:17:26.530" v="49" actId="20577"/>
          <ac:spMkLst>
            <pc:docMk/>
            <pc:sldMk cId="0" sldId="294"/>
            <ac:spMk id="1092" creationId="{00000000-0000-0000-0000-000000000000}"/>
          </ac:spMkLst>
        </pc:spChg>
      </pc:sldChg>
      <pc:sldChg chg="modNotes">
        <pc:chgData name="Céline BONNIN" userId="96a3d0e6-192e-4806-bc4b-597afda30d32" providerId="ADAL" clId="{C82C10F0-DD14-4DC6-8859-DFF759A2C7FA}" dt="2026-10-13T15:22:40.399" v="53"/>
        <pc:sldMkLst>
          <pc:docMk/>
          <pc:sldMk cId="1469210644" sldId="304"/>
        </pc:sldMkLst>
      </pc:sldChg>
      <pc:sldChg chg="modNotes">
        <pc:chgData name="Céline BONNIN" userId="96a3d0e6-192e-4806-bc4b-597afda30d32" providerId="ADAL" clId="{C82C10F0-DD14-4DC6-8859-DFF759A2C7FA}" dt="2026-10-13T15:22:40.399" v="53"/>
        <pc:sldMkLst>
          <pc:docMk/>
          <pc:sldMk cId="4188606315" sldId="305"/>
        </pc:sldMkLst>
      </pc:sldChg>
      <pc:sldChg chg="modNotes">
        <pc:chgData name="Céline BONNIN" userId="96a3d0e6-192e-4806-bc4b-597afda30d32" providerId="ADAL" clId="{C82C10F0-DD14-4DC6-8859-DFF759A2C7FA}" dt="2026-10-13T15:22:40.399" v="53"/>
        <pc:sldMkLst>
          <pc:docMk/>
          <pc:sldMk cId="3527976125" sldId="306"/>
        </pc:sldMkLst>
      </pc:sldChg>
      <pc:sldChg chg="modNotes">
        <pc:chgData name="Céline BONNIN" userId="96a3d0e6-192e-4806-bc4b-597afda30d32" providerId="ADAL" clId="{C82C10F0-DD14-4DC6-8859-DFF759A2C7FA}" dt="2026-10-13T15:22:40.399" v="53"/>
        <pc:sldMkLst>
          <pc:docMk/>
          <pc:sldMk cId="3090694335" sldId="308"/>
        </pc:sldMkLst>
      </pc:sldChg>
      <pc:sldChg chg="modNotes">
        <pc:chgData name="Céline BONNIN" userId="96a3d0e6-192e-4806-bc4b-597afda30d32" providerId="ADAL" clId="{C82C10F0-DD14-4DC6-8859-DFF759A2C7FA}" dt="2026-10-13T15:22:40.399" v="53"/>
        <pc:sldMkLst>
          <pc:docMk/>
          <pc:sldMk cId="934944638" sldId="309"/>
        </pc:sldMkLst>
      </pc:sldChg>
      <pc:sldChg chg="modNotes">
        <pc:chgData name="Céline BONNIN" userId="96a3d0e6-192e-4806-bc4b-597afda30d32" providerId="ADAL" clId="{C82C10F0-DD14-4DC6-8859-DFF759A2C7FA}" dt="2026-10-13T15:22:40.399" v="53"/>
        <pc:sldMkLst>
          <pc:docMk/>
          <pc:sldMk cId="2478648544" sldId="310"/>
        </pc:sldMkLst>
      </pc:sldChg>
      <pc:sldChg chg="modNotes">
        <pc:chgData name="Céline BONNIN" userId="96a3d0e6-192e-4806-bc4b-597afda30d32" providerId="ADAL" clId="{C82C10F0-DD14-4DC6-8859-DFF759A2C7FA}" dt="2026-10-13T15:22:40.399" v="53"/>
        <pc:sldMkLst>
          <pc:docMk/>
          <pc:sldMk cId="984146082" sldId="311"/>
        </pc:sldMkLst>
      </pc:sldChg>
      <pc:sldChg chg="modNotes">
        <pc:chgData name="Céline BONNIN" userId="96a3d0e6-192e-4806-bc4b-597afda30d32" providerId="ADAL" clId="{C82C10F0-DD14-4DC6-8859-DFF759A2C7FA}" dt="2026-10-13T15:22:40.399" v="53"/>
        <pc:sldMkLst>
          <pc:docMk/>
          <pc:sldMk cId="3943076938" sldId="312"/>
        </pc:sldMkLst>
      </pc:sldChg>
      <pc:sldChg chg="modNotes">
        <pc:chgData name="Céline BONNIN" userId="96a3d0e6-192e-4806-bc4b-597afda30d32" providerId="ADAL" clId="{C82C10F0-DD14-4DC6-8859-DFF759A2C7FA}" dt="2026-10-13T15:22:40.399" v="53"/>
        <pc:sldMkLst>
          <pc:docMk/>
          <pc:sldMk cId="3046416965" sldId="313"/>
        </pc:sldMkLst>
      </pc:sldChg>
      <pc:sldChg chg="modNotes">
        <pc:chgData name="Céline BONNIN" userId="96a3d0e6-192e-4806-bc4b-597afda30d32" providerId="ADAL" clId="{C82C10F0-DD14-4DC6-8859-DFF759A2C7FA}" dt="2026-10-13T15:22:40.399" v="53"/>
        <pc:sldMkLst>
          <pc:docMk/>
          <pc:sldMk cId="821280923" sldId="314"/>
        </pc:sldMkLst>
      </pc:sldChg>
      <pc:sldChg chg="modNotes">
        <pc:chgData name="Céline BONNIN" userId="96a3d0e6-192e-4806-bc4b-597afda30d32" providerId="ADAL" clId="{C82C10F0-DD14-4DC6-8859-DFF759A2C7FA}" dt="2026-10-13T15:22:40.399" v="53"/>
        <pc:sldMkLst>
          <pc:docMk/>
          <pc:sldMk cId="973557535" sldId="315"/>
        </pc:sldMkLst>
      </pc:sldChg>
      <pc:sldChg chg="modNotes">
        <pc:chgData name="Céline BONNIN" userId="96a3d0e6-192e-4806-bc4b-597afda30d32" providerId="ADAL" clId="{C82C10F0-DD14-4DC6-8859-DFF759A2C7FA}" dt="2026-10-13T15:22:40.399" v="53"/>
        <pc:sldMkLst>
          <pc:docMk/>
          <pc:sldMk cId="2723792460" sldId="316"/>
        </pc:sldMkLst>
      </pc:sldChg>
      <pc:sldChg chg="modNotes">
        <pc:chgData name="Céline BONNIN" userId="96a3d0e6-192e-4806-bc4b-597afda30d32" providerId="ADAL" clId="{C82C10F0-DD14-4DC6-8859-DFF759A2C7FA}" dt="2026-10-13T15:22:40.399" v="53"/>
        <pc:sldMkLst>
          <pc:docMk/>
          <pc:sldMk cId="2633930626" sldId="317"/>
        </pc:sldMkLst>
      </pc:sldChg>
      <pc:sldChg chg="modNotes">
        <pc:chgData name="Céline BONNIN" userId="96a3d0e6-192e-4806-bc4b-597afda30d32" providerId="ADAL" clId="{C82C10F0-DD14-4DC6-8859-DFF759A2C7FA}" dt="2026-10-13T15:22:40.399" v="53"/>
        <pc:sldMkLst>
          <pc:docMk/>
          <pc:sldMk cId="564135608" sldId="318"/>
        </pc:sldMkLst>
      </pc:sldChg>
      <pc:sldChg chg="modNotes">
        <pc:chgData name="Céline BONNIN" userId="96a3d0e6-192e-4806-bc4b-597afda30d32" providerId="ADAL" clId="{C82C10F0-DD14-4DC6-8859-DFF759A2C7FA}" dt="2026-10-13T15:22:40.399" v="53"/>
        <pc:sldMkLst>
          <pc:docMk/>
          <pc:sldMk cId="4202822219" sldId="319"/>
        </pc:sldMkLst>
      </pc:sldChg>
      <pc:sldChg chg="modNotes">
        <pc:chgData name="Céline BONNIN" userId="96a3d0e6-192e-4806-bc4b-597afda30d32" providerId="ADAL" clId="{C82C10F0-DD14-4DC6-8859-DFF759A2C7FA}" dt="2026-10-13T15:22:40.399" v="53"/>
        <pc:sldMkLst>
          <pc:docMk/>
          <pc:sldMk cId="1602436126" sldId="320"/>
        </pc:sldMkLst>
      </pc:sldChg>
      <pc:sldChg chg="modNotes">
        <pc:chgData name="Céline BONNIN" userId="96a3d0e6-192e-4806-bc4b-597afda30d32" providerId="ADAL" clId="{C82C10F0-DD14-4DC6-8859-DFF759A2C7FA}" dt="2026-10-13T15:22:40.399" v="53"/>
        <pc:sldMkLst>
          <pc:docMk/>
          <pc:sldMk cId="31776644" sldId="321"/>
        </pc:sldMkLst>
      </pc:sldChg>
      <pc:sldChg chg="modNotes">
        <pc:chgData name="Céline BONNIN" userId="96a3d0e6-192e-4806-bc4b-597afda30d32" providerId="ADAL" clId="{C82C10F0-DD14-4DC6-8859-DFF759A2C7FA}" dt="2026-10-13T15:22:40.399" v="53"/>
        <pc:sldMkLst>
          <pc:docMk/>
          <pc:sldMk cId="752585148" sldId="325"/>
        </pc:sldMkLst>
      </pc:sldChg>
      <pc:sldChg chg="modNotes">
        <pc:chgData name="Céline BONNIN" userId="96a3d0e6-192e-4806-bc4b-597afda30d32" providerId="ADAL" clId="{C82C10F0-DD14-4DC6-8859-DFF759A2C7FA}" dt="2026-10-13T15:22:40.399" v="53"/>
        <pc:sldMkLst>
          <pc:docMk/>
          <pc:sldMk cId="3808559810" sldId="326"/>
        </pc:sldMkLst>
      </pc:sldChg>
      <pc:sldChg chg="modNotes">
        <pc:chgData name="Céline BONNIN" userId="96a3d0e6-192e-4806-bc4b-597afda30d32" providerId="ADAL" clId="{C82C10F0-DD14-4DC6-8859-DFF759A2C7FA}" dt="2026-10-13T15:22:40.399" v="53"/>
        <pc:sldMkLst>
          <pc:docMk/>
          <pc:sldMk cId="3378177417" sldId="327"/>
        </pc:sldMkLst>
      </pc:sldChg>
      <pc:sldChg chg="modNotes">
        <pc:chgData name="Céline BONNIN" userId="96a3d0e6-192e-4806-bc4b-597afda30d32" providerId="ADAL" clId="{C82C10F0-DD14-4DC6-8859-DFF759A2C7FA}" dt="2026-10-13T15:22:40.399" v="53"/>
        <pc:sldMkLst>
          <pc:docMk/>
          <pc:sldMk cId="1860053220" sldId="328"/>
        </pc:sldMkLst>
      </pc:sldChg>
      <pc:sldChg chg="modNotes">
        <pc:chgData name="Céline BONNIN" userId="96a3d0e6-192e-4806-bc4b-597afda30d32" providerId="ADAL" clId="{C82C10F0-DD14-4DC6-8859-DFF759A2C7FA}" dt="2026-10-13T15:22:40.399" v="53"/>
        <pc:sldMkLst>
          <pc:docMk/>
          <pc:sldMk cId="3334092285" sldId="329"/>
        </pc:sldMkLst>
      </pc:sldChg>
      <pc:sldChg chg="modNotes">
        <pc:chgData name="Céline BONNIN" userId="96a3d0e6-192e-4806-bc4b-597afda30d32" providerId="ADAL" clId="{C82C10F0-DD14-4DC6-8859-DFF759A2C7FA}" dt="2026-10-13T15:22:40.399" v="53"/>
        <pc:sldMkLst>
          <pc:docMk/>
          <pc:sldMk cId="3575524966" sldId="331"/>
        </pc:sldMkLst>
      </pc:sldChg>
      <pc:sldChg chg="modNotes">
        <pc:chgData name="Céline BONNIN" userId="96a3d0e6-192e-4806-bc4b-597afda30d32" providerId="ADAL" clId="{C82C10F0-DD14-4DC6-8859-DFF759A2C7FA}" dt="2026-10-13T15:22:40.399" v="53"/>
        <pc:sldMkLst>
          <pc:docMk/>
          <pc:sldMk cId="1269041435" sldId="332"/>
        </pc:sldMkLst>
      </pc:sldChg>
      <pc:sldMasterChg chg="modSp mod">
        <pc:chgData name="Céline BONNIN" userId="96a3d0e6-192e-4806-bc4b-597afda30d32" providerId="ADAL" clId="{C82C10F0-DD14-4DC6-8859-DFF759A2C7FA}" dt="2026-10-13T15:16:50.971" v="14" actId="20577"/>
        <pc:sldMasterMkLst>
          <pc:docMk/>
          <pc:sldMasterMk cId="0" sldId="2147483648"/>
        </pc:sldMasterMkLst>
        <pc:spChg chg="mod">
          <ac:chgData name="Céline BONNIN" userId="96a3d0e6-192e-4806-bc4b-597afda30d32" providerId="ADAL" clId="{C82C10F0-DD14-4DC6-8859-DFF759A2C7FA}" dt="2026-10-13T15:16:39.308" v="1" actId="20577"/>
          <ac:spMkLst>
            <pc:docMk/>
            <pc:sldMasterMk cId="0" sldId="2147483648"/>
            <ac:spMk id="16" creationId="{00000000-0000-0000-0000-000000000000}"/>
          </ac:spMkLst>
        </pc:spChg>
        <pc:spChg chg="mod">
          <ac:chgData name="Céline BONNIN" userId="96a3d0e6-192e-4806-bc4b-597afda30d32" providerId="ADAL" clId="{C82C10F0-DD14-4DC6-8859-DFF759A2C7FA}" dt="2026-10-13T15:16:47.826" v="3" actId="20577"/>
          <ac:spMkLst>
            <pc:docMk/>
            <pc:sldMasterMk cId="0" sldId="2147483648"/>
            <ac:spMk id="17" creationId="{00000000-0000-0000-0000-000000000000}"/>
          </ac:spMkLst>
        </pc:spChg>
        <pc:spChg chg="mod">
          <ac:chgData name="Céline BONNIN" userId="96a3d0e6-192e-4806-bc4b-597afda30d32" providerId="ADAL" clId="{C82C10F0-DD14-4DC6-8859-DFF759A2C7FA}" dt="2026-10-13T15:16:50.971" v="14" actId="20577"/>
          <ac:spMkLst>
            <pc:docMk/>
            <pc:sldMasterMk cId="0" sldId="2147483648"/>
            <ac:spMk id="19" creationId="{00000000-0000-0000-0000-000000000000}"/>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1"/>
            <a:ext cx="3076363" cy="511731"/>
          </a:xfrm>
          <a:prstGeom prst="rect">
            <a:avLst/>
          </a:prstGeom>
          <a:noFill/>
          <a:ln>
            <a:noFill/>
          </a:ln>
        </p:spPr>
        <p:txBody>
          <a:bodyPr spcFirstLastPara="1" wrap="square" lIns="99028" tIns="49514" rIns="99028" bIns="49514"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21295" y="1"/>
            <a:ext cx="3076363" cy="511731"/>
          </a:xfrm>
          <a:prstGeom prst="rect">
            <a:avLst/>
          </a:prstGeom>
          <a:noFill/>
          <a:ln>
            <a:noFill/>
          </a:ln>
        </p:spPr>
        <p:txBody>
          <a:bodyPr spcFirstLastPara="1" wrap="square" lIns="99028" tIns="49514" rIns="99028" bIns="49514"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smtClean="0">
                <a:solidFill>
                  <a:schemeClr val="dk1"/>
                </a:solidFill>
                <a:latin typeface="Calibri"/>
                <a:ea typeface="Calibri"/>
                <a:cs typeface="Calibri"/>
                <a:sym typeface="Calibri"/>
              </a:rPr>
              <a:pPr algn="r">
                <a:buSzPts val="1300"/>
              </a:pPr>
              <a:t>‹N°›</a:t>
            </a:fld>
            <a:endParaRPr lang="fr-FR" sz="13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8" name="Google Shape;108;p3: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109" name="Google Shape;109;p3: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a:t>
            </a:fld>
            <a:endParaRPr sz="1300">
              <a:solidFill>
                <a:schemeClr val="dk1"/>
              </a:solidFill>
              <a:latin typeface="Calibri"/>
              <a:ea typeface="Calibri"/>
              <a:cs typeface="Calibri"/>
              <a:sym typeface="Calibri"/>
            </a:endParaRPr>
          </a:p>
        </p:txBody>
      </p:sp>
      <p:sp>
        <p:nvSpPr>
          <p:cNvPr id="110" name="Google Shape;110;p3: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5" name="Google Shape;165;p5: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166" name="Google Shape;166;p5: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167" name="Google Shape;167;p5: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a:t>
            </a:fld>
            <a:endParaRPr sz="13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D79BE6D5-8852-AFF6-095F-E6072729AFD6}"/>
            </a:ext>
          </a:extLst>
        </p:cNvPr>
        <p:cNvGrpSpPr/>
        <p:nvPr/>
      </p:nvGrpSpPr>
      <p:grpSpPr>
        <a:xfrm>
          <a:off x="0" y="0"/>
          <a:ext cx="0" cy="0"/>
          <a:chOff x="0" y="0"/>
          <a:chExt cx="0" cy="0"/>
        </a:xfrm>
      </p:grpSpPr>
      <p:sp>
        <p:nvSpPr>
          <p:cNvPr id="164" name="Google Shape;164;p5:notes">
            <a:extLst>
              <a:ext uri="{FF2B5EF4-FFF2-40B4-BE49-F238E27FC236}">
                <a16:creationId xmlns:a16="http://schemas.microsoft.com/office/drawing/2014/main" id="{0501D16E-089B-1D7B-3A9D-939D4C3E0A55}"/>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5" name="Google Shape;165;p5:notes">
            <a:extLst>
              <a:ext uri="{FF2B5EF4-FFF2-40B4-BE49-F238E27FC236}">
                <a16:creationId xmlns:a16="http://schemas.microsoft.com/office/drawing/2014/main" id="{592D9C2E-77D8-33B8-857F-739C0FED8AEE}"/>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166" name="Google Shape;166;p5:notes">
            <a:extLst>
              <a:ext uri="{FF2B5EF4-FFF2-40B4-BE49-F238E27FC236}">
                <a16:creationId xmlns:a16="http://schemas.microsoft.com/office/drawing/2014/main" id="{E0B18EF8-3CCC-6349-399A-6023E104DAE0}"/>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167" name="Google Shape;167;p5:notes">
            <a:extLst>
              <a:ext uri="{FF2B5EF4-FFF2-40B4-BE49-F238E27FC236}">
                <a16:creationId xmlns:a16="http://schemas.microsoft.com/office/drawing/2014/main" id="{75F54348-FFEB-2826-CC7B-3C6D3BD07BDC}"/>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8297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B49611EF-1E2A-67A6-3521-7949B14074E2}"/>
            </a:ext>
          </a:extLst>
        </p:cNvPr>
        <p:cNvGrpSpPr/>
        <p:nvPr/>
      </p:nvGrpSpPr>
      <p:grpSpPr>
        <a:xfrm>
          <a:off x="0" y="0"/>
          <a:ext cx="0" cy="0"/>
          <a:chOff x="0" y="0"/>
          <a:chExt cx="0" cy="0"/>
        </a:xfrm>
      </p:grpSpPr>
      <p:sp>
        <p:nvSpPr>
          <p:cNvPr id="164" name="Google Shape;164;p5:notes">
            <a:extLst>
              <a:ext uri="{FF2B5EF4-FFF2-40B4-BE49-F238E27FC236}">
                <a16:creationId xmlns:a16="http://schemas.microsoft.com/office/drawing/2014/main" id="{59457C85-1675-7C7E-76E9-46AFB0F236A8}"/>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5" name="Google Shape;165;p5:notes">
            <a:extLst>
              <a:ext uri="{FF2B5EF4-FFF2-40B4-BE49-F238E27FC236}">
                <a16:creationId xmlns:a16="http://schemas.microsoft.com/office/drawing/2014/main" id="{7714E2E4-31E6-9B8F-5669-38E411EF296D}"/>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166" name="Google Shape;166;p5:notes">
            <a:extLst>
              <a:ext uri="{FF2B5EF4-FFF2-40B4-BE49-F238E27FC236}">
                <a16:creationId xmlns:a16="http://schemas.microsoft.com/office/drawing/2014/main" id="{76F4B327-BEC0-047E-64D5-7D077DBEB15C}"/>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167" name="Google Shape;167;p5:notes">
            <a:extLst>
              <a:ext uri="{FF2B5EF4-FFF2-40B4-BE49-F238E27FC236}">
                <a16:creationId xmlns:a16="http://schemas.microsoft.com/office/drawing/2014/main" id="{AD316C4B-4D18-8E7A-EA23-8A6E5D8D404A}"/>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7985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6: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4" name="Google Shape;194;p6: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195" name="Google Shape;195;p6: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196" name="Google Shape;196;p6: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5</a:t>
            </a:fld>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14879ADF-EC27-C638-402E-66FBFEC8EBA8}"/>
            </a:ext>
          </a:extLst>
        </p:cNvPr>
        <p:cNvGrpSpPr/>
        <p:nvPr/>
      </p:nvGrpSpPr>
      <p:grpSpPr>
        <a:xfrm>
          <a:off x="0" y="0"/>
          <a:ext cx="0" cy="0"/>
          <a:chOff x="0" y="0"/>
          <a:chExt cx="0" cy="0"/>
        </a:xfrm>
      </p:grpSpPr>
      <p:sp>
        <p:nvSpPr>
          <p:cNvPr id="164" name="Google Shape;164;p5:notes">
            <a:extLst>
              <a:ext uri="{FF2B5EF4-FFF2-40B4-BE49-F238E27FC236}">
                <a16:creationId xmlns:a16="http://schemas.microsoft.com/office/drawing/2014/main" id="{31B573BA-E9A6-5771-37A5-EB0117D42CA1}"/>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5" name="Google Shape;165;p5:notes">
            <a:extLst>
              <a:ext uri="{FF2B5EF4-FFF2-40B4-BE49-F238E27FC236}">
                <a16:creationId xmlns:a16="http://schemas.microsoft.com/office/drawing/2014/main" id="{46BEF6FE-D29D-33E5-0D5C-E0ECE063D38A}"/>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166" name="Google Shape;166;p5:notes">
            <a:extLst>
              <a:ext uri="{FF2B5EF4-FFF2-40B4-BE49-F238E27FC236}">
                <a16:creationId xmlns:a16="http://schemas.microsoft.com/office/drawing/2014/main" id="{2AFFE113-2A57-C6F4-6D38-BC4347EB7658}"/>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167" name="Google Shape;167;p5:notes">
            <a:extLst>
              <a:ext uri="{FF2B5EF4-FFF2-40B4-BE49-F238E27FC236}">
                <a16:creationId xmlns:a16="http://schemas.microsoft.com/office/drawing/2014/main" id="{CF65D47E-6581-CB4E-2343-40318EB27B2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6</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86229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7: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4" name="Google Shape;274;p7: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75" name="Google Shape;275;p7: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76" name="Google Shape;276;p7: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7</a:t>
            </a:fld>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8: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93" name="Google Shape;293;p8: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8</a:t>
            </a:fld>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F78532F1-5295-0C14-8FF9-CF83DC32CE48}"/>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927BC45C-9D85-7441-A764-22D063CFB006}"/>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A66CD1AA-83BC-0164-CCE1-1A6D5181DD7A}"/>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93" name="Google Shape;293;p8:notes">
            <a:extLst>
              <a:ext uri="{FF2B5EF4-FFF2-40B4-BE49-F238E27FC236}">
                <a16:creationId xmlns:a16="http://schemas.microsoft.com/office/drawing/2014/main" id="{22668A7B-83FA-5CE5-DABD-05C848C7B189}"/>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396E2B4B-E265-35E6-7D89-3F548C455DC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2341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253BDCC6-2D89-FF85-87A8-872F1B7FC9B7}"/>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1E384DBC-72D5-30FD-2CBF-EE05825B3564}"/>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E0120960-C2EC-757F-19E7-109C7BA59CEA}"/>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93" name="Google Shape;293;p8:notes">
            <a:extLst>
              <a:ext uri="{FF2B5EF4-FFF2-40B4-BE49-F238E27FC236}">
                <a16:creationId xmlns:a16="http://schemas.microsoft.com/office/drawing/2014/main" id="{9F38BE5C-5DA2-7C42-CB16-78CC2ACFDD5F}"/>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4B8E3A38-6386-EE2F-7A01-5185BD2F7F7A}"/>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10</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2890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89D34B13-4146-4449-A773-F5C7E79762A1}"/>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FC0A78A9-2B9E-9CB6-3731-89725D44D5D6}"/>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E922DAE7-4B7A-D79E-D92E-995DE8C8BFC4}"/>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93" name="Google Shape;293;p8:notes">
            <a:extLst>
              <a:ext uri="{FF2B5EF4-FFF2-40B4-BE49-F238E27FC236}">
                <a16:creationId xmlns:a16="http://schemas.microsoft.com/office/drawing/2014/main" id="{5CEAA392-08F3-EE38-EEDE-1A627570DD71}"/>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8F1AF07A-8903-B62A-D75C-910555BF574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11</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1409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0D89D4D8-8A01-EBFF-0CE7-E70BDA4B23C6}"/>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152A98B5-7BFF-7B35-5951-0B50A186DDAD}"/>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BF53C21F-8F21-E1AB-59DA-F554CD152C45}"/>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dirty="0"/>
          </a:p>
        </p:txBody>
      </p:sp>
      <p:sp>
        <p:nvSpPr>
          <p:cNvPr id="293" name="Google Shape;293;p8:notes">
            <a:extLst>
              <a:ext uri="{FF2B5EF4-FFF2-40B4-BE49-F238E27FC236}">
                <a16:creationId xmlns:a16="http://schemas.microsoft.com/office/drawing/2014/main" id="{FE93DE5E-1C20-26F4-10D5-F4F3D7CBE378}"/>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41F41D7B-3A5D-C913-E52C-6EE35AB833E7}"/>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12</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987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06CF74FF-4234-38BA-D8AC-47BF34490F45}"/>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6BE68A58-7785-A254-AEDE-D058B798FD46}"/>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5A0C2AAA-9CC8-2825-6158-3DD2D3F72C10}"/>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dirty="0"/>
          </a:p>
        </p:txBody>
      </p:sp>
      <p:sp>
        <p:nvSpPr>
          <p:cNvPr id="293" name="Google Shape;293;p8:notes">
            <a:extLst>
              <a:ext uri="{FF2B5EF4-FFF2-40B4-BE49-F238E27FC236}">
                <a16:creationId xmlns:a16="http://schemas.microsoft.com/office/drawing/2014/main" id="{C16DFE12-1A6C-B049-A5B3-276FC052153C}"/>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ED60B56B-8E83-9C68-CE50-7A4A5303F97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13</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7151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960F87C2-F322-B4AC-D0E3-BEF32FA6E245}"/>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1351A065-EF6C-7FD7-3A03-90CD55F7848A}"/>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C88965D1-2317-4757-D2FC-06B782A3D6E4}"/>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93" name="Google Shape;293;p8:notes">
            <a:extLst>
              <a:ext uri="{FF2B5EF4-FFF2-40B4-BE49-F238E27FC236}">
                <a16:creationId xmlns:a16="http://schemas.microsoft.com/office/drawing/2014/main" id="{3C2B45B9-E32C-E765-727D-B87224C71B3E}"/>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741636FA-FA4D-AF45-CD39-E181F39F1979}"/>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14</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50041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01E92270-26C9-3E3E-2961-9F20989880BC}"/>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7F9B6FF4-6494-B852-60E7-6D4C25EB17E8}"/>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AA3993A9-C0FC-90C9-9873-AB3105F8432F}"/>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293" name="Google Shape;293;p8:notes">
            <a:extLst>
              <a:ext uri="{FF2B5EF4-FFF2-40B4-BE49-F238E27FC236}">
                <a16:creationId xmlns:a16="http://schemas.microsoft.com/office/drawing/2014/main" id="{9E67820E-4CF0-3A95-1143-26227F49F401}"/>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032B1F1D-9352-9162-115F-ED73DEBC4168}"/>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15</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152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EB992F2C-09A3-BE4A-E531-90FB2613036F}"/>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6DB0BD0B-AFD7-D8DE-FD6A-59184065E452}"/>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7AB21B98-2445-62A1-9F5D-550F93DA6619}"/>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dirty="0"/>
          </a:p>
        </p:txBody>
      </p:sp>
      <p:sp>
        <p:nvSpPr>
          <p:cNvPr id="293" name="Google Shape;293;p8:notes">
            <a:extLst>
              <a:ext uri="{FF2B5EF4-FFF2-40B4-BE49-F238E27FC236}">
                <a16:creationId xmlns:a16="http://schemas.microsoft.com/office/drawing/2014/main" id="{010E03AB-7EE4-E521-981A-3B66E3167A97}"/>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4F4F3EC9-807E-9CFB-AFD7-D19B0C880A85}"/>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16</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4034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745D17C2-B452-91EF-F740-18547BE57477}"/>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C83E3D66-CD34-3376-B02E-20872E324AB3}"/>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9A6F796D-6564-CFDC-C8A2-604181FF9CB1}"/>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dirty="0"/>
          </a:p>
        </p:txBody>
      </p:sp>
      <p:sp>
        <p:nvSpPr>
          <p:cNvPr id="293" name="Google Shape;293;p8:notes">
            <a:extLst>
              <a:ext uri="{FF2B5EF4-FFF2-40B4-BE49-F238E27FC236}">
                <a16:creationId xmlns:a16="http://schemas.microsoft.com/office/drawing/2014/main" id="{04233D15-F306-450D-20A7-AD5A4D610AB0}"/>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14E057FD-7C45-9E8A-BFBB-97BC84F8E3B6}"/>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17</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2620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63CE0C05-9975-4E20-E759-866FC774D044}"/>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85713C94-7585-8669-2AAF-2E1FB7CB1632}"/>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238954B2-4870-CA8C-2FF1-866CBA5B96CD}"/>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dirty="0"/>
          </a:p>
        </p:txBody>
      </p:sp>
      <p:sp>
        <p:nvSpPr>
          <p:cNvPr id="293" name="Google Shape;293;p8:notes">
            <a:extLst>
              <a:ext uri="{FF2B5EF4-FFF2-40B4-BE49-F238E27FC236}">
                <a16:creationId xmlns:a16="http://schemas.microsoft.com/office/drawing/2014/main" id="{8568AB3C-FDE8-0CF1-E5CC-B5CFFD96E290}"/>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DD6C55CA-3255-82DA-F6A4-A0ACB7433AF2}"/>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18</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1715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a:extLst>
            <a:ext uri="{FF2B5EF4-FFF2-40B4-BE49-F238E27FC236}">
              <a16:creationId xmlns:a16="http://schemas.microsoft.com/office/drawing/2014/main" id="{23F239D2-7CEF-B02A-F85C-5D45DCC47AF2}"/>
            </a:ext>
          </a:extLst>
        </p:cNvPr>
        <p:cNvGrpSpPr/>
        <p:nvPr/>
      </p:nvGrpSpPr>
      <p:grpSpPr>
        <a:xfrm>
          <a:off x="0" y="0"/>
          <a:ext cx="0" cy="0"/>
          <a:chOff x="0" y="0"/>
          <a:chExt cx="0" cy="0"/>
        </a:xfrm>
      </p:grpSpPr>
      <p:sp>
        <p:nvSpPr>
          <p:cNvPr id="291" name="Google Shape;291;p8:notes">
            <a:extLst>
              <a:ext uri="{FF2B5EF4-FFF2-40B4-BE49-F238E27FC236}">
                <a16:creationId xmlns:a16="http://schemas.microsoft.com/office/drawing/2014/main" id="{AEEE7378-AEB8-7EB4-3A3D-4CCEC9FB9BD0}"/>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2" name="Google Shape;292;p8:notes">
            <a:extLst>
              <a:ext uri="{FF2B5EF4-FFF2-40B4-BE49-F238E27FC236}">
                <a16:creationId xmlns:a16="http://schemas.microsoft.com/office/drawing/2014/main" id="{BBFE4EC3-B3A7-F884-496D-DC14BB7DF3DD}"/>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dirty="0"/>
          </a:p>
        </p:txBody>
      </p:sp>
      <p:sp>
        <p:nvSpPr>
          <p:cNvPr id="293" name="Google Shape;293;p8:notes">
            <a:extLst>
              <a:ext uri="{FF2B5EF4-FFF2-40B4-BE49-F238E27FC236}">
                <a16:creationId xmlns:a16="http://schemas.microsoft.com/office/drawing/2014/main" id="{2AE64A1F-0E5E-3134-13F3-FB11970CD04D}"/>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294" name="Google Shape;294;p8:notes">
            <a:extLst>
              <a:ext uri="{FF2B5EF4-FFF2-40B4-BE49-F238E27FC236}">
                <a16:creationId xmlns:a16="http://schemas.microsoft.com/office/drawing/2014/main" id="{26D856FE-C12C-DF69-A2A0-48EFFC43DCE5}"/>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19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3704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0: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7" name="Google Shape;327;p10: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328" name="Google Shape;328;p10: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329" name="Google Shape;329;p10: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20</a:t>
            </a:fld>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C61C4A28-EB29-5700-479E-17260D41E725}"/>
            </a:ext>
          </a:extLst>
        </p:cNvPr>
        <p:cNvGrpSpPr/>
        <p:nvPr/>
      </p:nvGrpSpPr>
      <p:grpSpPr>
        <a:xfrm>
          <a:off x="0" y="0"/>
          <a:ext cx="0" cy="0"/>
          <a:chOff x="0" y="0"/>
          <a:chExt cx="0" cy="0"/>
        </a:xfrm>
      </p:grpSpPr>
      <p:sp>
        <p:nvSpPr>
          <p:cNvPr id="326" name="Google Shape;326;p10:notes">
            <a:extLst>
              <a:ext uri="{FF2B5EF4-FFF2-40B4-BE49-F238E27FC236}">
                <a16:creationId xmlns:a16="http://schemas.microsoft.com/office/drawing/2014/main" id="{AE8EE96D-434C-76B0-8B2E-74D2792F2C4A}"/>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7" name="Google Shape;327;p10:notes">
            <a:extLst>
              <a:ext uri="{FF2B5EF4-FFF2-40B4-BE49-F238E27FC236}">
                <a16:creationId xmlns:a16="http://schemas.microsoft.com/office/drawing/2014/main" id="{8781A89C-777A-EEEF-70C9-548896F01F62}"/>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328" name="Google Shape;328;p10:notes">
            <a:extLst>
              <a:ext uri="{FF2B5EF4-FFF2-40B4-BE49-F238E27FC236}">
                <a16:creationId xmlns:a16="http://schemas.microsoft.com/office/drawing/2014/main" id="{A719DE06-0238-1786-54B3-71B83A35F841}"/>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329" name="Google Shape;329;p10:notes">
            <a:extLst>
              <a:ext uri="{FF2B5EF4-FFF2-40B4-BE49-F238E27FC236}">
                <a16:creationId xmlns:a16="http://schemas.microsoft.com/office/drawing/2014/main" id="{1562DD42-8F67-2316-8E2D-1B9249C06F3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21</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7824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18701CF0-A812-BB21-0490-A4A0BEB3A8D1}"/>
            </a:ext>
          </a:extLst>
        </p:cNvPr>
        <p:cNvGrpSpPr/>
        <p:nvPr/>
      </p:nvGrpSpPr>
      <p:grpSpPr>
        <a:xfrm>
          <a:off x="0" y="0"/>
          <a:ext cx="0" cy="0"/>
          <a:chOff x="0" y="0"/>
          <a:chExt cx="0" cy="0"/>
        </a:xfrm>
      </p:grpSpPr>
      <p:sp>
        <p:nvSpPr>
          <p:cNvPr id="326" name="Google Shape;326;p10:notes">
            <a:extLst>
              <a:ext uri="{FF2B5EF4-FFF2-40B4-BE49-F238E27FC236}">
                <a16:creationId xmlns:a16="http://schemas.microsoft.com/office/drawing/2014/main" id="{F0303703-91BB-CDC6-ED01-D70D294E6407}"/>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7" name="Google Shape;327;p10:notes">
            <a:extLst>
              <a:ext uri="{FF2B5EF4-FFF2-40B4-BE49-F238E27FC236}">
                <a16:creationId xmlns:a16="http://schemas.microsoft.com/office/drawing/2014/main" id="{A78137B9-C4D4-A5FB-0EFD-7A7F541A3361}"/>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328" name="Google Shape;328;p10:notes">
            <a:extLst>
              <a:ext uri="{FF2B5EF4-FFF2-40B4-BE49-F238E27FC236}">
                <a16:creationId xmlns:a16="http://schemas.microsoft.com/office/drawing/2014/main" id="{51CC2257-7E72-CAC6-B504-53954DAB34BC}"/>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329" name="Google Shape;329;p10:notes">
            <a:extLst>
              <a:ext uri="{FF2B5EF4-FFF2-40B4-BE49-F238E27FC236}">
                <a16:creationId xmlns:a16="http://schemas.microsoft.com/office/drawing/2014/main" id="{52297E1E-2C44-D306-B0BE-C68B08A948FA}"/>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22</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3226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1: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3" name="Google Shape;343;p11: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344" name="Google Shape;344;p11: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345" name="Google Shape;345;p11: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23</a:t>
            </a:fld>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3: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373"/>
              </a:spcBef>
            </a:pPr>
            <a:endParaRPr/>
          </a:p>
        </p:txBody>
      </p:sp>
      <p:sp>
        <p:nvSpPr>
          <p:cNvPr id="373" name="Google Shape;373;p13: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4: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25</a:t>
            </a:fld>
            <a:endParaRPr sz="1200">
              <a:solidFill>
                <a:schemeClr val="dk1"/>
              </a:solidFill>
            </a:endParaRPr>
          </a:p>
        </p:txBody>
      </p:sp>
      <p:sp>
        <p:nvSpPr>
          <p:cNvPr id="428" name="Google Shape;428;p14: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9" name="Google Shape;429;p14: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5: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26</a:t>
            </a:fld>
            <a:endParaRPr sz="1200">
              <a:solidFill>
                <a:schemeClr val="dk1"/>
              </a:solidFill>
            </a:endParaRPr>
          </a:p>
        </p:txBody>
      </p:sp>
      <p:sp>
        <p:nvSpPr>
          <p:cNvPr id="460" name="Google Shape;460;p15: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1" name="Google Shape;461;p15: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6: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2" name="Google Shape;482;p16: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483" name="Google Shape;483;p16: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484" name="Google Shape;484;p16: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485" name="Google Shape;485;p16: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27</a:t>
            </a:fld>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a:extLst>
            <a:ext uri="{FF2B5EF4-FFF2-40B4-BE49-F238E27FC236}">
              <a16:creationId xmlns:a16="http://schemas.microsoft.com/office/drawing/2014/main" id="{12475A4C-E69D-589F-F985-0BDB0B3C0CF6}"/>
            </a:ext>
          </a:extLst>
        </p:cNvPr>
        <p:cNvGrpSpPr/>
        <p:nvPr/>
      </p:nvGrpSpPr>
      <p:grpSpPr>
        <a:xfrm>
          <a:off x="0" y="0"/>
          <a:ext cx="0" cy="0"/>
          <a:chOff x="0" y="0"/>
          <a:chExt cx="0" cy="0"/>
        </a:xfrm>
      </p:grpSpPr>
      <p:sp>
        <p:nvSpPr>
          <p:cNvPr id="481" name="Google Shape;481;p16:notes">
            <a:extLst>
              <a:ext uri="{FF2B5EF4-FFF2-40B4-BE49-F238E27FC236}">
                <a16:creationId xmlns:a16="http://schemas.microsoft.com/office/drawing/2014/main" id="{88DC8F55-E892-3C29-7172-6FB70E75C5DF}"/>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2" name="Google Shape;482;p16:notes">
            <a:extLst>
              <a:ext uri="{FF2B5EF4-FFF2-40B4-BE49-F238E27FC236}">
                <a16:creationId xmlns:a16="http://schemas.microsoft.com/office/drawing/2014/main" id="{58694E67-336D-95C5-5FA5-0C6A070F7075}"/>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483" name="Google Shape;483;p16:notes">
            <a:extLst>
              <a:ext uri="{FF2B5EF4-FFF2-40B4-BE49-F238E27FC236}">
                <a16:creationId xmlns:a16="http://schemas.microsoft.com/office/drawing/2014/main" id="{D56C5196-A6F7-5FC6-DBF2-D8D94172254F}"/>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484" name="Google Shape;484;p16:notes">
            <a:extLst>
              <a:ext uri="{FF2B5EF4-FFF2-40B4-BE49-F238E27FC236}">
                <a16:creationId xmlns:a16="http://schemas.microsoft.com/office/drawing/2014/main" id="{8ED16C7A-A8E8-F14B-4D8F-69A9650301BF}"/>
              </a:ext>
            </a:extLst>
          </p:cNvPr>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485" name="Google Shape;485;p16:notes">
            <a:extLst>
              <a:ext uri="{FF2B5EF4-FFF2-40B4-BE49-F238E27FC236}">
                <a16:creationId xmlns:a16="http://schemas.microsoft.com/office/drawing/2014/main" id="{BA27C2A8-332B-A03F-9805-D4AE2A8C4ADC}"/>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28</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62008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17: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03" name="Google Shape;503;p17: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504" name="Google Shape;504;p17: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505" name="Google Shape;505;p17: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506" name="Google Shape;506;p17: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29</a:t>
            </a:fld>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18: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30</a:t>
            </a:fld>
            <a:endParaRPr sz="1200">
              <a:solidFill>
                <a:schemeClr val="dk1"/>
              </a:solidFill>
            </a:endParaRPr>
          </a:p>
        </p:txBody>
      </p:sp>
      <p:sp>
        <p:nvSpPr>
          <p:cNvPr id="524" name="Google Shape;524;p18: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5" name="Google Shape;525;p18: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19: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46" name="Google Shape;546;p19: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473842" lvl="1" indent="0">
              <a:spcBef>
                <a:spcPts val="0"/>
              </a:spcBef>
              <a:buClr>
                <a:schemeClr val="dk1"/>
              </a:buClr>
              <a:buSzPts val="1200"/>
            </a:pPr>
            <a:endParaRPr dirty="0"/>
          </a:p>
        </p:txBody>
      </p:sp>
      <p:sp>
        <p:nvSpPr>
          <p:cNvPr id="547" name="Google Shape;547;p19: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548" name="Google Shape;548;p19: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31</a:t>
            </a:fld>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20: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1" name="Google Shape;571;p20: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572" name="Google Shape;572;p20: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573" name="Google Shape;573;p20: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574" name="Google Shape;574;p20: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32</a:t>
            </a:fld>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a:extLst>
            <a:ext uri="{FF2B5EF4-FFF2-40B4-BE49-F238E27FC236}">
              <a16:creationId xmlns:a16="http://schemas.microsoft.com/office/drawing/2014/main" id="{006569BD-4422-3669-5F05-501F647B263C}"/>
            </a:ext>
          </a:extLst>
        </p:cNvPr>
        <p:cNvGrpSpPr/>
        <p:nvPr/>
      </p:nvGrpSpPr>
      <p:grpSpPr>
        <a:xfrm>
          <a:off x="0" y="0"/>
          <a:ext cx="0" cy="0"/>
          <a:chOff x="0" y="0"/>
          <a:chExt cx="0" cy="0"/>
        </a:xfrm>
      </p:grpSpPr>
      <p:sp>
        <p:nvSpPr>
          <p:cNvPr id="570" name="Google Shape;570;p20:notes">
            <a:extLst>
              <a:ext uri="{FF2B5EF4-FFF2-40B4-BE49-F238E27FC236}">
                <a16:creationId xmlns:a16="http://schemas.microsoft.com/office/drawing/2014/main" id="{0029DEE8-65E3-143F-4D09-F189016A7F2F}"/>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1" name="Google Shape;571;p20:notes">
            <a:extLst>
              <a:ext uri="{FF2B5EF4-FFF2-40B4-BE49-F238E27FC236}">
                <a16:creationId xmlns:a16="http://schemas.microsoft.com/office/drawing/2014/main" id="{65B6EB61-EEBF-6477-4044-358CCD8C7D89}"/>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572" name="Google Shape;572;p20:notes">
            <a:extLst>
              <a:ext uri="{FF2B5EF4-FFF2-40B4-BE49-F238E27FC236}">
                <a16:creationId xmlns:a16="http://schemas.microsoft.com/office/drawing/2014/main" id="{CDC11B47-89C4-FFCF-56D1-E71BBCC9486A}"/>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573" name="Google Shape;573;p20:notes">
            <a:extLst>
              <a:ext uri="{FF2B5EF4-FFF2-40B4-BE49-F238E27FC236}">
                <a16:creationId xmlns:a16="http://schemas.microsoft.com/office/drawing/2014/main" id="{06694888-EB34-F036-F771-EDC465920B07}"/>
              </a:ext>
            </a:extLst>
          </p:cNvPr>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574" name="Google Shape;574;p20:notes">
            <a:extLst>
              <a:ext uri="{FF2B5EF4-FFF2-40B4-BE49-F238E27FC236}">
                <a16:creationId xmlns:a16="http://schemas.microsoft.com/office/drawing/2014/main" id="{091930C4-2C30-658B-8CC9-D67EA43E6F1E}"/>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33</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40193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21: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92" name="Google Shape;592;p21: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593" name="Google Shape;593;p21: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594" name="Google Shape;594;p21: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34</a:t>
            </a:fld>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22: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35</a:t>
            </a:fld>
            <a:endParaRPr sz="1200">
              <a:solidFill>
                <a:schemeClr val="dk1"/>
              </a:solidFill>
            </a:endParaRPr>
          </a:p>
        </p:txBody>
      </p:sp>
      <p:sp>
        <p:nvSpPr>
          <p:cNvPr id="610" name="Google Shape;610;p22: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1" name="Google Shape;611;p22: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a:extLst>
            <a:ext uri="{FF2B5EF4-FFF2-40B4-BE49-F238E27FC236}">
              <a16:creationId xmlns:a16="http://schemas.microsoft.com/office/drawing/2014/main" id="{6ECB6CEA-9178-2934-E674-CC02B3FC2441}"/>
            </a:ext>
          </a:extLst>
        </p:cNvPr>
        <p:cNvGrpSpPr/>
        <p:nvPr/>
      </p:nvGrpSpPr>
      <p:grpSpPr>
        <a:xfrm>
          <a:off x="0" y="0"/>
          <a:ext cx="0" cy="0"/>
          <a:chOff x="0" y="0"/>
          <a:chExt cx="0" cy="0"/>
        </a:xfrm>
      </p:grpSpPr>
      <p:sp>
        <p:nvSpPr>
          <p:cNvPr id="631" name="Google Shape;631;p23:notes">
            <a:extLst>
              <a:ext uri="{FF2B5EF4-FFF2-40B4-BE49-F238E27FC236}">
                <a16:creationId xmlns:a16="http://schemas.microsoft.com/office/drawing/2014/main" id="{E3FEC848-F8F9-0F0D-C0E1-37DBD040DCE8}"/>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32" name="Google Shape;632;p23:notes">
            <a:extLst>
              <a:ext uri="{FF2B5EF4-FFF2-40B4-BE49-F238E27FC236}">
                <a16:creationId xmlns:a16="http://schemas.microsoft.com/office/drawing/2014/main" id="{B94DA447-59C0-DD2C-C4FC-0AB94A7166CB}"/>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633" name="Google Shape;633;p23:notes">
            <a:extLst>
              <a:ext uri="{FF2B5EF4-FFF2-40B4-BE49-F238E27FC236}">
                <a16:creationId xmlns:a16="http://schemas.microsoft.com/office/drawing/2014/main" id="{0C3A0DC9-9597-61E3-9FAF-4AB83B6DBC5E}"/>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634" name="Google Shape;634;p23:notes">
            <a:extLst>
              <a:ext uri="{FF2B5EF4-FFF2-40B4-BE49-F238E27FC236}">
                <a16:creationId xmlns:a16="http://schemas.microsoft.com/office/drawing/2014/main" id="{032648AC-E95B-4FDD-15CB-13C8171183A3}"/>
              </a:ext>
            </a:extLst>
          </p:cNvPr>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635" name="Google Shape;635;p23:notes">
            <a:extLst>
              <a:ext uri="{FF2B5EF4-FFF2-40B4-BE49-F238E27FC236}">
                <a16:creationId xmlns:a16="http://schemas.microsoft.com/office/drawing/2014/main" id="{3E15A534-1887-A6D7-B817-EE376FF56882}"/>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36</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0535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23: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32" name="Google Shape;632;p23: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633" name="Google Shape;633;p23: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634" name="Google Shape;634;p23: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635" name="Google Shape;635;p23: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37</a:t>
            </a:fld>
            <a:endParaRPr sz="13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24: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38</a:t>
            </a:fld>
            <a:endParaRPr sz="1200">
              <a:solidFill>
                <a:schemeClr val="dk1"/>
              </a:solidFill>
            </a:endParaRPr>
          </a:p>
        </p:txBody>
      </p:sp>
      <p:sp>
        <p:nvSpPr>
          <p:cNvPr id="653" name="Google Shape;653;p24: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4" name="Google Shape;654;p24: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25: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75" name="Google Shape;675;p25: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676" name="Google Shape;676;p25: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677" name="Google Shape;677;p25: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39</a:t>
            </a:fld>
            <a:endParaRPr sz="13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9247FD02-3AF7-303F-1F23-A607D91BDEB7}"/>
            </a:ext>
          </a:extLst>
        </p:cNvPr>
        <p:cNvGrpSpPr/>
        <p:nvPr/>
      </p:nvGrpSpPr>
      <p:grpSpPr>
        <a:xfrm>
          <a:off x="0" y="0"/>
          <a:ext cx="0" cy="0"/>
          <a:chOff x="0" y="0"/>
          <a:chExt cx="0" cy="0"/>
        </a:xfrm>
      </p:grpSpPr>
      <p:sp>
        <p:nvSpPr>
          <p:cNvPr id="674" name="Google Shape;674;p25:notes">
            <a:extLst>
              <a:ext uri="{FF2B5EF4-FFF2-40B4-BE49-F238E27FC236}">
                <a16:creationId xmlns:a16="http://schemas.microsoft.com/office/drawing/2014/main" id="{C90B4202-4003-A922-65D4-C0A7213704C8}"/>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75" name="Google Shape;675;p25:notes">
            <a:extLst>
              <a:ext uri="{FF2B5EF4-FFF2-40B4-BE49-F238E27FC236}">
                <a16:creationId xmlns:a16="http://schemas.microsoft.com/office/drawing/2014/main" id="{ADC35AB9-61BA-62DB-838A-99FA818A9114}"/>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676" name="Google Shape;676;p25:notes">
            <a:extLst>
              <a:ext uri="{FF2B5EF4-FFF2-40B4-BE49-F238E27FC236}">
                <a16:creationId xmlns:a16="http://schemas.microsoft.com/office/drawing/2014/main" id="{ACA9F74A-BEE8-6117-BDF1-1638E0D58161}"/>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677" name="Google Shape;677;p25:notes">
            <a:extLst>
              <a:ext uri="{FF2B5EF4-FFF2-40B4-BE49-F238E27FC236}">
                <a16:creationId xmlns:a16="http://schemas.microsoft.com/office/drawing/2014/main" id="{01B90FE1-2D59-FB03-F2F4-85BD60B31F9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40</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29599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AD0D3ABE-3507-8F13-D599-ACF079F29D0A}"/>
            </a:ext>
          </a:extLst>
        </p:cNvPr>
        <p:cNvGrpSpPr/>
        <p:nvPr/>
      </p:nvGrpSpPr>
      <p:grpSpPr>
        <a:xfrm>
          <a:off x="0" y="0"/>
          <a:ext cx="0" cy="0"/>
          <a:chOff x="0" y="0"/>
          <a:chExt cx="0" cy="0"/>
        </a:xfrm>
      </p:grpSpPr>
      <p:sp>
        <p:nvSpPr>
          <p:cNvPr id="674" name="Google Shape;674;p25:notes">
            <a:extLst>
              <a:ext uri="{FF2B5EF4-FFF2-40B4-BE49-F238E27FC236}">
                <a16:creationId xmlns:a16="http://schemas.microsoft.com/office/drawing/2014/main" id="{C2C00416-2B2C-133E-C60B-93460A619038}"/>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75" name="Google Shape;675;p25:notes">
            <a:extLst>
              <a:ext uri="{FF2B5EF4-FFF2-40B4-BE49-F238E27FC236}">
                <a16:creationId xmlns:a16="http://schemas.microsoft.com/office/drawing/2014/main" id="{B3BD3CB9-9934-501F-C8E7-9300C5A565B4}"/>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676" name="Google Shape;676;p25:notes">
            <a:extLst>
              <a:ext uri="{FF2B5EF4-FFF2-40B4-BE49-F238E27FC236}">
                <a16:creationId xmlns:a16="http://schemas.microsoft.com/office/drawing/2014/main" id="{D2E24447-E6C0-B493-C461-14D3860AE345}"/>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677" name="Google Shape;677;p25:notes">
            <a:extLst>
              <a:ext uri="{FF2B5EF4-FFF2-40B4-BE49-F238E27FC236}">
                <a16:creationId xmlns:a16="http://schemas.microsoft.com/office/drawing/2014/main" id="{21E798F1-1966-9349-980C-9BC3111939B7}"/>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41</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2458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26: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06" name="Google Shape;706;p26: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707" name="Google Shape;707;p26: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708" name="Google Shape;708;p26: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709" name="Google Shape;709;p26: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42</a:t>
            </a:fld>
            <a:endParaRPr sz="13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29: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43</a:t>
            </a:fld>
            <a:endParaRPr sz="1200">
              <a:solidFill>
                <a:schemeClr val="dk1"/>
              </a:solidFill>
            </a:endParaRPr>
          </a:p>
        </p:txBody>
      </p:sp>
      <p:sp>
        <p:nvSpPr>
          <p:cNvPr id="815" name="Google Shape;815;p29: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6" name="Google Shape;816;p29: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30: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37" name="Google Shape;837;p30: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838" name="Google Shape;838;p30: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839" name="Google Shape;839;p30: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840" name="Google Shape;840;p30: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44</a:t>
            </a:fld>
            <a:endParaRPr sz="13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p31: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45</a:t>
            </a:fld>
            <a:endParaRPr sz="1200">
              <a:solidFill>
                <a:schemeClr val="dk1"/>
              </a:solidFill>
            </a:endParaRPr>
          </a:p>
        </p:txBody>
      </p:sp>
      <p:sp>
        <p:nvSpPr>
          <p:cNvPr id="858" name="Google Shape;858;p31: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9" name="Google Shape;859;p31: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32: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80" name="Google Shape;880;p32: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881" name="Google Shape;881;p32: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882" name="Google Shape;882;p32: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46</a:t>
            </a:fld>
            <a:endParaRPr sz="13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a:extLst>
            <a:ext uri="{FF2B5EF4-FFF2-40B4-BE49-F238E27FC236}">
              <a16:creationId xmlns:a16="http://schemas.microsoft.com/office/drawing/2014/main" id="{A5116E43-1AE4-131B-CAAA-621AB01296BF}"/>
            </a:ext>
          </a:extLst>
        </p:cNvPr>
        <p:cNvGrpSpPr/>
        <p:nvPr/>
      </p:nvGrpSpPr>
      <p:grpSpPr>
        <a:xfrm>
          <a:off x="0" y="0"/>
          <a:ext cx="0" cy="0"/>
          <a:chOff x="0" y="0"/>
          <a:chExt cx="0" cy="0"/>
        </a:xfrm>
      </p:grpSpPr>
      <p:sp>
        <p:nvSpPr>
          <p:cNvPr id="879" name="Google Shape;879;p32:notes">
            <a:extLst>
              <a:ext uri="{FF2B5EF4-FFF2-40B4-BE49-F238E27FC236}">
                <a16:creationId xmlns:a16="http://schemas.microsoft.com/office/drawing/2014/main" id="{878A7939-5861-5A3A-6B5F-A253BE7DC855}"/>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80" name="Google Shape;880;p32:notes">
            <a:extLst>
              <a:ext uri="{FF2B5EF4-FFF2-40B4-BE49-F238E27FC236}">
                <a16:creationId xmlns:a16="http://schemas.microsoft.com/office/drawing/2014/main" id="{8DD693E0-1B74-30A8-B09B-48AAB14327F0}"/>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881" name="Google Shape;881;p32:notes">
            <a:extLst>
              <a:ext uri="{FF2B5EF4-FFF2-40B4-BE49-F238E27FC236}">
                <a16:creationId xmlns:a16="http://schemas.microsoft.com/office/drawing/2014/main" id="{8FDFCB35-995E-9581-66C9-E8C4C95E4C66}"/>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882" name="Google Shape;882;p32:notes">
            <a:extLst>
              <a:ext uri="{FF2B5EF4-FFF2-40B4-BE49-F238E27FC236}">
                <a16:creationId xmlns:a16="http://schemas.microsoft.com/office/drawing/2014/main" id="{C6CBCD73-7D93-6111-EE71-7E927F76A210}"/>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47</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0062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a:extLst>
            <a:ext uri="{FF2B5EF4-FFF2-40B4-BE49-F238E27FC236}">
              <a16:creationId xmlns:a16="http://schemas.microsoft.com/office/drawing/2014/main" id="{D062D031-6AC1-11A3-021C-31238449EFE5}"/>
            </a:ext>
          </a:extLst>
        </p:cNvPr>
        <p:cNvGrpSpPr/>
        <p:nvPr/>
      </p:nvGrpSpPr>
      <p:grpSpPr>
        <a:xfrm>
          <a:off x="0" y="0"/>
          <a:ext cx="0" cy="0"/>
          <a:chOff x="0" y="0"/>
          <a:chExt cx="0" cy="0"/>
        </a:xfrm>
      </p:grpSpPr>
      <p:sp>
        <p:nvSpPr>
          <p:cNvPr id="879" name="Google Shape;879;p32:notes">
            <a:extLst>
              <a:ext uri="{FF2B5EF4-FFF2-40B4-BE49-F238E27FC236}">
                <a16:creationId xmlns:a16="http://schemas.microsoft.com/office/drawing/2014/main" id="{290499AE-8848-B969-6775-EBBA607A6493}"/>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80" name="Google Shape;880;p32:notes">
            <a:extLst>
              <a:ext uri="{FF2B5EF4-FFF2-40B4-BE49-F238E27FC236}">
                <a16:creationId xmlns:a16="http://schemas.microsoft.com/office/drawing/2014/main" id="{FDA4EA3D-9E04-202C-3FD3-0CA74F47F06B}"/>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881" name="Google Shape;881;p32:notes">
            <a:extLst>
              <a:ext uri="{FF2B5EF4-FFF2-40B4-BE49-F238E27FC236}">
                <a16:creationId xmlns:a16="http://schemas.microsoft.com/office/drawing/2014/main" id="{E2B8D678-7917-A387-A84F-396888DE433E}"/>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882" name="Google Shape;882;p32:notes">
            <a:extLst>
              <a:ext uri="{FF2B5EF4-FFF2-40B4-BE49-F238E27FC236}">
                <a16:creationId xmlns:a16="http://schemas.microsoft.com/office/drawing/2014/main" id="{247F8F62-80BA-D112-CE42-FD58CD5A91AF}"/>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48</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46495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p34:notes"/>
          <p:cNvSpPr txBox="1"/>
          <p:nvPr/>
        </p:nvSpPr>
        <p:spPr>
          <a:xfrm>
            <a:off x="4020153" y="9720733"/>
            <a:ext cx="3078002" cy="511492"/>
          </a:xfrm>
          <a:prstGeom prst="rect">
            <a:avLst/>
          </a:prstGeom>
          <a:noFill/>
          <a:ln>
            <a:noFill/>
          </a:ln>
        </p:spPr>
        <p:txBody>
          <a:bodyPr spcFirstLastPara="1" wrap="square" lIns="91410" tIns="45705" rIns="91410" bIns="45705" anchor="b" anchorCtr="0">
            <a:noAutofit/>
          </a:bodyPr>
          <a:lstStyle/>
          <a:p>
            <a:pPr algn="r">
              <a:buSzPts val="1200"/>
            </a:pPr>
            <a:fld id="{00000000-1234-1234-1234-123412341234}" type="slidenum">
              <a:rPr lang="fr-FR" sz="1200">
                <a:solidFill>
                  <a:schemeClr val="dk1"/>
                </a:solidFill>
              </a:rPr>
              <a:pPr algn="r">
                <a:buSzPts val="1200"/>
              </a:pPr>
              <a:t>49</a:t>
            </a:fld>
            <a:endParaRPr sz="1200">
              <a:solidFill>
                <a:schemeClr val="dk1"/>
              </a:solidFill>
            </a:endParaRPr>
          </a:p>
        </p:txBody>
      </p:sp>
      <p:sp>
        <p:nvSpPr>
          <p:cNvPr id="941" name="Google Shape;941;p34: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2" name="Google Shape;942;p34: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35: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63" name="Google Shape;963;p35: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964" name="Google Shape;964;p35: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965" name="Google Shape;965;p35: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50</a:t>
            </a:fld>
            <a:endParaRPr sz="130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a:extLst>
            <a:ext uri="{FF2B5EF4-FFF2-40B4-BE49-F238E27FC236}">
              <a16:creationId xmlns:a16="http://schemas.microsoft.com/office/drawing/2014/main" id="{CCCE25BB-7CE0-D8C4-5C06-1FC7788C37C4}"/>
            </a:ext>
          </a:extLst>
        </p:cNvPr>
        <p:cNvGrpSpPr/>
        <p:nvPr/>
      </p:nvGrpSpPr>
      <p:grpSpPr>
        <a:xfrm>
          <a:off x="0" y="0"/>
          <a:ext cx="0" cy="0"/>
          <a:chOff x="0" y="0"/>
          <a:chExt cx="0" cy="0"/>
        </a:xfrm>
      </p:grpSpPr>
      <p:sp>
        <p:nvSpPr>
          <p:cNvPr id="962" name="Google Shape;962;p35:notes">
            <a:extLst>
              <a:ext uri="{FF2B5EF4-FFF2-40B4-BE49-F238E27FC236}">
                <a16:creationId xmlns:a16="http://schemas.microsoft.com/office/drawing/2014/main" id="{A18E4F17-01F8-E844-D73D-45A2FD4F75BA}"/>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63" name="Google Shape;963;p35:notes">
            <a:extLst>
              <a:ext uri="{FF2B5EF4-FFF2-40B4-BE49-F238E27FC236}">
                <a16:creationId xmlns:a16="http://schemas.microsoft.com/office/drawing/2014/main" id="{8C7D95CF-0EFE-686B-DC43-A920F2D8468F}"/>
              </a:ext>
            </a:extLst>
          </p:cNvPr>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964" name="Google Shape;964;p35:notes">
            <a:extLst>
              <a:ext uri="{FF2B5EF4-FFF2-40B4-BE49-F238E27FC236}">
                <a16:creationId xmlns:a16="http://schemas.microsoft.com/office/drawing/2014/main" id="{473DD3C0-B247-D5F7-2D31-66C3983B557E}"/>
              </a:ext>
            </a:extLst>
          </p:cNvPr>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965" name="Google Shape;965;p35:notes">
            <a:extLst>
              <a:ext uri="{FF2B5EF4-FFF2-40B4-BE49-F238E27FC236}">
                <a16:creationId xmlns:a16="http://schemas.microsoft.com/office/drawing/2014/main" id="{B68B818E-194B-5692-1A60-54C6D7F11673}"/>
              </a:ext>
            </a:extLst>
          </p:cNvPr>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51</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89459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p36: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83" name="Google Shape;983;p36: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p>
        </p:txBody>
      </p:sp>
      <p:sp>
        <p:nvSpPr>
          <p:cNvPr id="984" name="Google Shape;984;p36: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t>Bâtiments Durables Méditerranéens</a:t>
            </a:r>
            <a:endParaRPr/>
          </a:p>
        </p:txBody>
      </p:sp>
      <p:sp>
        <p:nvSpPr>
          <p:cNvPr id="985" name="Google Shape;985;p36:notes"/>
          <p:cNvSpPr txBox="1">
            <a:spLocks noGrp="1"/>
          </p:cNvSpPr>
          <p:nvPr>
            <p:ph type="ftr" idx="11"/>
          </p:nvPr>
        </p:nvSpPr>
        <p:spPr>
          <a:xfrm>
            <a:off x="1" y="9721107"/>
            <a:ext cx="3076363" cy="511731"/>
          </a:xfrm>
          <a:prstGeom prst="rect">
            <a:avLst/>
          </a:prstGeom>
          <a:noFill/>
          <a:ln>
            <a:noFill/>
          </a:ln>
        </p:spPr>
        <p:txBody>
          <a:bodyPr spcFirstLastPara="1" wrap="square" lIns="99028" tIns="49514" rIns="99028" bIns="49514" anchor="b" anchorCtr="0">
            <a:noAutofit/>
          </a:bodyPr>
          <a:lstStyle/>
          <a:p>
            <a:endParaRPr/>
          </a:p>
        </p:txBody>
      </p:sp>
      <p:sp>
        <p:nvSpPr>
          <p:cNvPr id="986" name="Google Shape;986;p36: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52</a:t>
            </a:fld>
            <a:endParaRPr sz="1300">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39: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373"/>
              </a:spcBef>
            </a:pPr>
            <a:endParaRPr/>
          </a:p>
        </p:txBody>
      </p:sp>
      <p:sp>
        <p:nvSpPr>
          <p:cNvPr id="1059" name="Google Shape;1059;p39: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40: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40:notes"/>
          <p:cNvSpPr txBox="1">
            <a:spLocks noGrp="1"/>
          </p:cNvSpPr>
          <p:nvPr>
            <p:ph type="body" idx="1"/>
          </p:nvPr>
        </p:nvSpPr>
        <p:spPr>
          <a:xfrm>
            <a:off x="709931" y="4861442"/>
            <a:ext cx="5679440" cy="4605576"/>
          </a:xfrm>
          <a:prstGeom prst="rect">
            <a:avLst/>
          </a:prstGeom>
          <a:noFill/>
          <a:ln>
            <a:noFill/>
          </a:ln>
        </p:spPr>
        <p:txBody>
          <a:bodyPr spcFirstLastPara="1" wrap="square" lIns="99028" tIns="49514" rIns="99028" bIns="49514" anchor="t" anchorCtr="0">
            <a:noAutofit/>
          </a:bodyPr>
          <a:lstStyle/>
          <a:p>
            <a:pPr marL="0" indent="0">
              <a:spcBef>
                <a:spcPts val="0"/>
              </a:spcBef>
            </a:pPr>
            <a:endParaRPr>
              <a:latin typeface="Arial"/>
              <a:ea typeface="Arial"/>
              <a:cs typeface="Arial"/>
              <a:sym typeface="Arial"/>
            </a:endParaRPr>
          </a:p>
        </p:txBody>
      </p:sp>
      <p:sp>
        <p:nvSpPr>
          <p:cNvPr id="1069" name="Google Shape;1069;p40:notes"/>
          <p:cNvSpPr txBox="1">
            <a:spLocks noGrp="1"/>
          </p:cNvSpPr>
          <p:nvPr>
            <p:ph type="hdr" idx="3"/>
          </p:nvPr>
        </p:nvSpPr>
        <p:spPr>
          <a:xfrm>
            <a:off x="1" y="1"/>
            <a:ext cx="3076363" cy="511731"/>
          </a:xfrm>
          <a:prstGeom prst="rect">
            <a:avLst/>
          </a:prstGeom>
          <a:noFill/>
          <a:ln>
            <a:noFill/>
          </a:ln>
        </p:spPr>
        <p:txBody>
          <a:bodyPr spcFirstLastPara="1" wrap="square" lIns="99028" tIns="49514" rIns="99028" bIns="49514" anchor="t" anchorCtr="0">
            <a:noAutofit/>
          </a:bodyPr>
          <a:lstStyle/>
          <a:p>
            <a:r>
              <a:rPr lang="fr-FR">
                <a:latin typeface="Arial"/>
                <a:ea typeface="Arial"/>
                <a:cs typeface="Arial"/>
                <a:sym typeface="Arial"/>
              </a:rPr>
              <a:t>Bâtiments Durables Méditerranéens</a:t>
            </a:r>
            <a:endParaRPr/>
          </a:p>
        </p:txBody>
      </p:sp>
      <p:sp>
        <p:nvSpPr>
          <p:cNvPr id="1070" name="Google Shape;1070;p40:notes"/>
          <p:cNvSpPr txBox="1">
            <a:spLocks noGrp="1"/>
          </p:cNvSpPr>
          <p:nvPr>
            <p:ph type="sldNum" idx="12"/>
          </p:nvPr>
        </p:nvSpPr>
        <p:spPr>
          <a:xfrm>
            <a:off x="4021295" y="9721107"/>
            <a:ext cx="3076363" cy="511731"/>
          </a:xfrm>
          <a:prstGeom prst="rect">
            <a:avLst/>
          </a:prstGeom>
          <a:noFill/>
          <a:ln>
            <a:noFill/>
          </a:ln>
        </p:spPr>
        <p:txBody>
          <a:bodyPr spcFirstLastPara="1" wrap="square" lIns="99028" tIns="49514" rIns="99028" bIns="49514" anchor="b" anchorCtr="0">
            <a:noAutofit/>
          </a:bodyPr>
          <a:lstStyle/>
          <a:p>
            <a:pPr algn="r">
              <a:buSzPts val="1300"/>
            </a:pPr>
            <a:fld id="{00000000-1234-1234-1234-123412341234}" type="slidenum">
              <a:rPr lang="fr-FR" sz="1300">
                <a:solidFill>
                  <a:schemeClr val="dk1"/>
                </a:solidFill>
                <a:latin typeface="Calibri"/>
                <a:ea typeface="Calibri"/>
                <a:cs typeface="Calibri"/>
                <a:sym typeface="Calibri"/>
              </a:rPr>
              <a:pPr algn="r">
                <a:buSzPts val="1300"/>
              </a:pPr>
              <a:t>54</a:t>
            </a:fld>
            <a:endParaRPr sz="13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0"/>
        <p:cNvGrpSpPr/>
        <p:nvPr/>
      </p:nvGrpSpPr>
      <p:grpSpPr>
        <a:xfrm>
          <a:off x="0" y="0"/>
          <a:ext cx="0" cy="0"/>
          <a:chOff x="0" y="0"/>
          <a:chExt cx="0" cy="0"/>
        </a:xfrm>
      </p:grpSpPr>
      <p:sp>
        <p:nvSpPr>
          <p:cNvPr id="21" name="Google Shape;21;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51"/>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23"/>
        <p:cNvGrpSpPr/>
        <p:nvPr/>
      </p:nvGrpSpPr>
      <p:grpSpPr>
        <a:xfrm>
          <a:off x="0" y="0"/>
          <a:ext cx="0" cy="0"/>
          <a:chOff x="0" y="0"/>
          <a:chExt cx="0" cy="0"/>
        </a:xfrm>
      </p:grpSpPr>
      <p:sp>
        <p:nvSpPr>
          <p:cNvPr id="24" name="Google Shape;24;p52"/>
          <p:cNvSpPr txBox="1">
            <a:spLocks noGrp="1"/>
          </p:cNvSpPr>
          <p:nvPr>
            <p:ph type="dt" idx="10"/>
          </p:nvPr>
        </p:nvSpPr>
        <p:spPr>
          <a:xfrm>
            <a:off x="1581144" y="4929198"/>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5" name="Google Shape;25;p52"/>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r>
              <a:rPr lang="fr-FR"/>
              <a:t>1</a:t>
            </a:r>
            <a:endParaRPr/>
          </a:p>
        </p:txBody>
      </p:sp>
      <p:sp>
        <p:nvSpPr>
          <p:cNvPr id="26" name="Google Shape;26;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ontenu avec légende">
  <p:cSld name="1_Contenu avec légende">
    <p:spTree>
      <p:nvGrpSpPr>
        <p:cNvPr id="1" name="Shape 27"/>
        <p:cNvGrpSpPr/>
        <p:nvPr/>
      </p:nvGrpSpPr>
      <p:grpSpPr>
        <a:xfrm>
          <a:off x="0" y="0"/>
          <a:ext cx="0" cy="0"/>
          <a:chOff x="0" y="0"/>
          <a:chExt cx="0" cy="0"/>
        </a:xfrm>
      </p:grpSpPr>
      <p:sp>
        <p:nvSpPr>
          <p:cNvPr id="28" name="Google Shape;28;p53"/>
          <p:cNvSpPr txBox="1">
            <a:spLocks noGrp="1"/>
          </p:cNvSpPr>
          <p:nvPr>
            <p:ph type="body" idx="1"/>
          </p:nvPr>
        </p:nvSpPr>
        <p:spPr>
          <a:xfrm>
            <a:off x="285720" y="857232"/>
            <a:ext cx="6143668" cy="5495923"/>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Google Shape;29;p53"/>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3_Contenu avec légende">
  <p:cSld name="3_Contenu avec légende">
    <p:spTree>
      <p:nvGrpSpPr>
        <p:cNvPr id="1" name="Shape 30"/>
        <p:cNvGrpSpPr/>
        <p:nvPr/>
      </p:nvGrpSpPr>
      <p:grpSpPr>
        <a:xfrm>
          <a:off x="0" y="0"/>
          <a:ext cx="0" cy="0"/>
          <a:chOff x="0" y="0"/>
          <a:chExt cx="0" cy="0"/>
        </a:xfrm>
      </p:grpSpPr>
      <p:sp>
        <p:nvSpPr>
          <p:cNvPr id="31" name="Google Shape;31;p54"/>
          <p:cNvSpPr txBox="1">
            <a:spLocks noGrp="1"/>
          </p:cNvSpPr>
          <p:nvPr>
            <p:ph type="body" idx="1"/>
          </p:nvPr>
        </p:nvSpPr>
        <p:spPr>
          <a:xfrm>
            <a:off x="285720" y="928670"/>
            <a:ext cx="8643998" cy="550072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 name="Google Shape;32;p54"/>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33"/>
        <p:cNvGrpSpPr/>
        <p:nvPr/>
      </p:nvGrpSpPr>
      <p:grpSpPr>
        <a:xfrm>
          <a:off x="0" y="0"/>
          <a:ext cx="0" cy="0"/>
          <a:chOff x="0" y="0"/>
          <a:chExt cx="0" cy="0"/>
        </a:xfrm>
      </p:grpSpPr>
      <p:sp>
        <p:nvSpPr>
          <p:cNvPr id="34" name="Google Shape;34;p5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SzPts val="1400"/>
              <a:buNone/>
              <a:defRPr sz="2000" b="1"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35" name="Google Shape;35;p5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Trebuchet MS"/>
                <a:ea typeface="Trebuchet MS"/>
                <a:cs typeface="Trebuchet MS"/>
                <a:sym typeface="Trebuchet MS"/>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Trebuchet MS"/>
                <a:ea typeface="Trebuchet MS"/>
                <a:cs typeface="Trebuchet MS"/>
                <a:sym typeface="Trebuchet MS"/>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Trebuchet MS"/>
                <a:ea typeface="Trebuchet MS"/>
                <a:cs typeface="Trebuchet MS"/>
                <a:sym typeface="Trebuchet MS"/>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Trebuchet MS"/>
                <a:ea typeface="Trebuchet MS"/>
                <a:cs typeface="Trebuchet MS"/>
                <a:sym typeface="Trebuchet MS"/>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 name="Google Shape;37;p55"/>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38"/>
        <p:cNvGrpSpPr/>
        <p:nvPr/>
      </p:nvGrpSpPr>
      <p:grpSpPr>
        <a:xfrm>
          <a:off x="0" y="0"/>
          <a:ext cx="0" cy="0"/>
          <a:chOff x="0" y="0"/>
          <a:chExt cx="0" cy="0"/>
        </a:xfrm>
      </p:grpSpPr>
      <p:sp>
        <p:nvSpPr>
          <p:cNvPr id="39" name="Google Shape;39;p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0" name="Google Shape;40;p56"/>
          <p:cNvSpPr txBox="1">
            <a:spLocks noGrp="1"/>
          </p:cNvSpPr>
          <p:nvPr>
            <p:ph type="body" idx="1"/>
          </p:nvPr>
        </p:nvSpPr>
        <p:spPr>
          <a:xfrm>
            <a:off x="500034" y="1571612"/>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5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56"/>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43"/>
        <p:cNvGrpSpPr/>
        <p:nvPr/>
      </p:nvGrpSpPr>
      <p:grpSpPr>
        <a:xfrm>
          <a:off x="0" y="0"/>
          <a:ext cx="0" cy="0"/>
          <a:chOff x="0" y="0"/>
          <a:chExt cx="0" cy="0"/>
        </a:xfrm>
      </p:grpSpPr>
      <p:sp>
        <p:nvSpPr>
          <p:cNvPr id="44" name="Google Shape;44;p5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5" name="Google Shape;45;p5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 name="Google Shape;46;p57"/>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47"/>
        <p:cNvGrpSpPr/>
        <p:nvPr/>
      </p:nvGrpSpPr>
      <p:grpSpPr>
        <a:xfrm>
          <a:off x="0" y="0"/>
          <a:ext cx="0" cy="0"/>
          <a:chOff x="0" y="0"/>
          <a:chExt cx="0" cy="0"/>
        </a:xfrm>
      </p:grpSpPr>
      <p:sp>
        <p:nvSpPr>
          <p:cNvPr id="48" name="Google Shape;48;p5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SzPts val="1400"/>
              <a:buNone/>
              <a:defRPr sz="4000" b="1"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9" name="Google Shape;49;p5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rebuchet MS"/>
                <a:ea typeface="Trebuchet MS"/>
                <a:cs typeface="Trebuchet MS"/>
                <a:sym typeface="Trebuchet MS"/>
              </a:defRPr>
            </a:lvl1pPr>
            <a:lvl2pPr marL="914400" marR="0" lvl="1" indent="-228600" algn="l">
              <a:lnSpc>
                <a:spcPct val="100000"/>
              </a:lnSpc>
              <a:spcBef>
                <a:spcPts val="360"/>
              </a:spcBef>
              <a:spcAft>
                <a:spcPts val="0"/>
              </a:spcAft>
              <a:buClr>
                <a:srgbClr val="888888"/>
              </a:buClr>
              <a:buSzPts val="1800"/>
              <a:buFont typeface="Arial"/>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320"/>
              </a:spcBef>
              <a:spcAft>
                <a:spcPts val="0"/>
              </a:spcAft>
              <a:buClr>
                <a:srgbClr val="888888"/>
              </a:buClr>
              <a:buSzPts val="1600"/>
              <a:buFont typeface="Arial"/>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0" name="Google Shape;50;p58"/>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51"/>
        <p:cNvGrpSpPr/>
        <p:nvPr/>
      </p:nvGrpSpPr>
      <p:grpSpPr>
        <a:xfrm>
          <a:off x="0" y="0"/>
          <a:ext cx="0" cy="0"/>
          <a:chOff x="0" y="0"/>
          <a:chExt cx="0" cy="0"/>
        </a:xfrm>
      </p:grpSpPr>
      <p:sp>
        <p:nvSpPr>
          <p:cNvPr id="52" name="Google Shape;52;p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53" name="Google Shape;53;p5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Trebuchet MS"/>
                <a:ea typeface="Trebuchet MS"/>
                <a:cs typeface="Trebuchet MS"/>
                <a:sym typeface="Trebuchet MS"/>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Trebuchet MS"/>
                <a:ea typeface="Trebuchet MS"/>
                <a:cs typeface="Trebuchet MS"/>
                <a:sym typeface="Trebuchet MS"/>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Trebuchet MS"/>
                <a:ea typeface="Trebuchet MS"/>
                <a:cs typeface="Trebuchet MS"/>
                <a:sym typeface="Trebuchet MS"/>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Google Shape;54;p5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Trebuchet MS"/>
                <a:ea typeface="Trebuchet MS"/>
                <a:cs typeface="Trebuchet MS"/>
                <a:sym typeface="Trebuchet MS"/>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Trebuchet MS"/>
                <a:ea typeface="Trebuchet MS"/>
                <a:cs typeface="Trebuchet MS"/>
                <a:sym typeface="Trebuchet MS"/>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5" name="Google Shape;55;p5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Trebuchet MS"/>
                <a:ea typeface="Trebuchet MS"/>
                <a:cs typeface="Trebuchet MS"/>
                <a:sym typeface="Trebuchet MS"/>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Trebuchet MS"/>
                <a:ea typeface="Trebuchet MS"/>
                <a:cs typeface="Trebuchet MS"/>
                <a:sym typeface="Trebuchet MS"/>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Trebuchet MS"/>
                <a:ea typeface="Trebuchet MS"/>
                <a:cs typeface="Trebuchet MS"/>
                <a:sym typeface="Trebuchet MS"/>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Trebuchet MS"/>
                <a:ea typeface="Trebuchet MS"/>
                <a:cs typeface="Trebuchet MS"/>
                <a:sym typeface="Trebuchet MS"/>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Google Shape;56;p5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Trebuchet MS"/>
                <a:ea typeface="Trebuchet MS"/>
                <a:cs typeface="Trebuchet MS"/>
                <a:sym typeface="Trebuchet MS"/>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Trebuchet MS"/>
                <a:ea typeface="Trebuchet MS"/>
                <a:cs typeface="Trebuchet MS"/>
                <a:sym typeface="Trebuchet MS"/>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7" name="Google Shape;57;p59"/>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8"/>
        <p:cNvGrpSpPr/>
        <p:nvPr/>
      </p:nvGrpSpPr>
      <p:grpSpPr>
        <a:xfrm>
          <a:off x="0" y="0"/>
          <a:ext cx="0" cy="0"/>
          <a:chOff x="0" y="0"/>
          <a:chExt cx="0" cy="0"/>
        </a:xfrm>
      </p:grpSpPr>
      <p:sp>
        <p:nvSpPr>
          <p:cNvPr id="59" name="Google Shape;59;p6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0" name="Google Shape;60;p60"/>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1"/>
        <p:cNvGrpSpPr/>
        <p:nvPr/>
      </p:nvGrpSpPr>
      <p:grpSpPr>
        <a:xfrm>
          <a:off x="0" y="0"/>
          <a:ext cx="0" cy="0"/>
          <a:chOff x="0" y="0"/>
          <a:chExt cx="0" cy="0"/>
        </a:xfrm>
      </p:grpSpPr>
      <p:sp>
        <p:nvSpPr>
          <p:cNvPr id="62" name="Google Shape;62;p6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SzPts val="1400"/>
              <a:buNone/>
              <a:defRPr sz="2000" b="1"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3" name="Google Shape;63;p61"/>
          <p:cNvSpPr>
            <a:spLocks noGrp="1"/>
          </p:cNvSpPr>
          <p:nvPr>
            <p:ph type="pic" idx="2"/>
          </p:nvPr>
        </p:nvSpPr>
        <p:spPr>
          <a:xfrm>
            <a:off x="1792288" y="612775"/>
            <a:ext cx="5486400" cy="4114800"/>
          </a:xfrm>
          <a:prstGeom prst="rect">
            <a:avLst/>
          </a:prstGeom>
          <a:noFill/>
          <a:ln>
            <a:noFill/>
          </a:ln>
        </p:spPr>
      </p:sp>
      <p:sp>
        <p:nvSpPr>
          <p:cNvPr id="64" name="Google Shape;64;p6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Trebuchet MS"/>
                <a:ea typeface="Trebuchet MS"/>
                <a:cs typeface="Trebuchet MS"/>
                <a:sym typeface="Trebuchet MS"/>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Trebuchet MS"/>
                <a:ea typeface="Trebuchet MS"/>
                <a:cs typeface="Trebuchet MS"/>
                <a:sym typeface="Trebuchet MS"/>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Trebuchet MS"/>
                <a:ea typeface="Trebuchet MS"/>
                <a:cs typeface="Trebuchet MS"/>
                <a:sym typeface="Trebuchet MS"/>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Trebuchet MS"/>
                <a:ea typeface="Trebuchet MS"/>
                <a:cs typeface="Trebuchet MS"/>
                <a:sym typeface="Trebuchet MS"/>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Trebuchet MS"/>
                <a:ea typeface="Trebuchet MS"/>
                <a:cs typeface="Trebuchet MS"/>
                <a:sym typeface="Trebuchet MS"/>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Google Shape;65;p61"/>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66"/>
        <p:cNvGrpSpPr/>
        <p:nvPr/>
      </p:nvGrpSpPr>
      <p:grpSpPr>
        <a:xfrm>
          <a:off x="0" y="0"/>
          <a:ext cx="0" cy="0"/>
          <a:chOff x="0" y="0"/>
          <a:chExt cx="0" cy="0"/>
        </a:xfrm>
      </p:grpSpPr>
      <p:sp>
        <p:nvSpPr>
          <p:cNvPr id="67" name="Google Shape;67;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68" name="Google Shape;68;p6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 name="Google Shape;69;p62"/>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70"/>
        <p:cNvGrpSpPr/>
        <p:nvPr/>
      </p:nvGrpSpPr>
      <p:grpSpPr>
        <a:xfrm>
          <a:off x="0" y="0"/>
          <a:ext cx="0" cy="0"/>
          <a:chOff x="0" y="0"/>
          <a:chExt cx="0" cy="0"/>
        </a:xfrm>
      </p:grpSpPr>
      <p:sp>
        <p:nvSpPr>
          <p:cNvPr id="71" name="Google Shape;71;p6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72" name="Google Shape;72;p6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3" name="Google Shape;73;p63"/>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apositive de titre">
  <p:cSld name="1_Diapositive de titre">
    <p:spTree>
      <p:nvGrpSpPr>
        <p:cNvPr id="1" name="Shape 74"/>
        <p:cNvGrpSpPr/>
        <p:nvPr/>
      </p:nvGrpSpPr>
      <p:grpSpPr>
        <a:xfrm>
          <a:off x="0" y="0"/>
          <a:ext cx="0" cy="0"/>
          <a:chOff x="0" y="0"/>
          <a:chExt cx="0" cy="0"/>
        </a:xfrm>
      </p:grpSpPr>
      <p:sp>
        <p:nvSpPr>
          <p:cNvPr id="75" name="Google Shape;75;p6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4400" b="0" i="0" u="none" strike="noStrike" cap="none">
                <a:solidFill>
                  <a:schemeClr val="dk1"/>
                </a:solidFill>
                <a:latin typeface="Trebuchet MS"/>
                <a:ea typeface="Trebuchet MS"/>
                <a:cs typeface="Trebuchet MS"/>
                <a:sym typeface="Trebuchet MS"/>
              </a:defRPr>
            </a:lvl1pPr>
            <a:lvl2pPr marR="0" lvl="1"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a:lnSpc>
                <a:spcPct val="10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76" name="Google Shape;76;p6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Trebuchet MS"/>
                <a:ea typeface="Trebuchet MS"/>
                <a:cs typeface="Trebuchet MS"/>
                <a:sym typeface="Trebuchet MS"/>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Trebuchet MS"/>
                <a:ea typeface="Trebuchet MS"/>
                <a:cs typeface="Trebuchet MS"/>
                <a:sym typeface="Trebuchet MS"/>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Trebuchet MS"/>
                <a:ea typeface="Trebuchet MS"/>
                <a:cs typeface="Trebuchet MS"/>
                <a:sym typeface="Trebuchet MS"/>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rebuchet MS"/>
                <a:ea typeface="Trebuchet MS"/>
                <a:cs typeface="Trebuchet MS"/>
                <a:sym typeface="Trebuchet MS"/>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Trebuchet MS"/>
                <a:ea typeface="Trebuchet MS"/>
                <a:cs typeface="Trebuchet MS"/>
                <a:sym typeface="Trebuchet MS"/>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7" name="Google Shape;77;p6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8" name="Google Shape;78;p64"/>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9"/>
        <p:cNvGrpSpPr/>
        <p:nvPr/>
      </p:nvGrpSpPr>
      <p:grpSpPr>
        <a:xfrm>
          <a:off x="0" y="0"/>
          <a:ext cx="0" cy="0"/>
          <a:chOff x="0" y="0"/>
          <a:chExt cx="0" cy="0"/>
        </a:xfrm>
      </p:grpSpPr>
      <p:grpSp>
        <p:nvGrpSpPr>
          <p:cNvPr id="10" name="Google Shape;10;p50"/>
          <p:cNvGrpSpPr/>
          <p:nvPr/>
        </p:nvGrpSpPr>
        <p:grpSpPr>
          <a:xfrm>
            <a:off x="-33206" y="6642186"/>
            <a:ext cx="9177206" cy="218401"/>
            <a:chOff x="-105776" y="5393960"/>
            <a:chExt cx="9177206" cy="218401"/>
          </a:xfrm>
        </p:grpSpPr>
        <p:sp>
          <p:nvSpPr>
            <p:cNvPr id="11" name="Google Shape;11;p50"/>
            <p:cNvSpPr/>
            <p:nvPr/>
          </p:nvSpPr>
          <p:spPr>
            <a:xfrm>
              <a:off x="6011430" y="5395177"/>
              <a:ext cx="3060000" cy="216000"/>
            </a:xfrm>
            <a:prstGeom prst="rect">
              <a:avLst/>
            </a:prstGeom>
            <a:solidFill>
              <a:srgbClr val="7D968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 name="Google Shape;12;p50"/>
            <p:cNvSpPr/>
            <p:nvPr/>
          </p:nvSpPr>
          <p:spPr>
            <a:xfrm>
              <a:off x="2956831" y="5393960"/>
              <a:ext cx="3060000" cy="216000"/>
            </a:xfrm>
            <a:prstGeom prst="rect">
              <a:avLst/>
            </a:prstGeom>
            <a:solidFill>
              <a:srgbClr val="7BA5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Google Shape;13;p50"/>
            <p:cNvSpPr/>
            <p:nvPr/>
          </p:nvSpPr>
          <p:spPr>
            <a:xfrm>
              <a:off x="-105776" y="5396361"/>
              <a:ext cx="3060000" cy="216000"/>
            </a:xfrm>
            <a:prstGeom prst="rect">
              <a:avLst/>
            </a:prstGeom>
            <a:solidFill>
              <a:srgbClr val="E2443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4" name="Google Shape;14;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Trebuchet MS"/>
                <a:ea typeface="Trebuchet MS"/>
                <a:cs typeface="Trebuchet MS"/>
                <a:sym typeface="Trebuchet MS"/>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5" name="Google Shape;15;p5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6" name="Google Shape;16;p50"/>
          <p:cNvSpPr txBox="1"/>
          <p:nvPr/>
        </p:nvSpPr>
        <p:spPr>
          <a:xfrm>
            <a:off x="0" y="1"/>
            <a:ext cx="1027611" cy="25167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0" i="0" u="none" strike="noStrike" cap="none" dirty="0">
                <a:solidFill>
                  <a:srgbClr val="7F7F7F"/>
                </a:solidFill>
                <a:latin typeface="Trebuchet MS"/>
                <a:ea typeface="Trebuchet MS"/>
                <a:cs typeface="Trebuchet MS"/>
                <a:sym typeface="Trebuchet MS"/>
              </a:rPr>
              <a:t>08/11/2024</a:t>
            </a:r>
            <a:endParaRPr sz="1200" b="0" i="0" u="none" strike="noStrike" cap="none" dirty="0">
              <a:solidFill>
                <a:srgbClr val="FF0000"/>
              </a:solidFill>
              <a:latin typeface="Trebuchet MS"/>
              <a:ea typeface="Trebuchet MS"/>
              <a:cs typeface="Trebuchet MS"/>
              <a:sym typeface="Trebuchet MS"/>
            </a:endParaRPr>
          </a:p>
        </p:txBody>
      </p:sp>
      <p:sp>
        <p:nvSpPr>
          <p:cNvPr id="17" name="Google Shape;17;p50"/>
          <p:cNvSpPr txBox="1"/>
          <p:nvPr/>
        </p:nvSpPr>
        <p:spPr>
          <a:xfrm>
            <a:off x="1320800" y="0"/>
            <a:ext cx="7823201" cy="28572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fr-FR" sz="1200" b="0" i="0" u="none" strike="noStrike" cap="none" dirty="0">
                <a:solidFill>
                  <a:srgbClr val="7F7F7F"/>
                </a:solidFill>
                <a:latin typeface="Trebuchet MS"/>
                <a:ea typeface="Trebuchet MS"/>
                <a:cs typeface="Trebuchet MS"/>
                <a:sym typeface="Trebuchet MS"/>
              </a:rPr>
              <a:t>Centre Sportif du Mont Gros, La Gaude (06) – Tertiaire – Neuf - Conception – V4 – Bronze – 43 pts     </a:t>
            </a:r>
            <a:endParaRPr sz="1200" b="0" i="0" u="none" strike="noStrike" cap="none" dirty="0">
              <a:solidFill>
                <a:srgbClr val="000000"/>
              </a:solidFill>
              <a:latin typeface="Arial"/>
              <a:ea typeface="Arial"/>
              <a:cs typeface="Arial"/>
              <a:sym typeface="Arial"/>
            </a:endParaRPr>
          </a:p>
        </p:txBody>
      </p:sp>
      <p:sp>
        <p:nvSpPr>
          <p:cNvPr id="18" name="Google Shape;18;p50"/>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r>
              <a:rPr lang="fr-FR"/>
              <a:t>1</a:t>
            </a:r>
            <a:endParaRPr sz="1400">
              <a:solidFill>
                <a:srgbClr val="000000"/>
              </a:solidFill>
              <a:latin typeface="Arial"/>
              <a:ea typeface="Arial"/>
              <a:cs typeface="Arial"/>
              <a:sym typeface="Arial"/>
            </a:endParaRPr>
          </a:p>
        </p:txBody>
      </p:sp>
      <p:sp>
        <p:nvSpPr>
          <p:cNvPr id="19" name="Google Shape;19;p50"/>
          <p:cNvSpPr/>
          <p:nvPr/>
        </p:nvSpPr>
        <p:spPr>
          <a:xfrm>
            <a:off x="-35719" y="6606554"/>
            <a:ext cx="583562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200" b="0" i="0" u="none" strike="noStrike" cap="none" dirty="0">
                <a:solidFill>
                  <a:schemeClr val="lt1"/>
                </a:solidFill>
                <a:latin typeface="Arial"/>
                <a:ea typeface="Arial"/>
                <a:cs typeface="Arial"/>
                <a:sym typeface="Arial"/>
              </a:rPr>
              <a:t>Accompagnateur : Charlotte MODIANO</a:t>
            </a:r>
            <a:endParaRPr sz="1200" b="0" i="0" u="none" strike="noStrike" cap="none" dirty="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55.gif"/><Relationship Id="rId3" Type="http://schemas.openxmlformats.org/officeDocument/2006/relationships/image" Target="../media/image50.gif"/><Relationship Id="rId7" Type="http://schemas.openxmlformats.org/officeDocument/2006/relationships/image" Target="../media/image54.gif"/><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gif"/></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62.gif"/><Relationship Id="rId3" Type="http://schemas.openxmlformats.org/officeDocument/2006/relationships/image" Target="../media/image50.gif"/><Relationship Id="rId7" Type="http://schemas.openxmlformats.org/officeDocument/2006/relationships/image" Target="../media/image61.gif"/><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56.gif"/><Relationship Id="rId5" Type="http://schemas.openxmlformats.org/officeDocument/2006/relationships/image" Target="../media/image54.gif"/><Relationship Id="rId10" Type="http://schemas.openxmlformats.org/officeDocument/2006/relationships/image" Target="../media/image63.gif"/><Relationship Id="rId4" Type="http://schemas.openxmlformats.org/officeDocument/2006/relationships/image" Target="../media/image60.gif"/><Relationship Id="rId9" Type="http://schemas.openxmlformats.org/officeDocument/2006/relationships/image" Target="../media/image55.gif"/></Relationships>
</file>

<file path=ppt/slides/_rels/slide4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70.jpe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e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70.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jpeg"/></Relationships>
</file>

<file path=ppt/slides/_rels/slide4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2.xml"/><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76.png"/></Relationships>
</file>

<file path=ppt/slides/_rels/slide5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3" descr="Safond photo.jpg"/>
          <p:cNvPicPr preferRelativeResize="0"/>
          <p:nvPr/>
        </p:nvPicPr>
        <p:blipFill rotWithShape="1">
          <a:blip r:embed="rId3">
            <a:alphaModFix/>
          </a:blip>
          <a:srcRect t="15625" b="14843"/>
          <a:stretch/>
        </p:blipFill>
        <p:spPr>
          <a:xfrm>
            <a:off x="0" y="285728"/>
            <a:ext cx="9144000" cy="6357982"/>
          </a:xfrm>
          <a:prstGeom prst="rect">
            <a:avLst/>
          </a:prstGeom>
          <a:noFill/>
          <a:ln>
            <a:noFill/>
          </a:ln>
        </p:spPr>
      </p:pic>
      <p:pic>
        <p:nvPicPr>
          <p:cNvPr id="3" name="Image 2">
            <a:extLst>
              <a:ext uri="{FF2B5EF4-FFF2-40B4-BE49-F238E27FC236}">
                <a16:creationId xmlns:a16="http://schemas.microsoft.com/office/drawing/2014/main" id="{22DB2473-F51D-CAA5-7BCA-C2C8C76F77CA}"/>
              </a:ext>
            </a:extLst>
          </p:cNvPr>
          <p:cNvPicPr>
            <a:picLocks noChangeAspect="1"/>
          </p:cNvPicPr>
          <p:nvPr/>
        </p:nvPicPr>
        <p:blipFill>
          <a:blip r:embed="rId4"/>
          <a:srcRect l="7175" r="3927"/>
          <a:stretch/>
        </p:blipFill>
        <p:spPr>
          <a:xfrm>
            <a:off x="-19743" y="285728"/>
            <a:ext cx="9163743" cy="4977368"/>
          </a:xfrm>
          <a:prstGeom prst="rect">
            <a:avLst/>
          </a:prstGeom>
        </p:spPr>
      </p:pic>
      <p:sp>
        <p:nvSpPr>
          <p:cNvPr id="113" name="Google Shape;113;p3"/>
          <p:cNvSpPr txBox="1">
            <a:spLocks noGrp="1"/>
          </p:cNvSpPr>
          <p:nvPr>
            <p:ph type="sldNum" idx="12"/>
          </p:nvPr>
        </p:nvSpPr>
        <p:spPr>
          <a:xfrm>
            <a:off x="7010432" y="6625323"/>
            <a:ext cx="2133600" cy="232701"/>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a:t>
            </a:fld>
            <a:endParaRPr sz="1200">
              <a:solidFill>
                <a:schemeClr val="lt1"/>
              </a:solidFill>
              <a:latin typeface="Calibri"/>
              <a:ea typeface="Calibri"/>
              <a:cs typeface="Calibri"/>
              <a:sym typeface="Calibri"/>
            </a:endParaRPr>
          </a:p>
        </p:txBody>
      </p:sp>
      <p:graphicFrame>
        <p:nvGraphicFramePr>
          <p:cNvPr id="114" name="Google Shape;114;p3"/>
          <p:cNvGraphicFramePr/>
          <p:nvPr>
            <p:extLst>
              <p:ext uri="{D42A27DB-BD31-4B8C-83A1-F6EECF244321}">
                <p14:modId xmlns:p14="http://schemas.microsoft.com/office/powerpoint/2010/main" val="3014656540"/>
              </p:ext>
            </p:extLst>
          </p:nvPr>
        </p:nvGraphicFramePr>
        <p:xfrm>
          <a:off x="0" y="5281483"/>
          <a:ext cx="9144026" cy="1343840"/>
        </p:xfrm>
        <a:graphic>
          <a:graphicData uri="http://schemas.openxmlformats.org/drawingml/2006/table">
            <a:tbl>
              <a:tblPr firstRow="1" bandRow="1">
                <a:noFill/>
                <a:tableStyleId>{09C7A17F-574A-41ED-AA29-F7B3AC101095}</a:tableStyleId>
              </a:tblPr>
              <a:tblGrid>
                <a:gridCol w="1551398">
                  <a:extLst>
                    <a:ext uri="{9D8B030D-6E8A-4147-A177-3AD203B41FA5}">
                      <a16:colId xmlns:a16="http://schemas.microsoft.com/office/drawing/2014/main" val="20000"/>
                    </a:ext>
                  </a:extLst>
                </a:gridCol>
                <a:gridCol w="1489753">
                  <a:extLst>
                    <a:ext uri="{9D8B030D-6E8A-4147-A177-3AD203B41FA5}">
                      <a16:colId xmlns:a16="http://schemas.microsoft.com/office/drawing/2014/main" val="20001"/>
                    </a:ext>
                  </a:extLst>
                </a:gridCol>
                <a:gridCol w="1530849">
                  <a:extLst>
                    <a:ext uri="{9D8B030D-6E8A-4147-A177-3AD203B41FA5}">
                      <a16:colId xmlns:a16="http://schemas.microsoft.com/office/drawing/2014/main" val="20002"/>
                    </a:ext>
                  </a:extLst>
                </a:gridCol>
                <a:gridCol w="1520575">
                  <a:extLst>
                    <a:ext uri="{9D8B030D-6E8A-4147-A177-3AD203B41FA5}">
                      <a16:colId xmlns:a16="http://schemas.microsoft.com/office/drawing/2014/main" val="20003"/>
                    </a:ext>
                  </a:extLst>
                </a:gridCol>
                <a:gridCol w="1376737">
                  <a:extLst>
                    <a:ext uri="{9D8B030D-6E8A-4147-A177-3AD203B41FA5}">
                      <a16:colId xmlns:a16="http://schemas.microsoft.com/office/drawing/2014/main" val="3035135120"/>
                    </a:ext>
                  </a:extLst>
                </a:gridCol>
                <a:gridCol w="1674714">
                  <a:extLst>
                    <a:ext uri="{9D8B030D-6E8A-4147-A177-3AD203B41FA5}">
                      <a16:colId xmlns:a16="http://schemas.microsoft.com/office/drawing/2014/main" val="20004"/>
                    </a:ext>
                  </a:extLst>
                </a:gridCol>
              </a:tblGrid>
              <a:tr h="439250">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Maîtrise d’ouvrage</a:t>
                      </a:r>
                      <a:endParaRPr sz="1800" u="none" strike="noStrike" cap="none"/>
                    </a:p>
                  </a:txBody>
                  <a:tcPr marL="91450" marR="91450" marT="45725" marB="45725" anchor="ctr">
                    <a:solidFill>
                      <a:srgbClr val="262626"/>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Architecte</a:t>
                      </a:r>
                      <a:endParaRPr sz="1800" u="none" strike="noStrike" cap="none"/>
                    </a:p>
                  </a:txBody>
                  <a:tcPr marL="91450" marR="91450" marT="45725" marB="45725" anchor="ctr">
                    <a:solidFill>
                      <a:srgbClr val="262626"/>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a:t>BE Technique</a:t>
                      </a:r>
                      <a:endParaRPr sz="1800" u="none" strike="noStrike" cap="none"/>
                    </a:p>
                  </a:txBody>
                  <a:tcPr marL="91450" marR="91450" marT="45725" marB="45725" anchor="ctr">
                    <a:solidFill>
                      <a:srgbClr val="262626"/>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BET QEB</a:t>
                      </a:r>
                      <a:endParaRPr sz="1800" u="none" strike="noStrike" cap="none" dirty="0"/>
                    </a:p>
                  </a:txBody>
                  <a:tcPr marL="91450" marR="91450" marT="45725" marB="45725" anchor="ctr">
                    <a:solidFill>
                      <a:srgbClr val="262626"/>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AMO QEB</a:t>
                      </a:r>
                      <a:endParaRPr sz="1800" u="none" strike="noStrike" cap="none" dirty="0"/>
                    </a:p>
                  </a:txBody>
                  <a:tcPr marL="91450" marR="91450" marT="45725" marB="45725" anchor="ctr">
                    <a:solidFill>
                      <a:srgbClr val="262626"/>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fr-FR" sz="1800" u="none" strike="noStrike" cap="none" dirty="0"/>
                        <a:t>Contrôle technique</a:t>
                      </a:r>
                      <a:endParaRPr sz="1800" u="none" strike="noStrike" cap="none" dirty="0"/>
                    </a:p>
                  </a:txBody>
                  <a:tcPr marL="91450" marR="91450" marT="45725" marB="45725" anchor="ctr">
                    <a:solidFill>
                      <a:srgbClr val="262626"/>
                    </a:solidFill>
                  </a:tcPr>
                </a:tc>
                <a:extLst>
                  <a:ext uri="{0D108BD9-81ED-4DB2-BD59-A6C34878D82A}">
                    <a16:rowId xmlns:a16="http://schemas.microsoft.com/office/drawing/2014/main" val="10000"/>
                  </a:ext>
                </a:extLst>
              </a:tr>
              <a:tr h="703750">
                <a:tc>
                  <a:txBody>
                    <a:bodyPr/>
                    <a:lstStyle/>
                    <a:p>
                      <a:pPr marL="0" marR="0" lvl="0" indent="0" algn="ctr" rtl="0">
                        <a:lnSpc>
                          <a:spcPct val="100000"/>
                        </a:lnSpc>
                        <a:spcBef>
                          <a:spcPts val="0"/>
                        </a:spcBef>
                        <a:spcAft>
                          <a:spcPts val="0"/>
                        </a:spcAft>
                        <a:buClr>
                          <a:srgbClr val="000000"/>
                        </a:buClr>
                        <a:buSzPts val="2000"/>
                        <a:buFont typeface="Arial"/>
                        <a:buNone/>
                      </a:pPr>
                      <a:r>
                        <a:rPr lang="fr-FR" sz="2000" b="1" u="none" strike="noStrike" cap="none" dirty="0"/>
                        <a:t>Mairie de la Gaude</a:t>
                      </a:r>
                      <a:endParaRPr sz="2000" b="1" u="none" strike="noStrike" cap="none" dirty="0"/>
                    </a:p>
                  </a:txBody>
                  <a:tcPr marL="91450" marR="91450" marT="45725" marB="45725" anchor="ctr">
                    <a:solidFill>
                      <a:schemeClr val="lt1">
                        <a:alpha val="76470"/>
                      </a:schemeClr>
                    </a:solidFill>
                  </a:tcPr>
                </a:tc>
                <a:tc>
                  <a:txBody>
                    <a:bodyPr/>
                    <a:lstStyle/>
                    <a:p>
                      <a:pPr marL="0" marR="0" lvl="0" indent="0" algn="ctr" rtl="0">
                        <a:lnSpc>
                          <a:spcPct val="100000"/>
                        </a:lnSpc>
                        <a:spcBef>
                          <a:spcPts val="0"/>
                        </a:spcBef>
                        <a:spcAft>
                          <a:spcPts val="0"/>
                        </a:spcAft>
                        <a:buClr>
                          <a:schemeClr val="dk1"/>
                        </a:buClr>
                        <a:buSzPts val="2000"/>
                        <a:buFont typeface="Calibri"/>
                        <a:buNone/>
                      </a:pPr>
                      <a:r>
                        <a:rPr lang="fr-FR" sz="2000" b="1" u="none" strike="noStrike" cap="none" dirty="0"/>
                        <a:t>Archipel</a:t>
                      </a:r>
                      <a:endParaRPr sz="2000" b="1" u="none" strike="noStrike" cap="none" dirty="0"/>
                    </a:p>
                  </a:txBody>
                  <a:tcPr marL="91450" marR="91450" marT="45725" marB="45725" anchor="ctr">
                    <a:solidFill>
                      <a:schemeClr val="lt1">
                        <a:alpha val="76470"/>
                      </a:schemeClr>
                    </a:solidFill>
                  </a:tcPr>
                </a:tc>
                <a:tc>
                  <a:txBody>
                    <a:bodyPr/>
                    <a:lstStyle/>
                    <a:p>
                      <a:pPr marL="0" marR="0" lvl="0" indent="0" algn="ctr" rtl="0">
                        <a:lnSpc>
                          <a:spcPct val="100000"/>
                        </a:lnSpc>
                        <a:spcBef>
                          <a:spcPts val="0"/>
                        </a:spcBef>
                        <a:spcAft>
                          <a:spcPts val="0"/>
                        </a:spcAft>
                        <a:buClr>
                          <a:schemeClr val="dk1"/>
                        </a:buClr>
                        <a:buSzPts val="2000"/>
                        <a:buFont typeface="Calibri"/>
                        <a:buNone/>
                      </a:pPr>
                      <a:r>
                        <a:rPr lang="fr-FR" sz="2000" b="1" u="none" strike="noStrike" cap="none" dirty="0"/>
                        <a:t>BETREC</a:t>
                      </a:r>
                      <a:endParaRPr sz="2000" b="1" u="none" strike="noStrike" cap="none" dirty="0"/>
                    </a:p>
                  </a:txBody>
                  <a:tcPr marL="91450" marR="91450" marT="45725" marB="45725" anchor="ctr">
                    <a:solidFill>
                      <a:schemeClr val="lt1">
                        <a:alpha val="76470"/>
                      </a:schemeClr>
                    </a:solidFill>
                  </a:tcPr>
                </a:tc>
                <a:tc>
                  <a:txBody>
                    <a:bodyPr/>
                    <a:lstStyle/>
                    <a:p>
                      <a:pPr marL="0" marR="0" lvl="0" indent="0" algn="ctr" rtl="0">
                        <a:lnSpc>
                          <a:spcPct val="100000"/>
                        </a:lnSpc>
                        <a:spcBef>
                          <a:spcPts val="0"/>
                        </a:spcBef>
                        <a:spcAft>
                          <a:spcPts val="0"/>
                        </a:spcAft>
                        <a:buClr>
                          <a:schemeClr val="dk1"/>
                        </a:buClr>
                        <a:buSzPts val="2000"/>
                        <a:buFont typeface="Calibri"/>
                        <a:buNone/>
                      </a:pPr>
                      <a:r>
                        <a:rPr lang="fr-FR" sz="2000" b="1" u="none" strike="noStrike" cap="none" dirty="0"/>
                        <a:t>Canopée</a:t>
                      </a:r>
                      <a:endParaRPr sz="2000" b="1" u="none" strike="noStrike" cap="none" dirty="0"/>
                    </a:p>
                  </a:txBody>
                  <a:tcPr marL="91450" marR="91450" marT="45725" marB="45725" anchor="ctr">
                    <a:solidFill>
                      <a:schemeClr val="lt1">
                        <a:alpha val="76470"/>
                      </a:schemeClr>
                    </a:solidFill>
                  </a:tcPr>
                </a:tc>
                <a:tc>
                  <a:txBody>
                    <a:bodyPr/>
                    <a:lstStyle/>
                    <a:p>
                      <a:pPr marL="0" marR="0" lvl="0" indent="0" algn="ctr" rtl="0">
                        <a:lnSpc>
                          <a:spcPct val="100000"/>
                        </a:lnSpc>
                        <a:spcBef>
                          <a:spcPts val="0"/>
                        </a:spcBef>
                        <a:spcAft>
                          <a:spcPts val="0"/>
                        </a:spcAft>
                        <a:buClr>
                          <a:schemeClr val="dk1"/>
                        </a:buClr>
                        <a:buSzPts val="2000"/>
                        <a:buFont typeface="Calibri"/>
                        <a:buNone/>
                      </a:pPr>
                      <a:r>
                        <a:rPr lang="fr-FR" sz="1600" b="1" u="none" strike="noStrike" cap="none" dirty="0"/>
                        <a:t>Citadia / Ethikurbaine</a:t>
                      </a:r>
                      <a:endParaRPr sz="2000" b="1" u="none" strike="noStrike" cap="none" dirty="0"/>
                    </a:p>
                  </a:txBody>
                  <a:tcPr marL="91450" marR="91450" marT="45725" marB="45725" anchor="ctr">
                    <a:solidFill>
                      <a:schemeClr val="lt1">
                        <a:alpha val="76470"/>
                      </a:schemeClr>
                    </a:solidFill>
                  </a:tcPr>
                </a:tc>
                <a:tc>
                  <a:txBody>
                    <a:bodyPr/>
                    <a:lstStyle/>
                    <a:p>
                      <a:pPr marL="0" marR="0" lvl="0" indent="0" algn="ctr" rtl="0">
                        <a:lnSpc>
                          <a:spcPct val="100000"/>
                        </a:lnSpc>
                        <a:spcBef>
                          <a:spcPts val="0"/>
                        </a:spcBef>
                        <a:spcAft>
                          <a:spcPts val="0"/>
                        </a:spcAft>
                        <a:buClr>
                          <a:schemeClr val="dk1"/>
                        </a:buClr>
                        <a:buSzPts val="2000"/>
                        <a:buFont typeface="Calibri"/>
                        <a:buNone/>
                      </a:pPr>
                      <a:r>
                        <a:rPr lang="fr-FR" sz="2000" b="1" u="none" strike="noStrike" cap="none" dirty="0"/>
                        <a:t>DEKRA</a:t>
                      </a:r>
                      <a:endParaRPr sz="2000" b="1" u="none" strike="noStrike" cap="none" dirty="0"/>
                    </a:p>
                  </a:txBody>
                  <a:tcPr marL="91450" marR="91450" marT="45725" marB="45725" anchor="ctr">
                    <a:solidFill>
                      <a:schemeClr val="lt1">
                        <a:alpha val="76470"/>
                      </a:schemeClr>
                    </a:solidFill>
                  </a:tcPr>
                </a:tc>
                <a:extLst>
                  <a:ext uri="{0D108BD9-81ED-4DB2-BD59-A6C34878D82A}">
                    <a16:rowId xmlns:a16="http://schemas.microsoft.com/office/drawing/2014/main" val="10001"/>
                  </a:ext>
                </a:extLst>
              </a:tr>
            </a:tbl>
          </a:graphicData>
        </a:graphic>
      </p:graphicFrame>
      <p:graphicFrame>
        <p:nvGraphicFramePr>
          <p:cNvPr id="115" name="Google Shape;115;p3"/>
          <p:cNvGraphicFramePr/>
          <p:nvPr>
            <p:extLst>
              <p:ext uri="{D42A27DB-BD31-4B8C-83A1-F6EECF244321}">
                <p14:modId xmlns:p14="http://schemas.microsoft.com/office/powerpoint/2010/main" val="1755752533"/>
              </p:ext>
            </p:extLst>
          </p:nvPr>
        </p:nvGraphicFramePr>
        <p:xfrm>
          <a:off x="357158" y="785794"/>
          <a:ext cx="8572575" cy="1714500"/>
        </p:xfrm>
        <a:graphic>
          <a:graphicData uri="http://schemas.openxmlformats.org/drawingml/2006/table">
            <a:tbl>
              <a:tblPr firstRow="1" bandRow="1">
                <a:noFill/>
                <a:tableStyleId>{E3AB0986-849F-401F-BC5C-7C737D742598}</a:tableStyleId>
              </a:tblPr>
              <a:tblGrid>
                <a:gridCol w="5857925">
                  <a:extLst>
                    <a:ext uri="{9D8B030D-6E8A-4147-A177-3AD203B41FA5}">
                      <a16:colId xmlns:a16="http://schemas.microsoft.com/office/drawing/2014/main" val="20000"/>
                    </a:ext>
                  </a:extLst>
                </a:gridCol>
                <a:gridCol w="2714650">
                  <a:extLst>
                    <a:ext uri="{9D8B030D-6E8A-4147-A177-3AD203B41FA5}">
                      <a16:colId xmlns:a16="http://schemas.microsoft.com/office/drawing/2014/main" val="20001"/>
                    </a:ext>
                  </a:extLst>
                </a:gridCol>
              </a:tblGrid>
              <a:tr h="1714500">
                <a:tc>
                  <a:txBody>
                    <a:bodyPr/>
                    <a:lstStyle/>
                    <a:p>
                      <a:pPr marL="0" marR="0" lvl="0" indent="0" algn="ctr" rtl="0">
                        <a:lnSpc>
                          <a:spcPct val="100000"/>
                        </a:lnSpc>
                        <a:spcBef>
                          <a:spcPts val="0"/>
                        </a:spcBef>
                        <a:spcAft>
                          <a:spcPts val="0"/>
                        </a:spcAft>
                        <a:buClr>
                          <a:srgbClr val="000000"/>
                        </a:buClr>
                        <a:buSzPts val="1800"/>
                        <a:buFont typeface="Arial"/>
                        <a:buNone/>
                      </a:pPr>
                      <a:r>
                        <a:rPr lang="fr-FR" sz="1800" b="1" u="none" strike="noStrike" cap="none" dirty="0">
                          <a:solidFill>
                            <a:schemeClr val="dk1"/>
                          </a:solidFill>
                        </a:rPr>
                        <a:t>Commission d’évaluation : Conception du 07/11/2024</a:t>
                      </a:r>
                      <a:endParaRPr sz="1800" b="1" u="none" strike="noStrike" cap="none" dirty="0">
                        <a:solidFill>
                          <a:schemeClr val="dk1"/>
                        </a:solidFill>
                      </a:endParaRPr>
                    </a:p>
                    <a:p>
                      <a:pPr marL="0" marR="0" lvl="0" indent="0" algn="ctr" rtl="0">
                        <a:lnSpc>
                          <a:spcPct val="100000"/>
                        </a:lnSpc>
                        <a:spcBef>
                          <a:spcPts val="0"/>
                        </a:spcBef>
                        <a:spcAft>
                          <a:spcPts val="0"/>
                        </a:spcAft>
                        <a:buClr>
                          <a:srgbClr val="000000"/>
                        </a:buClr>
                        <a:buSzPts val="1200"/>
                        <a:buFont typeface="Arial"/>
                        <a:buNone/>
                      </a:pPr>
                      <a:endParaRPr sz="1200" b="1" u="none" strike="noStrike" cap="none" dirty="0">
                        <a:solidFill>
                          <a:schemeClr val="dk1"/>
                        </a:solidFill>
                      </a:endParaRPr>
                    </a:p>
                    <a:p>
                      <a:pPr marL="0" marR="0" lvl="0" indent="0" algn="l" rtl="0">
                        <a:lnSpc>
                          <a:spcPct val="100000"/>
                        </a:lnSpc>
                        <a:spcBef>
                          <a:spcPts val="0"/>
                        </a:spcBef>
                        <a:spcAft>
                          <a:spcPts val="0"/>
                        </a:spcAft>
                        <a:buClr>
                          <a:srgbClr val="000000"/>
                        </a:buClr>
                        <a:buSzPts val="4400"/>
                        <a:buFont typeface="Arial"/>
                        <a:buNone/>
                      </a:pPr>
                      <a:r>
                        <a:rPr lang="fr-FR" sz="3600" b="1" u="none" strike="noStrike" cap="none" dirty="0">
                          <a:solidFill>
                            <a:schemeClr val="dk1"/>
                          </a:solidFill>
                        </a:rPr>
                        <a:t>Complexe Sportif et de loisir du Mont Gros</a:t>
                      </a:r>
                      <a:endParaRPr sz="3600" u="none" strike="noStrike" cap="none"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alpha val="66274"/>
                      </a:schemeClr>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alpha val="66274"/>
                      </a:schemeClr>
                    </a:solidFill>
                  </a:tcPr>
                </a:tc>
                <a:extLst>
                  <a:ext uri="{0D108BD9-81ED-4DB2-BD59-A6C34878D82A}">
                    <a16:rowId xmlns:a16="http://schemas.microsoft.com/office/drawing/2014/main" val="10000"/>
                  </a:ext>
                </a:extLst>
              </a:tr>
            </a:tbl>
          </a:graphicData>
        </a:graphic>
      </p:graphicFrame>
      <p:pic>
        <p:nvPicPr>
          <p:cNvPr id="116" name="Google Shape;116;p3" descr="logo bdmtranp.png"/>
          <p:cNvPicPr preferRelativeResize="0"/>
          <p:nvPr/>
        </p:nvPicPr>
        <p:blipFill rotWithShape="1">
          <a:blip r:embed="rId5">
            <a:alphaModFix/>
          </a:blip>
          <a:srcRect b="25000"/>
          <a:stretch/>
        </p:blipFill>
        <p:spPr>
          <a:xfrm>
            <a:off x="7358082" y="928670"/>
            <a:ext cx="1226545" cy="4286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70" name="Google Shape;170;p5"/>
          <p:cNvSpPr txBox="1">
            <a:spLocks noGrp="1"/>
          </p:cNvSpPr>
          <p:nvPr>
            <p:ph type="body" idx="1"/>
          </p:nvPr>
        </p:nvSpPr>
        <p:spPr>
          <a:xfrm>
            <a:off x="191159" y="752475"/>
            <a:ext cx="3161641" cy="5254625"/>
          </a:xfrm>
          <a:prstGeom prst="rect">
            <a:avLst/>
          </a:prstGeom>
          <a:solidFill>
            <a:schemeClr val="lt1"/>
          </a:solidFill>
          <a:ln w="9525" cap="flat" cmpd="sng">
            <a:solidFill>
              <a:schemeClr val="dk1"/>
            </a:solidFill>
            <a:prstDash val="solid"/>
            <a:round/>
            <a:headEnd type="none" w="sm" len="sm"/>
            <a:tailEnd type="none" w="sm" len="sm"/>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179388" marR="0" lvl="0" indent="0" algn="l" rtl="0">
              <a:lnSpc>
                <a:spcPct val="100000"/>
              </a:lnSpc>
              <a:spcBef>
                <a:spcPts val="0"/>
              </a:spcBef>
              <a:spcAft>
                <a:spcPts val="0"/>
              </a:spcAft>
              <a:buClr>
                <a:schemeClr val="dk1"/>
              </a:buClr>
              <a:buSzPts val="3200"/>
              <a:buFont typeface="Arial"/>
              <a:buNone/>
            </a:pPr>
            <a:endParaRPr lang="fr-FR" sz="2000" b="0" i="0" u="none" strike="noStrike" cap="none" dirty="0">
              <a:solidFill>
                <a:schemeClr val="dk1"/>
              </a:solidFill>
              <a:latin typeface="Trebuchet MS"/>
              <a:ea typeface="Trebuchet MS"/>
              <a:cs typeface="Trebuchet MS"/>
              <a:sym typeface="Trebuchet MS"/>
            </a:endParaRPr>
          </a:p>
          <a:p>
            <a:pPr marL="179388" marR="0" lvl="0" indent="0" algn="l" rtl="0">
              <a:lnSpc>
                <a:spcPct val="100000"/>
              </a:lnSpc>
              <a:spcBef>
                <a:spcPts val="0"/>
              </a:spcBef>
              <a:spcAft>
                <a:spcPts val="0"/>
              </a:spcAft>
              <a:buClr>
                <a:schemeClr val="dk1"/>
              </a:buClr>
              <a:buSzPts val="3200"/>
              <a:buFont typeface="Arial"/>
              <a:buNone/>
            </a:pPr>
            <a:endParaRPr lang="fr-FR" sz="2000" dirty="0"/>
          </a:p>
          <a:p>
            <a:pPr marL="179388" marR="0" lvl="0" indent="0" algn="l" rtl="0">
              <a:lnSpc>
                <a:spcPct val="100000"/>
              </a:lnSpc>
              <a:spcBef>
                <a:spcPts val="0"/>
              </a:spcBef>
              <a:spcAft>
                <a:spcPts val="0"/>
              </a:spcAft>
              <a:buClr>
                <a:schemeClr val="dk1"/>
              </a:buClr>
              <a:buSzPts val="3200"/>
              <a:buFont typeface="Arial"/>
              <a:buNone/>
            </a:pPr>
            <a:endParaRPr lang="fr-FR" sz="2000" b="0" i="0" u="none" strike="noStrike" cap="none" dirty="0">
              <a:solidFill>
                <a:schemeClr val="dk1"/>
              </a:solidFill>
              <a:latin typeface="Trebuchet MS"/>
              <a:ea typeface="Trebuchet MS"/>
              <a:cs typeface="Trebuchet MS"/>
              <a:sym typeface="Trebuchet MS"/>
            </a:endParaRPr>
          </a:p>
          <a:p>
            <a:pPr marL="179388" marR="0" lvl="0" indent="0" algn="l" rtl="0">
              <a:lnSpc>
                <a:spcPct val="100000"/>
              </a:lnSpc>
              <a:spcBef>
                <a:spcPts val="0"/>
              </a:spcBef>
              <a:spcAft>
                <a:spcPts val="0"/>
              </a:spcAft>
              <a:buClr>
                <a:schemeClr val="dk1"/>
              </a:buClr>
              <a:buSzPts val="3200"/>
              <a:buFont typeface="Arial"/>
              <a:buNone/>
            </a:pPr>
            <a:r>
              <a:rPr lang="fr-FR" sz="2000" b="0" i="0" u="none" strike="noStrike" cap="none" dirty="0">
                <a:solidFill>
                  <a:schemeClr val="dk1"/>
                </a:solidFill>
                <a:latin typeface="Trebuchet MS"/>
                <a:ea typeface="Trebuchet MS"/>
                <a:cs typeface="Trebuchet MS"/>
                <a:sym typeface="Trebuchet MS"/>
              </a:rPr>
              <a:t>Le site du complexe sportif est implanté à La Gaude à 11km de Nice sur les hauteurs du Mont Gros à l’est du centre de La Gaude. </a:t>
            </a:r>
          </a:p>
          <a:p>
            <a:pPr marL="179388" marR="0" lvl="0" indent="0" algn="l" rtl="0">
              <a:lnSpc>
                <a:spcPct val="100000"/>
              </a:lnSpc>
              <a:spcBef>
                <a:spcPts val="0"/>
              </a:spcBef>
              <a:spcAft>
                <a:spcPts val="0"/>
              </a:spcAft>
              <a:buClr>
                <a:schemeClr val="dk1"/>
              </a:buClr>
              <a:buSzPts val="3200"/>
              <a:buFont typeface="Arial"/>
              <a:buNone/>
            </a:pPr>
            <a:endParaRPr lang="fr-FR" sz="2000" dirty="0"/>
          </a:p>
          <a:p>
            <a:pPr marL="179388" marR="0" lvl="0" indent="0" algn="l" rtl="0">
              <a:lnSpc>
                <a:spcPct val="100000"/>
              </a:lnSpc>
              <a:spcBef>
                <a:spcPts val="0"/>
              </a:spcBef>
              <a:spcAft>
                <a:spcPts val="0"/>
              </a:spcAft>
              <a:buClr>
                <a:schemeClr val="dk1"/>
              </a:buClr>
              <a:buSzPts val="3200"/>
              <a:buFont typeface="Arial"/>
              <a:buNone/>
            </a:pPr>
            <a:r>
              <a:rPr lang="fr-FR" sz="2000" b="0" i="0" u="none" strike="noStrike" cap="none" dirty="0">
                <a:solidFill>
                  <a:schemeClr val="dk1"/>
                </a:solidFill>
                <a:latin typeface="Trebuchet MS"/>
                <a:ea typeface="Trebuchet MS"/>
                <a:cs typeface="Trebuchet MS"/>
                <a:sym typeface="Trebuchet MS"/>
              </a:rPr>
              <a:t>Le terraine présente une vue dégagée donnant sur la pleine du Var. </a:t>
            </a:r>
            <a:endParaRPr sz="2000" b="0" i="0" u="none" strike="noStrike" cap="none" dirty="0">
              <a:solidFill>
                <a:schemeClr val="dk1"/>
              </a:solidFill>
              <a:latin typeface="Trebuchet MS"/>
              <a:ea typeface="Trebuchet MS"/>
              <a:cs typeface="Trebuchet MS"/>
              <a:sym typeface="Trebuchet MS"/>
            </a:endParaRPr>
          </a:p>
        </p:txBody>
      </p:sp>
      <p:sp>
        <p:nvSpPr>
          <p:cNvPr id="171" name="Google Shape;171;p5"/>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a:t>
            </a:fld>
            <a:endParaRPr sz="1200">
              <a:solidFill>
                <a:schemeClr val="lt1"/>
              </a:solidFill>
              <a:latin typeface="Calibri"/>
              <a:ea typeface="Calibri"/>
              <a:cs typeface="Calibri"/>
              <a:sym typeface="Calibri"/>
            </a:endParaRPr>
          </a:p>
        </p:txBody>
      </p:sp>
      <p:sp>
        <p:nvSpPr>
          <p:cNvPr id="172" name="Google Shape;172;p5"/>
          <p:cNvSpPr/>
          <p:nvPr/>
        </p:nvSpPr>
        <p:spPr>
          <a:xfrm>
            <a:off x="6861732" y="214290"/>
            <a:ext cx="2210862"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595959"/>
                </a:solidFill>
                <a:latin typeface="Arial"/>
                <a:ea typeface="Arial"/>
                <a:cs typeface="Arial"/>
                <a:sym typeface="Arial"/>
              </a:rPr>
              <a:t>Contexte</a:t>
            </a:r>
            <a:endParaRPr sz="1400" b="0" i="0" u="none" strike="noStrike" cap="none">
              <a:solidFill>
                <a:srgbClr val="000000"/>
              </a:solidFill>
              <a:latin typeface="Arial"/>
              <a:ea typeface="Arial"/>
              <a:cs typeface="Arial"/>
              <a:sym typeface="Arial"/>
            </a:endParaRPr>
          </a:p>
        </p:txBody>
      </p:sp>
      <p:pic>
        <p:nvPicPr>
          <p:cNvPr id="11" name="Image 10">
            <a:extLst>
              <a:ext uri="{FF2B5EF4-FFF2-40B4-BE49-F238E27FC236}">
                <a16:creationId xmlns:a16="http://schemas.microsoft.com/office/drawing/2014/main" id="{A10260C8-68D5-9EB2-FCD5-F4EA8825BDD9}"/>
              </a:ext>
            </a:extLst>
          </p:cNvPr>
          <p:cNvPicPr>
            <a:picLocks noChangeAspect="1"/>
          </p:cNvPicPr>
          <p:nvPr/>
        </p:nvPicPr>
        <p:blipFill>
          <a:blip r:embed="rId3"/>
          <a:stretch>
            <a:fillRect/>
          </a:stretch>
        </p:blipFill>
        <p:spPr>
          <a:xfrm>
            <a:off x="3565169" y="752475"/>
            <a:ext cx="5445810" cy="3654425"/>
          </a:xfrm>
          <a:prstGeom prst="rect">
            <a:avLst/>
          </a:prstGeom>
        </p:spPr>
      </p:pic>
      <p:pic>
        <p:nvPicPr>
          <p:cNvPr id="13" name="Image 12">
            <a:extLst>
              <a:ext uri="{FF2B5EF4-FFF2-40B4-BE49-F238E27FC236}">
                <a16:creationId xmlns:a16="http://schemas.microsoft.com/office/drawing/2014/main" id="{1968A106-A01E-4084-B7A5-7B9C40101B37}"/>
              </a:ext>
            </a:extLst>
          </p:cNvPr>
          <p:cNvPicPr>
            <a:picLocks noChangeAspect="1"/>
          </p:cNvPicPr>
          <p:nvPr/>
        </p:nvPicPr>
        <p:blipFill>
          <a:blip r:embed="rId4"/>
          <a:stretch>
            <a:fillRect/>
          </a:stretch>
        </p:blipFill>
        <p:spPr>
          <a:xfrm>
            <a:off x="3565168" y="4660948"/>
            <a:ext cx="5456457" cy="12826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A0C28571-EF05-F302-2D07-D5E4442ACD4B}"/>
            </a:ext>
          </a:extLst>
        </p:cNvPr>
        <p:cNvGrpSpPr/>
        <p:nvPr/>
      </p:nvGrpSpPr>
      <p:grpSpPr>
        <a:xfrm>
          <a:off x="0" y="0"/>
          <a:ext cx="0" cy="0"/>
          <a:chOff x="0" y="0"/>
          <a:chExt cx="0" cy="0"/>
        </a:xfrm>
      </p:grpSpPr>
      <p:sp>
        <p:nvSpPr>
          <p:cNvPr id="170" name="Google Shape;170;p5">
            <a:extLst>
              <a:ext uri="{FF2B5EF4-FFF2-40B4-BE49-F238E27FC236}">
                <a16:creationId xmlns:a16="http://schemas.microsoft.com/office/drawing/2014/main" id="{E8A520F2-D5B2-D4B8-6B1E-42084B82781B}"/>
              </a:ext>
            </a:extLst>
          </p:cNvPr>
          <p:cNvSpPr txBox="1">
            <a:spLocks noGrp="1"/>
          </p:cNvSpPr>
          <p:nvPr>
            <p:ph type="body" idx="1"/>
          </p:nvPr>
        </p:nvSpPr>
        <p:spPr>
          <a:xfrm>
            <a:off x="191159" y="919008"/>
            <a:ext cx="5153727" cy="5645329"/>
          </a:xfrm>
          <a:prstGeom prst="rect">
            <a:avLst/>
          </a:prstGeom>
          <a:solidFill>
            <a:schemeClr val="lt1"/>
          </a:solidFill>
          <a:ln w="9525" cap="flat" cmpd="sng">
            <a:solidFill>
              <a:schemeClr val="dk1"/>
            </a:solidFill>
            <a:prstDash val="solid"/>
            <a:round/>
            <a:headEnd type="none" w="sm" len="sm"/>
            <a:tailEnd type="none" w="sm" len="sm"/>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179388" marR="0" lvl="0" indent="23813" algn="l" rtl="0">
              <a:lnSpc>
                <a:spcPct val="100000"/>
              </a:lnSpc>
              <a:spcBef>
                <a:spcPts val="0"/>
              </a:spcBef>
              <a:spcAft>
                <a:spcPts val="0"/>
              </a:spcAft>
              <a:buClr>
                <a:schemeClr val="dk1"/>
              </a:buClr>
              <a:buSzPts val="3200"/>
              <a:buFont typeface="Arial"/>
              <a:buNone/>
            </a:pPr>
            <a:r>
              <a:rPr lang="fr-FR" sz="1800" b="0" i="0" u="none" strike="noStrike" cap="none" dirty="0">
                <a:solidFill>
                  <a:schemeClr val="dk1"/>
                </a:solidFill>
                <a:latin typeface="Trebuchet MS"/>
                <a:ea typeface="Trebuchet MS"/>
                <a:cs typeface="Trebuchet MS"/>
                <a:sym typeface="Trebuchet MS"/>
              </a:rPr>
              <a:t>Le site est existant depuis Plusieurs dizaines d’année.</a:t>
            </a:r>
          </a:p>
          <a:p>
            <a:pPr marL="179388" marR="0" lvl="0" indent="23813" algn="l" rtl="0">
              <a:lnSpc>
                <a:spcPct val="100000"/>
              </a:lnSpc>
              <a:spcBef>
                <a:spcPts val="0"/>
              </a:spcBef>
              <a:spcAft>
                <a:spcPts val="0"/>
              </a:spcAft>
              <a:buClr>
                <a:schemeClr val="dk1"/>
              </a:buClr>
              <a:buSzPts val="3200"/>
              <a:buFont typeface="Arial"/>
              <a:buNone/>
            </a:pPr>
            <a:endParaRPr lang="fr-FR" sz="1800" dirty="0"/>
          </a:p>
          <a:p>
            <a:pPr marL="179388" marR="0" lvl="0" indent="23813" algn="l" rtl="0">
              <a:lnSpc>
                <a:spcPct val="100000"/>
              </a:lnSpc>
              <a:spcBef>
                <a:spcPts val="0"/>
              </a:spcBef>
              <a:spcAft>
                <a:spcPts val="0"/>
              </a:spcAft>
              <a:buClr>
                <a:schemeClr val="dk1"/>
              </a:buClr>
              <a:buSzPts val="3200"/>
              <a:buFont typeface="Arial"/>
              <a:buNone/>
            </a:pPr>
            <a:r>
              <a:rPr lang="fr-FR" sz="1800" dirty="0"/>
              <a:t>Il propose à ce jour uniquement des activités sportives, peu de lisibilité des espaces. </a:t>
            </a:r>
          </a:p>
          <a:p>
            <a:pPr marL="179388" marR="0" lvl="0" indent="23813" algn="l" rtl="0">
              <a:lnSpc>
                <a:spcPct val="100000"/>
              </a:lnSpc>
              <a:spcBef>
                <a:spcPts val="0"/>
              </a:spcBef>
              <a:spcAft>
                <a:spcPts val="0"/>
              </a:spcAft>
              <a:buClr>
                <a:schemeClr val="dk1"/>
              </a:buClr>
              <a:buSzPts val="3200"/>
              <a:buFont typeface="Arial"/>
              <a:buNone/>
            </a:pPr>
            <a:r>
              <a:rPr lang="fr-FR" sz="1800" dirty="0"/>
              <a:t>Depuis le COVID la commune a pu mesurer l’importance des lieux de convivialité et de rencontre </a:t>
            </a:r>
          </a:p>
          <a:p>
            <a:pPr marL="179388" marR="0" lvl="0" indent="23813" algn="l" rtl="0">
              <a:lnSpc>
                <a:spcPct val="100000"/>
              </a:lnSpc>
              <a:spcBef>
                <a:spcPts val="0"/>
              </a:spcBef>
              <a:spcAft>
                <a:spcPts val="0"/>
              </a:spcAft>
              <a:buClr>
                <a:schemeClr val="dk1"/>
              </a:buClr>
              <a:buSzPts val="3200"/>
              <a:buFont typeface="Arial"/>
              <a:buNone/>
            </a:pPr>
            <a:endParaRPr lang="fr-FR" sz="1800" dirty="0"/>
          </a:p>
          <a:p>
            <a:pPr marL="179388" marR="0" lvl="0" indent="23813" algn="l" rtl="0">
              <a:lnSpc>
                <a:spcPct val="100000"/>
              </a:lnSpc>
              <a:spcBef>
                <a:spcPts val="0"/>
              </a:spcBef>
              <a:spcAft>
                <a:spcPts val="0"/>
              </a:spcAft>
              <a:buClr>
                <a:schemeClr val="dk1"/>
              </a:buClr>
              <a:buSzPts val="3200"/>
              <a:buFont typeface="Arial"/>
              <a:buNone/>
            </a:pPr>
            <a:r>
              <a:rPr lang="fr-FR" sz="1800" dirty="0"/>
              <a:t>La ville souhaite se doter d’un espace plus adapté aux besoins de la commune. Cet espace doit répondre aux besoins de tous les habitants les très jeunes jusqu’au séniors. </a:t>
            </a:r>
          </a:p>
          <a:p>
            <a:pPr marL="179388" marR="0" lvl="0" indent="23813" algn="l" rtl="0">
              <a:lnSpc>
                <a:spcPct val="100000"/>
              </a:lnSpc>
              <a:spcBef>
                <a:spcPts val="0"/>
              </a:spcBef>
              <a:spcAft>
                <a:spcPts val="0"/>
              </a:spcAft>
              <a:buClr>
                <a:schemeClr val="dk1"/>
              </a:buClr>
              <a:buSzPts val="3200"/>
              <a:buFont typeface="Arial"/>
              <a:buNone/>
            </a:pPr>
            <a:endParaRPr lang="fr-FR" sz="1800" dirty="0"/>
          </a:p>
          <a:p>
            <a:pPr marL="179388" marR="0" lvl="0" indent="23813" algn="l" rtl="0">
              <a:lnSpc>
                <a:spcPct val="100000"/>
              </a:lnSpc>
              <a:spcBef>
                <a:spcPts val="0"/>
              </a:spcBef>
              <a:spcAft>
                <a:spcPts val="0"/>
              </a:spcAft>
              <a:buClr>
                <a:schemeClr val="dk1"/>
              </a:buClr>
              <a:buSzPts val="3200"/>
              <a:buFont typeface="Arial"/>
              <a:buNone/>
            </a:pPr>
            <a:r>
              <a:rPr lang="fr-FR" sz="1800" dirty="0"/>
              <a:t>L’objectif est donc de fabriquer un lieu de vie pour accueillir en intérieur et en pleine air, la population de la Gaude. </a:t>
            </a:r>
          </a:p>
          <a:p>
            <a:pPr marL="342900" marR="0" lvl="0" indent="-139700" algn="l" rtl="0">
              <a:lnSpc>
                <a:spcPct val="100000"/>
              </a:lnSpc>
              <a:spcBef>
                <a:spcPts val="0"/>
              </a:spcBef>
              <a:spcAft>
                <a:spcPts val="0"/>
              </a:spcAft>
              <a:buClr>
                <a:schemeClr val="dk1"/>
              </a:buClr>
              <a:buSzPts val="3200"/>
              <a:buFont typeface="Arial"/>
              <a:buNone/>
            </a:pPr>
            <a:endParaRPr lang="fr-FR" sz="2000" dirty="0"/>
          </a:p>
        </p:txBody>
      </p:sp>
      <p:sp>
        <p:nvSpPr>
          <p:cNvPr id="171" name="Google Shape;171;p5">
            <a:extLst>
              <a:ext uri="{FF2B5EF4-FFF2-40B4-BE49-F238E27FC236}">
                <a16:creationId xmlns:a16="http://schemas.microsoft.com/office/drawing/2014/main" id="{CE254FC0-D659-EA7E-4D82-BD109AFA0630}"/>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a:t>
            </a:fld>
            <a:endParaRPr sz="1200">
              <a:solidFill>
                <a:schemeClr val="lt1"/>
              </a:solidFill>
              <a:latin typeface="Calibri"/>
              <a:ea typeface="Calibri"/>
              <a:cs typeface="Calibri"/>
              <a:sym typeface="Calibri"/>
            </a:endParaRPr>
          </a:p>
        </p:txBody>
      </p:sp>
      <p:sp>
        <p:nvSpPr>
          <p:cNvPr id="172" name="Google Shape;172;p5">
            <a:extLst>
              <a:ext uri="{FF2B5EF4-FFF2-40B4-BE49-F238E27FC236}">
                <a16:creationId xmlns:a16="http://schemas.microsoft.com/office/drawing/2014/main" id="{8F014E19-454B-F131-2DE0-443BA54A41ED}"/>
              </a:ext>
            </a:extLst>
          </p:cNvPr>
          <p:cNvSpPr/>
          <p:nvPr/>
        </p:nvSpPr>
        <p:spPr>
          <a:xfrm>
            <a:off x="6861732" y="214290"/>
            <a:ext cx="2210862"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dirty="0">
                <a:solidFill>
                  <a:srgbClr val="595959"/>
                </a:solidFill>
                <a:latin typeface="Arial"/>
                <a:ea typeface="Arial"/>
                <a:cs typeface="Arial"/>
                <a:sym typeface="Arial"/>
              </a:rPr>
              <a:t>Contexte</a:t>
            </a:r>
            <a:endParaRPr sz="1400" b="0" i="0" u="none" strike="noStrike" cap="none" dirty="0">
              <a:solidFill>
                <a:srgbClr val="000000"/>
              </a:solidFill>
              <a:latin typeface="Arial"/>
              <a:ea typeface="Arial"/>
              <a:cs typeface="Arial"/>
              <a:sym typeface="Arial"/>
            </a:endParaRPr>
          </a:p>
        </p:txBody>
      </p:sp>
      <p:pic>
        <p:nvPicPr>
          <p:cNvPr id="3" name="Image 2">
            <a:extLst>
              <a:ext uri="{FF2B5EF4-FFF2-40B4-BE49-F238E27FC236}">
                <a16:creationId xmlns:a16="http://schemas.microsoft.com/office/drawing/2014/main" id="{2959E671-1A47-5A0A-B925-3EE57D395ADE}"/>
              </a:ext>
            </a:extLst>
          </p:cNvPr>
          <p:cNvPicPr>
            <a:picLocks noChangeAspect="1"/>
          </p:cNvPicPr>
          <p:nvPr/>
        </p:nvPicPr>
        <p:blipFill>
          <a:blip r:embed="rId3"/>
          <a:stretch>
            <a:fillRect/>
          </a:stretch>
        </p:blipFill>
        <p:spPr>
          <a:xfrm>
            <a:off x="5562924" y="1506836"/>
            <a:ext cx="3396186" cy="1838624"/>
          </a:xfrm>
          <a:prstGeom prst="rect">
            <a:avLst/>
          </a:prstGeom>
        </p:spPr>
      </p:pic>
      <p:pic>
        <p:nvPicPr>
          <p:cNvPr id="1026" name="Picture 2" descr="120 200+ Intergénérationnel Stock Illustrations, graphiques vectoriels  libre de droits et Clip Art - iStock | Famille, Partage, Solidarité">
            <a:extLst>
              <a:ext uri="{FF2B5EF4-FFF2-40B4-BE49-F238E27FC236}">
                <a16:creationId xmlns:a16="http://schemas.microsoft.com/office/drawing/2014/main" id="{D11233CB-7CD8-8E09-909A-99AB5861DA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924" y="4005943"/>
            <a:ext cx="3389917" cy="2032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092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D023A9C8-C0E9-9FBA-6255-4EDFEF5DE276}"/>
            </a:ext>
          </a:extLst>
        </p:cNvPr>
        <p:cNvGrpSpPr/>
        <p:nvPr/>
      </p:nvGrpSpPr>
      <p:grpSpPr>
        <a:xfrm>
          <a:off x="0" y="0"/>
          <a:ext cx="0" cy="0"/>
          <a:chOff x="0" y="0"/>
          <a:chExt cx="0" cy="0"/>
        </a:xfrm>
      </p:grpSpPr>
      <p:sp>
        <p:nvSpPr>
          <p:cNvPr id="170" name="Google Shape;170;p5">
            <a:extLst>
              <a:ext uri="{FF2B5EF4-FFF2-40B4-BE49-F238E27FC236}">
                <a16:creationId xmlns:a16="http://schemas.microsoft.com/office/drawing/2014/main" id="{7D73F3E1-5D61-A9DF-8481-B02EB8F9F064}"/>
              </a:ext>
            </a:extLst>
          </p:cNvPr>
          <p:cNvSpPr txBox="1">
            <a:spLocks noGrp="1"/>
          </p:cNvSpPr>
          <p:nvPr>
            <p:ph type="body" idx="1"/>
          </p:nvPr>
        </p:nvSpPr>
        <p:spPr>
          <a:xfrm>
            <a:off x="191159" y="752475"/>
            <a:ext cx="5104741" cy="5597279"/>
          </a:xfrm>
          <a:prstGeom prst="rect">
            <a:avLst/>
          </a:prstGeom>
          <a:solidFill>
            <a:schemeClr val="lt1"/>
          </a:solidFill>
          <a:ln w="9525" cap="flat" cmpd="sng">
            <a:solidFill>
              <a:schemeClr val="dk1"/>
            </a:solidFill>
            <a:prstDash val="solid"/>
            <a:round/>
            <a:headEnd type="none" w="sm" len="sm"/>
            <a:tailEnd type="none" w="sm" len="sm"/>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179388" marR="0" lvl="0" indent="0" algn="l" rtl="0">
              <a:lnSpc>
                <a:spcPct val="100000"/>
              </a:lnSpc>
              <a:spcBef>
                <a:spcPts val="0"/>
              </a:spcBef>
              <a:spcAft>
                <a:spcPts val="0"/>
              </a:spcAft>
              <a:buClr>
                <a:schemeClr val="dk1"/>
              </a:buClr>
              <a:buSzPts val="3200"/>
              <a:buFont typeface="Arial"/>
              <a:buNone/>
            </a:pPr>
            <a:r>
              <a:rPr lang="fr-FR" sz="2000" b="0" i="0" u="none" strike="noStrike" cap="none" dirty="0">
                <a:solidFill>
                  <a:schemeClr val="dk1"/>
                </a:solidFill>
                <a:latin typeface="Trebuchet MS"/>
                <a:ea typeface="Trebuchet MS"/>
                <a:cs typeface="Trebuchet MS"/>
                <a:sym typeface="Trebuchet MS"/>
              </a:rPr>
              <a:t>La commune de LA GAUDE dispose avec le Mont Gros d’un site naturel exceptionnel très apprécié par ses utilisateurs.</a:t>
            </a:r>
          </a:p>
          <a:p>
            <a:pPr marL="179388" marR="0" lvl="0" indent="0" algn="l" rtl="0">
              <a:lnSpc>
                <a:spcPct val="100000"/>
              </a:lnSpc>
              <a:spcBef>
                <a:spcPts val="0"/>
              </a:spcBef>
              <a:spcAft>
                <a:spcPts val="0"/>
              </a:spcAft>
              <a:buClr>
                <a:schemeClr val="dk1"/>
              </a:buClr>
              <a:buSzPts val="3200"/>
              <a:buFont typeface="Arial"/>
              <a:buNone/>
            </a:pPr>
            <a:endParaRPr lang="fr-FR" sz="2000" dirty="0"/>
          </a:p>
          <a:p>
            <a:pPr marL="179388" marR="0" lvl="0" indent="0" algn="l" rtl="0">
              <a:lnSpc>
                <a:spcPct val="100000"/>
              </a:lnSpc>
              <a:spcBef>
                <a:spcPts val="0"/>
              </a:spcBef>
              <a:spcAft>
                <a:spcPts val="0"/>
              </a:spcAft>
              <a:buClr>
                <a:schemeClr val="dk1"/>
              </a:buClr>
              <a:buSzPts val="3200"/>
              <a:buFont typeface="Arial"/>
              <a:buNone/>
            </a:pPr>
            <a:r>
              <a:rPr lang="fr-FR" sz="2000" b="0" i="0" u="none" strike="noStrike" cap="none" dirty="0">
                <a:solidFill>
                  <a:schemeClr val="dk1"/>
                </a:solidFill>
                <a:latin typeface="Trebuchet MS"/>
                <a:ea typeface="Trebuchet MS"/>
                <a:cs typeface="Trebuchet MS"/>
                <a:sym typeface="Trebuchet MS"/>
              </a:rPr>
              <a:t>Toutefois ce site d’exception aspire à certaines améliorations : </a:t>
            </a:r>
          </a:p>
          <a:p>
            <a:pPr marL="342900" marR="0" lvl="0" indent="-139700" algn="l" rtl="0">
              <a:lnSpc>
                <a:spcPct val="100000"/>
              </a:lnSpc>
              <a:spcBef>
                <a:spcPts val="0"/>
              </a:spcBef>
              <a:spcAft>
                <a:spcPts val="0"/>
              </a:spcAft>
              <a:buClr>
                <a:schemeClr val="dk1"/>
              </a:buClr>
              <a:buSzPts val="3200"/>
              <a:buFont typeface="Arial"/>
              <a:buNone/>
            </a:pPr>
            <a:endParaRPr lang="fr-FR" sz="2000" b="0" i="0" u="none" strike="noStrike" cap="none" dirty="0">
              <a:solidFill>
                <a:schemeClr val="dk1"/>
              </a:solidFill>
              <a:latin typeface="Trebuchet MS"/>
              <a:ea typeface="Trebuchet MS"/>
              <a:cs typeface="Trebuchet MS"/>
              <a:sym typeface="Trebuchet MS"/>
            </a:endParaRPr>
          </a:p>
          <a:p>
            <a:pPr marL="546100" marR="0" lvl="0" indent="-342900" algn="l" rtl="0">
              <a:lnSpc>
                <a:spcPct val="100000"/>
              </a:lnSpc>
              <a:spcBef>
                <a:spcPts val="0"/>
              </a:spcBef>
              <a:spcAft>
                <a:spcPts val="0"/>
              </a:spcAft>
              <a:buClr>
                <a:schemeClr val="dk1"/>
              </a:buClr>
              <a:buSzPts val="3200"/>
              <a:buFontTx/>
              <a:buChar char="-"/>
            </a:pPr>
            <a:r>
              <a:rPr lang="fr-FR" sz="2000" b="0" i="0" u="none" strike="noStrike" cap="none" dirty="0">
                <a:solidFill>
                  <a:schemeClr val="dk1"/>
                </a:solidFill>
                <a:latin typeface="Trebuchet MS"/>
                <a:ea typeface="Trebuchet MS"/>
                <a:cs typeface="Trebuchet MS"/>
                <a:sym typeface="Trebuchet MS"/>
              </a:rPr>
              <a:t>Améliorer la visibilité de l’équipement depuis la route de St Laurent. </a:t>
            </a:r>
          </a:p>
          <a:p>
            <a:pPr marL="546100" marR="0" lvl="0" indent="-342900" algn="l" rtl="0">
              <a:lnSpc>
                <a:spcPct val="100000"/>
              </a:lnSpc>
              <a:spcBef>
                <a:spcPts val="0"/>
              </a:spcBef>
              <a:spcAft>
                <a:spcPts val="0"/>
              </a:spcAft>
              <a:buClr>
                <a:schemeClr val="dk1"/>
              </a:buClr>
              <a:buSzPts val="3200"/>
              <a:buFontTx/>
              <a:buChar char="-"/>
            </a:pPr>
            <a:r>
              <a:rPr lang="fr-FR" sz="2000" b="0" i="0" u="none" strike="noStrike" cap="none" dirty="0">
                <a:solidFill>
                  <a:schemeClr val="dk1"/>
                </a:solidFill>
                <a:latin typeface="Trebuchet MS"/>
                <a:ea typeface="Trebuchet MS"/>
                <a:cs typeface="Trebuchet MS"/>
                <a:sym typeface="Trebuchet MS"/>
              </a:rPr>
              <a:t>Restructurer les espaces pour une meilleure lisibilité des activités et un accès facilité. </a:t>
            </a:r>
          </a:p>
          <a:p>
            <a:pPr marL="546100" marR="0" lvl="0" indent="-342900" algn="l" rtl="0">
              <a:lnSpc>
                <a:spcPct val="100000"/>
              </a:lnSpc>
              <a:spcBef>
                <a:spcPts val="0"/>
              </a:spcBef>
              <a:spcAft>
                <a:spcPts val="0"/>
              </a:spcAft>
              <a:buClr>
                <a:schemeClr val="dk1"/>
              </a:buClr>
              <a:buSzPts val="3200"/>
              <a:buFontTx/>
              <a:buChar char="-"/>
            </a:pPr>
            <a:r>
              <a:rPr lang="fr-FR" sz="2000" b="0" i="0" u="none" strike="noStrike" cap="none" dirty="0">
                <a:solidFill>
                  <a:schemeClr val="dk1"/>
                </a:solidFill>
                <a:latin typeface="Trebuchet MS"/>
                <a:ea typeface="Trebuchet MS"/>
                <a:cs typeface="Trebuchet MS"/>
                <a:sym typeface="Trebuchet MS"/>
              </a:rPr>
              <a:t>Valoriser le grand paysage en arrière-plan du site en belvédère</a:t>
            </a:r>
            <a:r>
              <a:rPr lang="fr-FR" sz="2000" dirty="0"/>
              <a:t> et m</a:t>
            </a:r>
            <a:r>
              <a:rPr lang="fr-FR" sz="2000" b="0" i="0" u="none" strike="noStrike" cap="none" dirty="0">
                <a:solidFill>
                  <a:schemeClr val="dk1"/>
                </a:solidFill>
                <a:latin typeface="Trebuchet MS"/>
                <a:ea typeface="Trebuchet MS"/>
                <a:cs typeface="Trebuchet MS"/>
                <a:sym typeface="Trebuchet MS"/>
              </a:rPr>
              <a:t>ettre en valeur la nature et offrir des espaces </a:t>
            </a:r>
            <a:r>
              <a:rPr lang="fr-FR" sz="2000" dirty="0"/>
              <a:t>confortables</a:t>
            </a:r>
            <a:endParaRPr sz="2000" b="0" i="0" u="none" strike="noStrike" cap="none" dirty="0">
              <a:solidFill>
                <a:schemeClr val="dk1"/>
              </a:solidFill>
              <a:latin typeface="Trebuchet MS"/>
              <a:ea typeface="Trebuchet MS"/>
              <a:cs typeface="Trebuchet MS"/>
              <a:sym typeface="Trebuchet MS"/>
            </a:endParaRPr>
          </a:p>
        </p:txBody>
      </p:sp>
      <p:sp>
        <p:nvSpPr>
          <p:cNvPr id="171" name="Google Shape;171;p5">
            <a:extLst>
              <a:ext uri="{FF2B5EF4-FFF2-40B4-BE49-F238E27FC236}">
                <a16:creationId xmlns:a16="http://schemas.microsoft.com/office/drawing/2014/main" id="{5403D87C-BBE0-264D-EE1D-F1110021AEB8}"/>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a:t>
            </a:fld>
            <a:endParaRPr sz="1200">
              <a:solidFill>
                <a:schemeClr val="lt1"/>
              </a:solidFill>
              <a:latin typeface="Calibri"/>
              <a:ea typeface="Calibri"/>
              <a:cs typeface="Calibri"/>
              <a:sym typeface="Calibri"/>
            </a:endParaRPr>
          </a:p>
        </p:txBody>
      </p:sp>
      <p:sp>
        <p:nvSpPr>
          <p:cNvPr id="172" name="Google Shape;172;p5">
            <a:extLst>
              <a:ext uri="{FF2B5EF4-FFF2-40B4-BE49-F238E27FC236}">
                <a16:creationId xmlns:a16="http://schemas.microsoft.com/office/drawing/2014/main" id="{C072A01C-35CE-D24A-8612-43E7ECB801AA}"/>
              </a:ext>
            </a:extLst>
          </p:cNvPr>
          <p:cNvSpPr/>
          <p:nvPr/>
        </p:nvSpPr>
        <p:spPr>
          <a:xfrm>
            <a:off x="6861732" y="214290"/>
            <a:ext cx="2210862"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595959"/>
                </a:solidFill>
                <a:latin typeface="Arial"/>
                <a:ea typeface="Arial"/>
                <a:cs typeface="Arial"/>
                <a:sym typeface="Arial"/>
              </a:rPr>
              <a:t>Contexte</a:t>
            </a:r>
            <a:endParaRPr sz="1400" b="0" i="0" u="none" strike="noStrike" cap="none">
              <a:solidFill>
                <a:srgbClr val="000000"/>
              </a:solidFill>
              <a:latin typeface="Arial"/>
              <a:ea typeface="Arial"/>
              <a:cs typeface="Arial"/>
              <a:sym typeface="Arial"/>
            </a:endParaRPr>
          </a:p>
        </p:txBody>
      </p:sp>
      <p:pic>
        <p:nvPicPr>
          <p:cNvPr id="7" name="Image 6">
            <a:extLst>
              <a:ext uri="{FF2B5EF4-FFF2-40B4-BE49-F238E27FC236}">
                <a16:creationId xmlns:a16="http://schemas.microsoft.com/office/drawing/2014/main" id="{8713FB93-D952-984E-E6CA-47817219EFA0}"/>
              </a:ext>
            </a:extLst>
          </p:cNvPr>
          <p:cNvPicPr>
            <a:picLocks noChangeAspect="1"/>
          </p:cNvPicPr>
          <p:nvPr/>
        </p:nvPicPr>
        <p:blipFill>
          <a:blip r:embed="rId3"/>
          <a:stretch>
            <a:fillRect/>
          </a:stretch>
        </p:blipFill>
        <p:spPr>
          <a:xfrm>
            <a:off x="5498010" y="3721099"/>
            <a:ext cx="3471263" cy="2362201"/>
          </a:xfrm>
          <a:prstGeom prst="rect">
            <a:avLst/>
          </a:prstGeom>
        </p:spPr>
      </p:pic>
      <p:pic>
        <p:nvPicPr>
          <p:cNvPr id="9" name="Image 8">
            <a:extLst>
              <a:ext uri="{FF2B5EF4-FFF2-40B4-BE49-F238E27FC236}">
                <a16:creationId xmlns:a16="http://schemas.microsoft.com/office/drawing/2014/main" id="{64D7A2E9-5346-5529-4DF2-4AB97B1B5B3B}"/>
              </a:ext>
            </a:extLst>
          </p:cNvPr>
          <p:cNvPicPr>
            <a:picLocks noChangeAspect="1"/>
          </p:cNvPicPr>
          <p:nvPr/>
        </p:nvPicPr>
        <p:blipFill>
          <a:blip r:embed="rId4"/>
          <a:stretch>
            <a:fillRect/>
          </a:stretch>
        </p:blipFill>
        <p:spPr>
          <a:xfrm>
            <a:off x="5498009" y="970059"/>
            <a:ext cx="3471263" cy="2690529"/>
          </a:xfrm>
          <a:prstGeom prst="rect">
            <a:avLst/>
          </a:prstGeom>
        </p:spPr>
      </p:pic>
    </p:spTree>
    <p:extLst>
      <p:ext uri="{BB962C8B-B14F-4D97-AF65-F5344CB8AC3E}">
        <p14:creationId xmlns:p14="http://schemas.microsoft.com/office/powerpoint/2010/main" val="4188606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6"/>
          <p:cNvSpPr txBox="1">
            <a:spLocks noGrp="1"/>
          </p:cNvSpPr>
          <p:nvPr>
            <p:ph type="body" idx="1"/>
          </p:nvPr>
        </p:nvSpPr>
        <p:spPr>
          <a:xfrm>
            <a:off x="150593" y="928670"/>
            <a:ext cx="8779125" cy="550072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1611313" marR="0" lvl="0" indent="-357188" algn="l" rtl="0">
              <a:lnSpc>
                <a:spcPct val="100000"/>
              </a:lnSpc>
              <a:spcBef>
                <a:spcPts val="0"/>
              </a:spcBef>
              <a:spcAft>
                <a:spcPts val="0"/>
              </a:spcAft>
              <a:buClr>
                <a:schemeClr val="dk1"/>
              </a:buClr>
              <a:buSzPts val="2400"/>
              <a:buFont typeface="Arial"/>
              <a:buChar char="•"/>
            </a:pPr>
            <a:r>
              <a:rPr lang="fr-FR" dirty="0"/>
              <a:t>Adaptation/ évolution</a:t>
            </a:r>
            <a:endParaRPr dirty="0"/>
          </a:p>
          <a:p>
            <a:pPr marL="1611313"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Un espace existant qui évolue en accord avec les acteurs et les usagers</a:t>
            </a:r>
            <a:endParaRPr dirty="0"/>
          </a:p>
          <a:p>
            <a:pPr marL="1611313"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Des espaces flexibles pour répondre aux besoins du territoire</a:t>
            </a:r>
            <a:endParaRPr dirty="0"/>
          </a:p>
          <a:p>
            <a:pPr marL="1611313" marR="0" lvl="0" indent="-357188" algn="l" rtl="0">
              <a:lnSpc>
                <a:spcPct val="100000"/>
              </a:lnSpc>
              <a:spcBef>
                <a:spcPts val="320"/>
              </a:spcBef>
              <a:spcAft>
                <a:spcPts val="0"/>
              </a:spcAft>
              <a:buClr>
                <a:schemeClr val="dk1"/>
              </a:buClr>
              <a:buSzPts val="1600"/>
              <a:buFont typeface="Arial"/>
              <a:buNone/>
            </a:pPr>
            <a:endParaRPr sz="1600" b="0" i="0" u="none" strike="noStrike" cap="none" dirty="0">
              <a:solidFill>
                <a:schemeClr val="dk1"/>
              </a:solidFill>
              <a:latin typeface="Trebuchet MS"/>
              <a:ea typeface="Trebuchet MS"/>
              <a:cs typeface="Trebuchet MS"/>
              <a:sym typeface="Trebuchet MS"/>
            </a:endParaRPr>
          </a:p>
          <a:p>
            <a:pPr marL="1611313" marR="0" lvl="0" indent="-357188" algn="l" rtl="0">
              <a:lnSpc>
                <a:spcPct val="100000"/>
              </a:lnSpc>
              <a:spcBef>
                <a:spcPts val="480"/>
              </a:spcBef>
              <a:spcAft>
                <a:spcPts val="0"/>
              </a:spcAft>
              <a:buClr>
                <a:schemeClr val="dk1"/>
              </a:buClr>
              <a:buSzPts val="2400"/>
              <a:buFont typeface="Arial"/>
              <a:buChar char="•"/>
            </a:pPr>
            <a:r>
              <a:rPr lang="fr-FR" sz="2400" b="0" i="0" u="none" strike="noStrike" cap="none" dirty="0">
                <a:solidFill>
                  <a:schemeClr val="dk1"/>
                </a:solidFill>
                <a:latin typeface="Trebuchet MS"/>
                <a:ea typeface="Trebuchet MS"/>
                <a:cs typeface="Trebuchet MS"/>
                <a:sym typeface="Trebuchet MS"/>
              </a:rPr>
              <a:t>Mixité d’usage et lien social</a:t>
            </a:r>
            <a:endParaRPr dirty="0"/>
          </a:p>
          <a:p>
            <a:pPr marL="1611313"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Diversité d’activité</a:t>
            </a:r>
            <a:endParaRPr dirty="0"/>
          </a:p>
          <a:p>
            <a:pPr marL="1611313"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Création de zones d’agréments (jeux d’enfants, table et banc) </a:t>
            </a:r>
            <a:endParaRPr dirty="0"/>
          </a:p>
          <a:p>
            <a:pPr marL="1611313" marR="0" lvl="0" indent="-255587" algn="l" rtl="0">
              <a:lnSpc>
                <a:spcPct val="100000"/>
              </a:lnSpc>
              <a:spcBef>
                <a:spcPts val="320"/>
              </a:spcBef>
              <a:spcAft>
                <a:spcPts val="0"/>
              </a:spcAft>
              <a:buClr>
                <a:schemeClr val="dk1"/>
              </a:buClr>
              <a:buSzPts val="1600"/>
              <a:buFont typeface="Noto Sans Symbols"/>
              <a:buNone/>
            </a:pPr>
            <a:endParaRPr sz="1600" b="0" i="0" u="none" strike="noStrike" cap="none" dirty="0">
              <a:solidFill>
                <a:schemeClr val="dk1"/>
              </a:solidFill>
              <a:latin typeface="Trebuchet MS"/>
              <a:ea typeface="Trebuchet MS"/>
              <a:cs typeface="Trebuchet MS"/>
              <a:sym typeface="Trebuchet MS"/>
            </a:endParaRPr>
          </a:p>
          <a:p>
            <a:pPr marL="1612900" marR="0" lvl="0" indent="-357188" algn="l" rtl="0">
              <a:lnSpc>
                <a:spcPct val="100000"/>
              </a:lnSpc>
              <a:spcBef>
                <a:spcPts val="480"/>
              </a:spcBef>
              <a:spcAft>
                <a:spcPts val="0"/>
              </a:spcAft>
              <a:buClr>
                <a:schemeClr val="dk1"/>
              </a:buClr>
              <a:buSzPts val="2400"/>
              <a:buFont typeface="Arial"/>
              <a:buChar char="•"/>
            </a:pPr>
            <a:r>
              <a:rPr lang="fr-FR" sz="2400" b="0" i="0" u="none" strike="noStrike" cap="none" dirty="0">
                <a:solidFill>
                  <a:schemeClr val="dk1"/>
                </a:solidFill>
                <a:latin typeface="Trebuchet MS"/>
                <a:ea typeface="Trebuchet MS"/>
                <a:cs typeface="Trebuchet MS"/>
                <a:sym typeface="Trebuchet MS"/>
              </a:rPr>
              <a:t>Energie performante</a:t>
            </a:r>
            <a:endParaRPr dirty="0"/>
          </a:p>
          <a:p>
            <a:pPr marL="1612900"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Une matérialité, des équipements  et une organisation </a:t>
            </a:r>
            <a:r>
              <a:rPr lang="fr-FR" sz="1600" dirty="0"/>
              <a:t>spatiale au service de la performance</a:t>
            </a:r>
            <a:r>
              <a:rPr lang="fr-FR" sz="1600" b="0" i="0" u="none" strike="noStrike" cap="none" dirty="0">
                <a:solidFill>
                  <a:schemeClr val="dk1"/>
                </a:solidFill>
                <a:latin typeface="Trebuchet MS"/>
                <a:ea typeface="Trebuchet MS"/>
                <a:cs typeface="Trebuchet MS"/>
                <a:sym typeface="Trebuchet MS"/>
              </a:rPr>
              <a:t> énergétique  </a:t>
            </a:r>
            <a:endParaRPr dirty="0"/>
          </a:p>
          <a:p>
            <a:pPr marL="1612900"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Des études fines qui ont permis d’orienter les choix techniques</a:t>
            </a:r>
            <a:endParaRPr dirty="0"/>
          </a:p>
          <a:p>
            <a:pPr marL="1612900" marR="0" lvl="0" indent="-357188" algn="l" rtl="0">
              <a:lnSpc>
                <a:spcPct val="100000"/>
              </a:lnSpc>
              <a:spcBef>
                <a:spcPts val="320"/>
              </a:spcBef>
              <a:spcAft>
                <a:spcPts val="0"/>
              </a:spcAft>
              <a:buClr>
                <a:schemeClr val="dk1"/>
              </a:buClr>
              <a:buSzPts val="1600"/>
              <a:buFont typeface="Noto Sans Symbols"/>
              <a:buNone/>
            </a:pPr>
            <a:endParaRPr sz="1600" b="0" i="0" u="none" strike="noStrike" cap="none" dirty="0">
              <a:solidFill>
                <a:schemeClr val="dk1"/>
              </a:solidFill>
              <a:latin typeface="Trebuchet MS"/>
              <a:ea typeface="Trebuchet MS"/>
              <a:cs typeface="Trebuchet MS"/>
              <a:sym typeface="Trebuchet MS"/>
            </a:endParaRPr>
          </a:p>
          <a:p>
            <a:pPr marL="1612900" marR="0" lvl="0" indent="-357188" algn="l" rtl="0">
              <a:lnSpc>
                <a:spcPct val="100000"/>
              </a:lnSpc>
              <a:spcBef>
                <a:spcPts val="480"/>
              </a:spcBef>
              <a:spcAft>
                <a:spcPts val="0"/>
              </a:spcAft>
              <a:buClr>
                <a:schemeClr val="dk1"/>
              </a:buClr>
              <a:buSzPts val="2400"/>
              <a:buFont typeface="Arial"/>
              <a:buChar char="•"/>
            </a:pPr>
            <a:r>
              <a:rPr lang="fr-FR" sz="2400" b="0" i="0" u="none" strike="noStrike" cap="none" dirty="0">
                <a:solidFill>
                  <a:schemeClr val="dk1"/>
                </a:solidFill>
                <a:latin typeface="Trebuchet MS"/>
                <a:ea typeface="Trebuchet MS"/>
                <a:cs typeface="Trebuchet MS"/>
                <a:sym typeface="Trebuchet MS"/>
              </a:rPr>
              <a:t>Paysage de grande qualité</a:t>
            </a:r>
            <a:endParaRPr dirty="0"/>
          </a:p>
          <a:p>
            <a:pPr marL="1612900"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Une mise en valeur d’un site remarquable favorisant la biodiversité</a:t>
            </a:r>
            <a:endParaRPr dirty="0"/>
          </a:p>
          <a:p>
            <a:pPr marL="1612900" marR="0" lvl="0" indent="-357188" algn="l" rtl="0">
              <a:lnSpc>
                <a:spcPct val="100000"/>
              </a:lnSpc>
              <a:spcBef>
                <a:spcPts val="320"/>
              </a:spcBef>
              <a:spcAft>
                <a:spcPts val="0"/>
              </a:spcAft>
              <a:buClr>
                <a:schemeClr val="dk1"/>
              </a:buClr>
              <a:buSzPts val="1600"/>
              <a:buFont typeface="Noto Sans Symbols"/>
              <a:buChar char="➢"/>
            </a:pPr>
            <a:r>
              <a:rPr lang="fr-FR" sz="1600" b="0" i="0" u="none" strike="noStrike" cap="none" dirty="0">
                <a:solidFill>
                  <a:schemeClr val="dk1"/>
                </a:solidFill>
                <a:latin typeface="Trebuchet MS"/>
                <a:ea typeface="Trebuchet MS"/>
                <a:cs typeface="Trebuchet MS"/>
                <a:sym typeface="Trebuchet MS"/>
              </a:rPr>
              <a:t>Le paysage au service du confort et de la qualité des espaces</a:t>
            </a:r>
            <a:endParaRPr dirty="0"/>
          </a:p>
          <a:p>
            <a:pPr marL="2690813" marR="0" lvl="0" indent="-357188" algn="l" rtl="0">
              <a:lnSpc>
                <a:spcPct val="100000"/>
              </a:lnSpc>
              <a:spcBef>
                <a:spcPts val="320"/>
              </a:spcBef>
              <a:spcAft>
                <a:spcPts val="0"/>
              </a:spcAft>
              <a:buClr>
                <a:schemeClr val="dk1"/>
              </a:buClr>
              <a:buSzPts val="1600"/>
              <a:buFont typeface="Arial"/>
              <a:buNone/>
            </a:pPr>
            <a:endParaRPr sz="1600" b="0" i="0" u="none" strike="noStrike" cap="none" dirty="0">
              <a:solidFill>
                <a:schemeClr val="dk1"/>
              </a:solidFill>
              <a:latin typeface="Trebuchet MS"/>
              <a:ea typeface="Trebuchet MS"/>
              <a:cs typeface="Trebuchet MS"/>
              <a:sym typeface="Trebuchet MS"/>
            </a:endParaRPr>
          </a:p>
          <a:p>
            <a:pPr marL="342900" marR="0" lvl="0" indent="-241300" algn="l" rtl="0">
              <a:lnSpc>
                <a:spcPct val="100000"/>
              </a:lnSpc>
              <a:spcBef>
                <a:spcPts val="320"/>
              </a:spcBef>
              <a:spcAft>
                <a:spcPts val="0"/>
              </a:spcAft>
              <a:buClr>
                <a:schemeClr val="dk1"/>
              </a:buClr>
              <a:buSzPts val="1600"/>
              <a:buFont typeface="Arial"/>
              <a:buNone/>
            </a:pPr>
            <a:endParaRPr sz="1600" b="0" i="0" u="none" strike="noStrike" cap="none" dirty="0">
              <a:solidFill>
                <a:schemeClr val="dk1"/>
              </a:solidFill>
              <a:latin typeface="Trebuchet MS"/>
              <a:ea typeface="Trebuchet MS"/>
              <a:cs typeface="Trebuchet MS"/>
              <a:sym typeface="Trebuchet MS"/>
            </a:endParaRPr>
          </a:p>
        </p:txBody>
      </p:sp>
      <p:sp>
        <p:nvSpPr>
          <p:cNvPr id="199" name="Google Shape;199;p6"/>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5</a:t>
            </a:fld>
            <a:endParaRPr sz="1200">
              <a:solidFill>
                <a:schemeClr val="lt1"/>
              </a:solidFill>
              <a:latin typeface="Calibri"/>
              <a:ea typeface="Calibri"/>
              <a:cs typeface="Calibri"/>
              <a:sym typeface="Calibri"/>
            </a:endParaRPr>
          </a:p>
        </p:txBody>
      </p:sp>
      <p:sp>
        <p:nvSpPr>
          <p:cNvPr id="200" name="Google Shape;200;p6"/>
          <p:cNvSpPr/>
          <p:nvPr/>
        </p:nvSpPr>
        <p:spPr>
          <a:xfrm>
            <a:off x="2928926" y="285728"/>
            <a:ext cx="6064481"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a:solidFill>
                  <a:srgbClr val="595959"/>
                </a:solidFill>
                <a:latin typeface="Arial"/>
                <a:ea typeface="Arial"/>
                <a:cs typeface="Arial"/>
                <a:sym typeface="Arial"/>
              </a:rPr>
              <a:t>Enjeux Durables du projet</a:t>
            </a:r>
            <a:endParaRPr sz="1400" b="0" i="0" u="none" strike="noStrike" cap="none">
              <a:solidFill>
                <a:srgbClr val="000000"/>
              </a:solidFill>
              <a:latin typeface="Arial"/>
              <a:ea typeface="Arial"/>
              <a:cs typeface="Arial"/>
              <a:sym typeface="Arial"/>
            </a:endParaRPr>
          </a:p>
        </p:txBody>
      </p:sp>
      <p:pic>
        <p:nvPicPr>
          <p:cNvPr id="210" name="Google Shape;210;p6" descr="gestion PT  COULEUR.gif"/>
          <p:cNvPicPr preferRelativeResize="0"/>
          <p:nvPr/>
        </p:nvPicPr>
        <p:blipFill rotWithShape="1">
          <a:blip r:embed="rId3">
            <a:alphaModFix/>
          </a:blip>
          <a:srcRect t="8557"/>
          <a:stretch/>
        </p:blipFill>
        <p:spPr>
          <a:xfrm>
            <a:off x="714348" y="7072338"/>
            <a:ext cx="890561" cy="814361"/>
          </a:xfrm>
          <a:prstGeom prst="rect">
            <a:avLst/>
          </a:prstGeom>
          <a:solidFill>
            <a:schemeClr val="lt1"/>
          </a:solidFill>
          <a:ln>
            <a:noFill/>
          </a:ln>
          <a:effectLst>
            <a:outerShdw blurRad="50800" dist="38100" dir="8100000" sx="107000" sy="107000" algn="tr" rotWithShape="0">
              <a:srgbClr val="000000">
                <a:alpha val="60000"/>
              </a:srgbClr>
            </a:outerShdw>
          </a:effectLst>
        </p:spPr>
      </p:pic>
      <p:sp>
        <p:nvSpPr>
          <p:cNvPr id="211" name="Google Shape;211;p6"/>
          <p:cNvSpPr/>
          <p:nvPr/>
        </p:nvSpPr>
        <p:spPr>
          <a:xfrm>
            <a:off x="9321156" y="2389570"/>
            <a:ext cx="431800" cy="415925"/>
          </a:xfrm>
          <a:custGeom>
            <a:avLst/>
            <a:gdLst/>
            <a:ahLst/>
            <a:cxnLst/>
            <a:rect l="l" t="t" r="r" b="b"/>
            <a:pathLst>
              <a:path w="21398" h="21600" extrusionOk="0">
                <a:moveTo>
                  <a:pt x="21106" y="9509"/>
                </a:moveTo>
                <a:cubicBezTo>
                  <a:pt x="11506" y="340"/>
                  <a:pt x="11506" y="340"/>
                  <a:pt x="11506" y="340"/>
                </a:cubicBezTo>
                <a:cubicBezTo>
                  <a:pt x="11246" y="136"/>
                  <a:pt x="10987" y="0"/>
                  <a:pt x="10727" y="0"/>
                </a:cubicBezTo>
                <a:cubicBezTo>
                  <a:pt x="10403" y="0"/>
                  <a:pt x="10144" y="136"/>
                  <a:pt x="9884" y="340"/>
                </a:cubicBezTo>
                <a:cubicBezTo>
                  <a:pt x="349" y="9509"/>
                  <a:pt x="349" y="9509"/>
                  <a:pt x="349" y="9509"/>
                </a:cubicBezTo>
                <a:cubicBezTo>
                  <a:pt x="-105" y="9917"/>
                  <a:pt x="-105" y="10596"/>
                  <a:pt x="284" y="11072"/>
                </a:cubicBezTo>
                <a:cubicBezTo>
                  <a:pt x="544" y="11275"/>
                  <a:pt x="544" y="11275"/>
                  <a:pt x="544" y="11275"/>
                </a:cubicBezTo>
                <a:cubicBezTo>
                  <a:pt x="933" y="11751"/>
                  <a:pt x="1581" y="11819"/>
                  <a:pt x="1971" y="11411"/>
                </a:cubicBezTo>
                <a:cubicBezTo>
                  <a:pt x="2684" y="10732"/>
                  <a:pt x="2684" y="10732"/>
                  <a:pt x="2684" y="10732"/>
                </a:cubicBezTo>
                <a:cubicBezTo>
                  <a:pt x="2684" y="20581"/>
                  <a:pt x="2684" y="20581"/>
                  <a:pt x="2684" y="20581"/>
                </a:cubicBezTo>
                <a:cubicBezTo>
                  <a:pt x="2684" y="21057"/>
                  <a:pt x="2944" y="21464"/>
                  <a:pt x="3333" y="21600"/>
                </a:cubicBezTo>
                <a:cubicBezTo>
                  <a:pt x="10144" y="21600"/>
                  <a:pt x="10144" y="21600"/>
                  <a:pt x="10144" y="21600"/>
                </a:cubicBezTo>
                <a:cubicBezTo>
                  <a:pt x="8717" y="20581"/>
                  <a:pt x="5344" y="18000"/>
                  <a:pt x="4890" y="15826"/>
                </a:cubicBezTo>
                <a:cubicBezTo>
                  <a:pt x="4760" y="15487"/>
                  <a:pt x="4760" y="15147"/>
                  <a:pt x="4760" y="14740"/>
                </a:cubicBezTo>
                <a:cubicBezTo>
                  <a:pt x="4760" y="13449"/>
                  <a:pt x="5409" y="12294"/>
                  <a:pt x="6446" y="11683"/>
                </a:cubicBezTo>
                <a:cubicBezTo>
                  <a:pt x="6965" y="11411"/>
                  <a:pt x="7484" y="11208"/>
                  <a:pt x="8133" y="11208"/>
                </a:cubicBezTo>
                <a:cubicBezTo>
                  <a:pt x="9171" y="11208"/>
                  <a:pt x="10079" y="11751"/>
                  <a:pt x="10727" y="12498"/>
                </a:cubicBezTo>
                <a:cubicBezTo>
                  <a:pt x="11311" y="11751"/>
                  <a:pt x="12284" y="11208"/>
                  <a:pt x="13322" y="11208"/>
                </a:cubicBezTo>
                <a:cubicBezTo>
                  <a:pt x="13906" y="11208"/>
                  <a:pt x="14425" y="11411"/>
                  <a:pt x="14944" y="11683"/>
                </a:cubicBezTo>
                <a:cubicBezTo>
                  <a:pt x="15981" y="12294"/>
                  <a:pt x="16695" y="13449"/>
                  <a:pt x="16695" y="14740"/>
                </a:cubicBezTo>
                <a:cubicBezTo>
                  <a:pt x="16695" y="15147"/>
                  <a:pt x="16630" y="15487"/>
                  <a:pt x="16500" y="15826"/>
                </a:cubicBezTo>
                <a:cubicBezTo>
                  <a:pt x="16046" y="18000"/>
                  <a:pt x="12673" y="20581"/>
                  <a:pt x="11311" y="21600"/>
                </a:cubicBezTo>
                <a:cubicBezTo>
                  <a:pt x="18057" y="21600"/>
                  <a:pt x="18057" y="21600"/>
                  <a:pt x="18057" y="21600"/>
                </a:cubicBezTo>
                <a:cubicBezTo>
                  <a:pt x="18446" y="21464"/>
                  <a:pt x="18706" y="21057"/>
                  <a:pt x="18706" y="20581"/>
                </a:cubicBezTo>
                <a:cubicBezTo>
                  <a:pt x="18706" y="10732"/>
                  <a:pt x="18706" y="10732"/>
                  <a:pt x="18706" y="10732"/>
                </a:cubicBezTo>
                <a:cubicBezTo>
                  <a:pt x="19419" y="11411"/>
                  <a:pt x="19419" y="11411"/>
                  <a:pt x="19419" y="11411"/>
                </a:cubicBezTo>
                <a:cubicBezTo>
                  <a:pt x="19809" y="11819"/>
                  <a:pt x="20457" y="11751"/>
                  <a:pt x="20911" y="11275"/>
                </a:cubicBezTo>
                <a:cubicBezTo>
                  <a:pt x="21106" y="11072"/>
                  <a:pt x="21106" y="11072"/>
                  <a:pt x="21106" y="11072"/>
                </a:cubicBezTo>
                <a:cubicBezTo>
                  <a:pt x="21495" y="10596"/>
                  <a:pt x="21495" y="9917"/>
                  <a:pt x="21106" y="9509"/>
                </a:cubicBezTo>
                <a:close/>
              </a:path>
            </a:pathLst>
          </a:custGeom>
          <a:solidFill>
            <a:srgbClr val="FFFFFF"/>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6"/>
          <p:cNvSpPr/>
          <p:nvPr/>
        </p:nvSpPr>
        <p:spPr>
          <a:xfrm>
            <a:off x="9408819" y="3200006"/>
            <a:ext cx="452438" cy="327025"/>
          </a:xfrm>
          <a:custGeom>
            <a:avLst/>
            <a:gdLst/>
            <a:ahLst/>
            <a:cxnLst/>
            <a:rect l="l" t="t" r="r" b="b"/>
            <a:pathLst>
              <a:path w="21600" h="21042" extrusionOk="0">
                <a:moveTo>
                  <a:pt x="21600" y="2637"/>
                </a:moveTo>
                <a:cubicBezTo>
                  <a:pt x="21600" y="11412"/>
                  <a:pt x="21600" y="11412"/>
                  <a:pt x="21600" y="11412"/>
                </a:cubicBezTo>
                <a:cubicBezTo>
                  <a:pt x="21600" y="11412"/>
                  <a:pt x="20164" y="11834"/>
                  <a:pt x="19914" y="11834"/>
                </a:cubicBezTo>
                <a:cubicBezTo>
                  <a:pt x="19602" y="11918"/>
                  <a:pt x="18728" y="12256"/>
                  <a:pt x="18042" y="11412"/>
                </a:cubicBezTo>
                <a:cubicBezTo>
                  <a:pt x="17043" y="10146"/>
                  <a:pt x="13484" y="5337"/>
                  <a:pt x="13484" y="5337"/>
                </a:cubicBezTo>
                <a:cubicBezTo>
                  <a:pt x="13484" y="5337"/>
                  <a:pt x="12860" y="4493"/>
                  <a:pt x="11861" y="5168"/>
                </a:cubicBezTo>
                <a:cubicBezTo>
                  <a:pt x="10925" y="5843"/>
                  <a:pt x="9614" y="6771"/>
                  <a:pt x="9052" y="7193"/>
                </a:cubicBezTo>
                <a:cubicBezTo>
                  <a:pt x="7991" y="7952"/>
                  <a:pt x="7117" y="6687"/>
                  <a:pt x="7117" y="5759"/>
                </a:cubicBezTo>
                <a:cubicBezTo>
                  <a:pt x="7117" y="5084"/>
                  <a:pt x="7429" y="4577"/>
                  <a:pt x="7866" y="4240"/>
                </a:cubicBezTo>
                <a:cubicBezTo>
                  <a:pt x="9177" y="3143"/>
                  <a:pt x="11861" y="1118"/>
                  <a:pt x="12985" y="359"/>
                </a:cubicBezTo>
                <a:cubicBezTo>
                  <a:pt x="13672" y="-148"/>
                  <a:pt x="14171" y="-232"/>
                  <a:pt x="15108" y="865"/>
                </a:cubicBezTo>
                <a:cubicBezTo>
                  <a:pt x="16294" y="2215"/>
                  <a:pt x="17292" y="3396"/>
                  <a:pt x="17292" y="3396"/>
                </a:cubicBezTo>
                <a:cubicBezTo>
                  <a:pt x="17292" y="3396"/>
                  <a:pt x="17667" y="3734"/>
                  <a:pt x="18166" y="3565"/>
                </a:cubicBezTo>
                <a:cubicBezTo>
                  <a:pt x="19540" y="3227"/>
                  <a:pt x="21600" y="2637"/>
                  <a:pt x="21600" y="2637"/>
                </a:cubicBezTo>
                <a:close/>
                <a:moveTo>
                  <a:pt x="7304" y="17571"/>
                </a:moveTo>
                <a:cubicBezTo>
                  <a:pt x="7491" y="16980"/>
                  <a:pt x="7429" y="16306"/>
                  <a:pt x="7117" y="15799"/>
                </a:cubicBezTo>
                <a:cubicBezTo>
                  <a:pt x="6805" y="15377"/>
                  <a:pt x="6368" y="15293"/>
                  <a:pt x="5993" y="15377"/>
                </a:cubicBezTo>
                <a:cubicBezTo>
                  <a:pt x="6055" y="14871"/>
                  <a:pt x="5993" y="14281"/>
                  <a:pt x="5743" y="13859"/>
                </a:cubicBezTo>
                <a:cubicBezTo>
                  <a:pt x="5431" y="13437"/>
                  <a:pt x="4994" y="13352"/>
                  <a:pt x="4557" y="13437"/>
                </a:cubicBezTo>
                <a:cubicBezTo>
                  <a:pt x="4682" y="12930"/>
                  <a:pt x="4620" y="12340"/>
                  <a:pt x="4308" y="11918"/>
                </a:cubicBezTo>
                <a:cubicBezTo>
                  <a:pt x="3871" y="11243"/>
                  <a:pt x="3059" y="11243"/>
                  <a:pt x="2497" y="11918"/>
                </a:cubicBezTo>
                <a:cubicBezTo>
                  <a:pt x="1935" y="12677"/>
                  <a:pt x="1623" y="13859"/>
                  <a:pt x="2123" y="14618"/>
                </a:cubicBezTo>
                <a:cubicBezTo>
                  <a:pt x="2560" y="15377"/>
                  <a:pt x="3121" y="14871"/>
                  <a:pt x="3558" y="14787"/>
                </a:cubicBezTo>
                <a:cubicBezTo>
                  <a:pt x="3434" y="15377"/>
                  <a:pt x="3059" y="15884"/>
                  <a:pt x="3496" y="16559"/>
                </a:cubicBezTo>
                <a:cubicBezTo>
                  <a:pt x="3933" y="17318"/>
                  <a:pt x="4495" y="16896"/>
                  <a:pt x="4932" y="16727"/>
                </a:cubicBezTo>
                <a:cubicBezTo>
                  <a:pt x="4807" y="17318"/>
                  <a:pt x="4495" y="17909"/>
                  <a:pt x="4869" y="18584"/>
                </a:cubicBezTo>
                <a:cubicBezTo>
                  <a:pt x="5306" y="19259"/>
                  <a:pt x="5993" y="18837"/>
                  <a:pt x="6430" y="18668"/>
                </a:cubicBezTo>
                <a:cubicBezTo>
                  <a:pt x="6243" y="19259"/>
                  <a:pt x="5868" y="19934"/>
                  <a:pt x="6368" y="20609"/>
                </a:cubicBezTo>
                <a:cubicBezTo>
                  <a:pt x="6867" y="21368"/>
                  <a:pt x="7928" y="21031"/>
                  <a:pt x="8490" y="20355"/>
                </a:cubicBezTo>
                <a:cubicBezTo>
                  <a:pt x="8990" y="19681"/>
                  <a:pt x="9052" y="18584"/>
                  <a:pt x="8553" y="17909"/>
                </a:cubicBezTo>
                <a:cubicBezTo>
                  <a:pt x="8240" y="17487"/>
                  <a:pt x="7803" y="17318"/>
                  <a:pt x="7304" y="17571"/>
                </a:cubicBezTo>
                <a:close/>
                <a:moveTo>
                  <a:pt x="17105" y="12930"/>
                </a:moveTo>
                <a:cubicBezTo>
                  <a:pt x="13235" y="7699"/>
                  <a:pt x="15045" y="10231"/>
                  <a:pt x="12985" y="7362"/>
                </a:cubicBezTo>
                <a:cubicBezTo>
                  <a:pt x="12985" y="7362"/>
                  <a:pt x="12361" y="6518"/>
                  <a:pt x="11487" y="7024"/>
                </a:cubicBezTo>
                <a:cubicBezTo>
                  <a:pt x="10925" y="7362"/>
                  <a:pt x="10176" y="7868"/>
                  <a:pt x="9614" y="8205"/>
                </a:cubicBezTo>
                <a:cubicBezTo>
                  <a:pt x="8990" y="8627"/>
                  <a:pt x="8553" y="8796"/>
                  <a:pt x="8365" y="8796"/>
                </a:cubicBezTo>
                <a:cubicBezTo>
                  <a:pt x="7179" y="8712"/>
                  <a:pt x="6180" y="7446"/>
                  <a:pt x="6180" y="5843"/>
                </a:cubicBezTo>
                <a:cubicBezTo>
                  <a:pt x="6180" y="4831"/>
                  <a:pt x="6617" y="3902"/>
                  <a:pt x="7242" y="3396"/>
                </a:cubicBezTo>
                <a:cubicBezTo>
                  <a:pt x="8053" y="2552"/>
                  <a:pt x="10051" y="1118"/>
                  <a:pt x="10051" y="1118"/>
                </a:cubicBezTo>
                <a:cubicBezTo>
                  <a:pt x="10051" y="1118"/>
                  <a:pt x="9489" y="105"/>
                  <a:pt x="8116" y="105"/>
                </a:cubicBezTo>
                <a:cubicBezTo>
                  <a:pt x="6805" y="105"/>
                  <a:pt x="4058" y="2552"/>
                  <a:pt x="4058" y="2552"/>
                </a:cubicBezTo>
                <a:cubicBezTo>
                  <a:pt x="4058" y="2552"/>
                  <a:pt x="3309" y="3227"/>
                  <a:pt x="2185" y="2637"/>
                </a:cubicBezTo>
                <a:cubicBezTo>
                  <a:pt x="0" y="1624"/>
                  <a:pt x="0" y="1624"/>
                  <a:pt x="0" y="1624"/>
                </a:cubicBezTo>
                <a:cubicBezTo>
                  <a:pt x="0" y="11749"/>
                  <a:pt x="0" y="11749"/>
                  <a:pt x="0" y="11749"/>
                </a:cubicBezTo>
                <a:cubicBezTo>
                  <a:pt x="0" y="11749"/>
                  <a:pt x="624" y="11918"/>
                  <a:pt x="1186" y="12256"/>
                </a:cubicBezTo>
                <a:cubicBezTo>
                  <a:pt x="1311" y="11749"/>
                  <a:pt x="1498" y="11327"/>
                  <a:pt x="1810" y="10990"/>
                </a:cubicBezTo>
                <a:cubicBezTo>
                  <a:pt x="2684" y="9809"/>
                  <a:pt x="4245" y="9809"/>
                  <a:pt x="5057" y="10906"/>
                </a:cubicBezTo>
                <a:cubicBezTo>
                  <a:pt x="5306" y="11327"/>
                  <a:pt x="5494" y="11665"/>
                  <a:pt x="5556" y="12171"/>
                </a:cubicBezTo>
                <a:cubicBezTo>
                  <a:pt x="5868" y="12340"/>
                  <a:pt x="6180" y="12593"/>
                  <a:pt x="6430" y="12930"/>
                </a:cubicBezTo>
                <a:cubicBezTo>
                  <a:pt x="6680" y="13268"/>
                  <a:pt x="6867" y="13690"/>
                  <a:pt x="6992" y="14112"/>
                </a:cubicBezTo>
                <a:cubicBezTo>
                  <a:pt x="7304" y="14281"/>
                  <a:pt x="7616" y="14534"/>
                  <a:pt x="7866" y="14871"/>
                </a:cubicBezTo>
                <a:cubicBezTo>
                  <a:pt x="8116" y="15209"/>
                  <a:pt x="8303" y="15715"/>
                  <a:pt x="8365" y="16221"/>
                </a:cubicBezTo>
                <a:cubicBezTo>
                  <a:pt x="8740" y="16390"/>
                  <a:pt x="9052" y="16643"/>
                  <a:pt x="9302" y="16980"/>
                </a:cubicBezTo>
                <a:cubicBezTo>
                  <a:pt x="9801" y="17656"/>
                  <a:pt x="9988" y="18584"/>
                  <a:pt x="9864" y="19512"/>
                </a:cubicBezTo>
                <a:cubicBezTo>
                  <a:pt x="9864" y="19512"/>
                  <a:pt x="9864" y="19512"/>
                  <a:pt x="9864" y="19512"/>
                </a:cubicBezTo>
                <a:cubicBezTo>
                  <a:pt x="9864" y="19512"/>
                  <a:pt x="10176" y="19934"/>
                  <a:pt x="10363" y="20271"/>
                </a:cubicBezTo>
                <a:cubicBezTo>
                  <a:pt x="10738" y="20693"/>
                  <a:pt x="11362" y="20693"/>
                  <a:pt x="11736" y="20271"/>
                </a:cubicBezTo>
                <a:cubicBezTo>
                  <a:pt x="12111" y="19765"/>
                  <a:pt x="12111" y="18921"/>
                  <a:pt x="11736" y="18415"/>
                </a:cubicBezTo>
                <a:cubicBezTo>
                  <a:pt x="11736" y="18415"/>
                  <a:pt x="10363" y="16559"/>
                  <a:pt x="10488" y="16390"/>
                </a:cubicBezTo>
                <a:cubicBezTo>
                  <a:pt x="10613" y="16221"/>
                  <a:pt x="12298" y="18584"/>
                  <a:pt x="12298" y="18668"/>
                </a:cubicBezTo>
                <a:cubicBezTo>
                  <a:pt x="12673" y="19174"/>
                  <a:pt x="13297" y="19174"/>
                  <a:pt x="13672" y="18668"/>
                </a:cubicBezTo>
                <a:cubicBezTo>
                  <a:pt x="14046" y="18162"/>
                  <a:pt x="14046" y="17318"/>
                  <a:pt x="13672" y="16812"/>
                </a:cubicBezTo>
                <a:cubicBezTo>
                  <a:pt x="13609" y="16812"/>
                  <a:pt x="13547" y="16727"/>
                  <a:pt x="13547" y="16643"/>
                </a:cubicBezTo>
                <a:cubicBezTo>
                  <a:pt x="13547" y="16643"/>
                  <a:pt x="11861" y="14702"/>
                  <a:pt x="11986" y="14534"/>
                </a:cubicBezTo>
                <a:cubicBezTo>
                  <a:pt x="12111" y="14365"/>
                  <a:pt x="14171" y="16980"/>
                  <a:pt x="14171" y="16980"/>
                </a:cubicBezTo>
                <a:cubicBezTo>
                  <a:pt x="14546" y="17402"/>
                  <a:pt x="15108" y="17402"/>
                  <a:pt x="15482" y="16896"/>
                </a:cubicBezTo>
                <a:cubicBezTo>
                  <a:pt x="15857" y="16474"/>
                  <a:pt x="15857" y="15715"/>
                  <a:pt x="15545" y="15209"/>
                </a:cubicBezTo>
                <a:cubicBezTo>
                  <a:pt x="15545" y="15209"/>
                  <a:pt x="13984" y="12930"/>
                  <a:pt x="14109" y="12762"/>
                </a:cubicBezTo>
                <a:cubicBezTo>
                  <a:pt x="14234" y="12593"/>
                  <a:pt x="15732" y="14787"/>
                  <a:pt x="15794" y="14787"/>
                </a:cubicBezTo>
                <a:cubicBezTo>
                  <a:pt x="16106" y="15293"/>
                  <a:pt x="16731" y="15293"/>
                  <a:pt x="17105" y="14787"/>
                </a:cubicBezTo>
                <a:cubicBezTo>
                  <a:pt x="17480" y="14281"/>
                  <a:pt x="17480" y="13437"/>
                  <a:pt x="17105" y="12930"/>
                </a:cubicBezTo>
                <a:cubicBezTo>
                  <a:pt x="17105" y="12930"/>
                  <a:pt x="17105" y="12930"/>
                  <a:pt x="17105" y="12930"/>
                </a:cubicBezTo>
                <a:close/>
              </a:path>
            </a:pathLst>
          </a:custGeom>
          <a:solidFill>
            <a:srgbClr val="FFFFFF"/>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4" name="Google Shape;214;p6"/>
          <p:cNvSpPr/>
          <p:nvPr/>
        </p:nvSpPr>
        <p:spPr>
          <a:xfrm>
            <a:off x="9348968" y="497768"/>
            <a:ext cx="252412" cy="222250"/>
          </a:xfrm>
          <a:custGeom>
            <a:avLst/>
            <a:gdLst/>
            <a:ahLst/>
            <a:cxnLst/>
            <a:rect l="l" t="t" r="r" b="b"/>
            <a:pathLst>
              <a:path w="21600" h="21600" extrusionOk="0">
                <a:moveTo>
                  <a:pt x="21097" y="11778"/>
                </a:moveTo>
                <a:cubicBezTo>
                  <a:pt x="11177" y="16424"/>
                  <a:pt x="11177" y="16424"/>
                  <a:pt x="11177" y="16424"/>
                </a:cubicBezTo>
                <a:cubicBezTo>
                  <a:pt x="11177" y="16709"/>
                  <a:pt x="10926" y="16709"/>
                  <a:pt x="10926" y="16709"/>
                </a:cubicBezTo>
                <a:cubicBezTo>
                  <a:pt x="10674" y="16709"/>
                  <a:pt x="10674" y="16709"/>
                  <a:pt x="10423" y="16424"/>
                </a:cubicBezTo>
                <a:cubicBezTo>
                  <a:pt x="539" y="11778"/>
                  <a:pt x="539" y="11778"/>
                  <a:pt x="539" y="11778"/>
                </a:cubicBezTo>
                <a:cubicBezTo>
                  <a:pt x="252" y="11778"/>
                  <a:pt x="0" y="11208"/>
                  <a:pt x="0" y="10922"/>
                </a:cubicBezTo>
                <a:cubicBezTo>
                  <a:pt x="0" y="10066"/>
                  <a:pt x="539" y="9781"/>
                  <a:pt x="1042" y="9781"/>
                </a:cubicBezTo>
                <a:cubicBezTo>
                  <a:pt x="1294" y="9781"/>
                  <a:pt x="1294" y="9781"/>
                  <a:pt x="1545" y="9781"/>
                </a:cubicBezTo>
                <a:cubicBezTo>
                  <a:pt x="10926" y="14101"/>
                  <a:pt x="10926" y="14101"/>
                  <a:pt x="10926" y="14101"/>
                </a:cubicBezTo>
                <a:cubicBezTo>
                  <a:pt x="20342" y="9781"/>
                  <a:pt x="20342" y="9781"/>
                  <a:pt x="20342" y="9781"/>
                </a:cubicBezTo>
                <a:lnTo>
                  <a:pt x="20594" y="9781"/>
                </a:lnTo>
                <a:cubicBezTo>
                  <a:pt x="21348" y="9781"/>
                  <a:pt x="21600" y="10066"/>
                  <a:pt x="21600" y="10922"/>
                </a:cubicBezTo>
                <a:cubicBezTo>
                  <a:pt x="21600" y="11208"/>
                  <a:pt x="21348" y="11778"/>
                  <a:pt x="21097" y="11778"/>
                </a:cubicBezTo>
                <a:close/>
                <a:moveTo>
                  <a:pt x="21097" y="6888"/>
                </a:moveTo>
                <a:cubicBezTo>
                  <a:pt x="11177" y="11493"/>
                  <a:pt x="11177" y="11493"/>
                  <a:pt x="11177" y="11493"/>
                </a:cubicBezTo>
                <a:lnTo>
                  <a:pt x="10926" y="11493"/>
                </a:lnTo>
                <a:cubicBezTo>
                  <a:pt x="10674" y="11493"/>
                  <a:pt x="10674" y="11493"/>
                  <a:pt x="10423" y="11493"/>
                </a:cubicBezTo>
                <a:cubicBezTo>
                  <a:pt x="539" y="6888"/>
                  <a:pt x="539" y="6888"/>
                  <a:pt x="539" y="6888"/>
                </a:cubicBezTo>
                <a:cubicBezTo>
                  <a:pt x="252" y="6602"/>
                  <a:pt x="0" y="6317"/>
                  <a:pt x="0" y="5746"/>
                </a:cubicBezTo>
                <a:cubicBezTo>
                  <a:pt x="0" y="5461"/>
                  <a:pt x="252" y="4891"/>
                  <a:pt x="539" y="4891"/>
                </a:cubicBezTo>
                <a:cubicBezTo>
                  <a:pt x="10423" y="285"/>
                  <a:pt x="10423" y="285"/>
                  <a:pt x="10423" y="285"/>
                </a:cubicBezTo>
                <a:cubicBezTo>
                  <a:pt x="10674" y="0"/>
                  <a:pt x="10674" y="0"/>
                  <a:pt x="10926" y="0"/>
                </a:cubicBezTo>
                <a:cubicBezTo>
                  <a:pt x="10926" y="0"/>
                  <a:pt x="11177" y="0"/>
                  <a:pt x="11177" y="285"/>
                </a:cubicBezTo>
                <a:cubicBezTo>
                  <a:pt x="21097" y="4891"/>
                  <a:pt x="21097" y="4891"/>
                  <a:pt x="21097" y="4891"/>
                </a:cubicBezTo>
                <a:cubicBezTo>
                  <a:pt x="21348" y="4891"/>
                  <a:pt x="21600" y="5461"/>
                  <a:pt x="21600" y="5746"/>
                </a:cubicBezTo>
                <a:cubicBezTo>
                  <a:pt x="21600" y="6317"/>
                  <a:pt x="21348" y="6602"/>
                  <a:pt x="21097" y="6888"/>
                </a:cubicBezTo>
                <a:close/>
                <a:moveTo>
                  <a:pt x="1042" y="14672"/>
                </a:moveTo>
                <a:cubicBezTo>
                  <a:pt x="1294" y="14672"/>
                  <a:pt x="1294" y="14672"/>
                  <a:pt x="1545" y="14672"/>
                </a:cubicBezTo>
                <a:cubicBezTo>
                  <a:pt x="10926" y="19277"/>
                  <a:pt x="10926" y="19277"/>
                  <a:pt x="10926" y="19277"/>
                </a:cubicBezTo>
                <a:cubicBezTo>
                  <a:pt x="20342" y="14672"/>
                  <a:pt x="20342" y="14672"/>
                  <a:pt x="20342" y="14672"/>
                </a:cubicBezTo>
                <a:lnTo>
                  <a:pt x="20594" y="14672"/>
                </a:lnTo>
                <a:cubicBezTo>
                  <a:pt x="21348" y="14672"/>
                  <a:pt x="21600" y="15242"/>
                  <a:pt x="21600" y="15813"/>
                </a:cubicBezTo>
                <a:cubicBezTo>
                  <a:pt x="21600" y="16424"/>
                  <a:pt x="21348" y="16709"/>
                  <a:pt x="21097" y="16995"/>
                </a:cubicBezTo>
                <a:cubicBezTo>
                  <a:pt x="11177" y="21600"/>
                  <a:pt x="11177" y="21600"/>
                  <a:pt x="11177" y="21600"/>
                </a:cubicBezTo>
                <a:lnTo>
                  <a:pt x="10926" y="21600"/>
                </a:lnTo>
                <a:cubicBezTo>
                  <a:pt x="10674" y="21600"/>
                  <a:pt x="10674" y="21600"/>
                  <a:pt x="10423" y="21600"/>
                </a:cubicBezTo>
                <a:cubicBezTo>
                  <a:pt x="539" y="16995"/>
                  <a:pt x="539" y="16995"/>
                  <a:pt x="539" y="16995"/>
                </a:cubicBezTo>
                <a:cubicBezTo>
                  <a:pt x="252" y="16709"/>
                  <a:pt x="0" y="16424"/>
                  <a:pt x="0" y="15813"/>
                </a:cubicBezTo>
                <a:cubicBezTo>
                  <a:pt x="0" y="15242"/>
                  <a:pt x="539" y="14672"/>
                  <a:pt x="1042" y="14672"/>
                </a:cubicBezTo>
                <a:close/>
              </a:path>
            </a:pathLst>
          </a:custGeom>
          <a:solidFill>
            <a:srgbClr val="FFC63D"/>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5" name="Google Shape;215;p6"/>
          <p:cNvSpPr/>
          <p:nvPr/>
        </p:nvSpPr>
        <p:spPr>
          <a:xfrm>
            <a:off x="9365442" y="990600"/>
            <a:ext cx="280987" cy="180975"/>
          </a:xfrm>
          <a:custGeom>
            <a:avLst/>
            <a:gdLst/>
            <a:ahLst/>
            <a:cxnLst/>
            <a:rect l="l" t="t" r="r" b="b"/>
            <a:pathLst>
              <a:path w="21600" h="21600" extrusionOk="0">
                <a:moveTo>
                  <a:pt x="16559" y="6026"/>
                </a:moveTo>
                <a:cubicBezTo>
                  <a:pt x="16167" y="6026"/>
                  <a:pt x="15820" y="6026"/>
                  <a:pt x="15429" y="6026"/>
                </a:cubicBezTo>
                <a:cubicBezTo>
                  <a:pt x="14646" y="2438"/>
                  <a:pt x="12734" y="0"/>
                  <a:pt x="10039" y="0"/>
                </a:cubicBezTo>
                <a:cubicBezTo>
                  <a:pt x="6954" y="0"/>
                  <a:pt x="4259" y="4198"/>
                  <a:pt x="4259" y="9073"/>
                </a:cubicBezTo>
                <a:cubicBezTo>
                  <a:pt x="4259" y="9073"/>
                  <a:pt x="4259" y="9615"/>
                  <a:pt x="4259" y="10157"/>
                </a:cubicBezTo>
                <a:cubicBezTo>
                  <a:pt x="4259" y="10157"/>
                  <a:pt x="4259" y="10157"/>
                  <a:pt x="3868" y="10157"/>
                </a:cubicBezTo>
                <a:cubicBezTo>
                  <a:pt x="1956" y="10157"/>
                  <a:pt x="0" y="12662"/>
                  <a:pt x="0" y="16251"/>
                </a:cubicBezTo>
                <a:cubicBezTo>
                  <a:pt x="0" y="19230"/>
                  <a:pt x="1956" y="21600"/>
                  <a:pt x="3868" y="21600"/>
                </a:cubicBezTo>
                <a:cubicBezTo>
                  <a:pt x="16559" y="21600"/>
                  <a:pt x="16559" y="21600"/>
                  <a:pt x="16559" y="21600"/>
                </a:cubicBezTo>
                <a:cubicBezTo>
                  <a:pt x="19253" y="21600"/>
                  <a:pt x="21600" y="18621"/>
                  <a:pt x="21600" y="13813"/>
                </a:cubicBezTo>
                <a:cubicBezTo>
                  <a:pt x="21600" y="9615"/>
                  <a:pt x="19253" y="6026"/>
                  <a:pt x="16559" y="6026"/>
                </a:cubicBezTo>
                <a:close/>
                <a:moveTo>
                  <a:pt x="12343" y="13204"/>
                </a:moveTo>
                <a:cubicBezTo>
                  <a:pt x="11561" y="14423"/>
                  <a:pt x="9648" y="18011"/>
                  <a:pt x="9257" y="18621"/>
                </a:cubicBezTo>
                <a:cubicBezTo>
                  <a:pt x="9257" y="18621"/>
                  <a:pt x="8866" y="19230"/>
                  <a:pt x="8475" y="18621"/>
                </a:cubicBezTo>
                <a:cubicBezTo>
                  <a:pt x="8475" y="18621"/>
                  <a:pt x="8475" y="18621"/>
                  <a:pt x="8475" y="18011"/>
                </a:cubicBezTo>
                <a:lnTo>
                  <a:pt x="8475" y="17402"/>
                </a:lnTo>
                <a:cubicBezTo>
                  <a:pt x="9648" y="13813"/>
                  <a:pt x="9648" y="13813"/>
                  <a:pt x="9648" y="13813"/>
                </a:cubicBezTo>
                <a:cubicBezTo>
                  <a:pt x="9648" y="13204"/>
                  <a:pt x="9257" y="13204"/>
                  <a:pt x="8866" y="13204"/>
                </a:cubicBezTo>
                <a:cubicBezTo>
                  <a:pt x="8475" y="12662"/>
                  <a:pt x="8084" y="12662"/>
                  <a:pt x="8084" y="12053"/>
                </a:cubicBezTo>
                <a:cubicBezTo>
                  <a:pt x="8084" y="11443"/>
                  <a:pt x="8084" y="11443"/>
                  <a:pt x="8475" y="10834"/>
                </a:cubicBezTo>
                <a:cubicBezTo>
                  <a:pt x="8866" y="9615"/>
                  <a:pt x="11213" y="6026"/>
                  <a:pt x="11213" y="6026"/>
                </a:cubicBezTo>
                <a:cubicBezTo>
                  <a:pt x="11561" y="5417"/>
                  <a:pt x="11561" y="5417"/>
                  <a:pt x="11952" y="5417"/>
                </a:cubicBezTo>
                <a:cubicBezTo>
                  <a:pt x="11952" y="6026"/>
                  <a:pt x="12343" y="6026"/>
                  <a:pt x="12343" y="6026"/>
                </a:cubicBezTo>
                <a:cubicBezTo>
                  <a:pt x="12343" y="6568"/>
                  <a:pt x="11952" y="6568"/>
                  <a:pt x="11952" y="7177"/>
                </a:cubicBezTo>
                <a:cubicBezTo>
                  <a:pt x="10822" y="10834"/>
                  <a:pt x="10822" y="10834"/>
                  <a:pt x="10822" y="10834"/>
                </a:cubicBezTo>
                <a:cubicBezTo>
                  <a:pt x="11213" y="10834"/>
                  <a:pt x="11561" y="11443"/>
                  <a:pt x="11952" y="11443"/>
                </a:cubicBezTo>
                <a:cubicBezTo>
                  <a:pt x="12343" y="11443"/>
                  <a:pt x="12734" y="12053"/>
                  <a:pt x="12734" y="12662"/>
                </a:cubicBezTo>
                <a:lnTo>
                  <a:pt x="12343" y="13204"/>
                </a:lnTo>
                <a:close/>
              </a:path>
            </a:pathLst>
          </a:custGeom>
          <a:solidFill>
            <a:srgbClr val="FFFF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6" name="Google Shape;216;p6"/>
          <p:cNvSpPr/>
          <p:nvPr/>
        </p:nvSpPr>
        <p:spPr>
          <a:xfrm>
            <a:off x="10953261" y="2165732"/>
            <a:ext cx="393700" cy="639763"/>
          </a:xfrm>
          <a:custGeom>
            <a:avLst/>
            <a:gdLst/>
            <a:ahLst/>
            <a:cxnLst/>
            <a:rect l="l" t="t" r="r" b="b"/>
            <a:pathLst>
              <a:path w="21600" h="21600" extrusionOk="0">
                <a:moveTo>
                  <a:pt x="10800" y="0"/>
                </a:moveTo>
                <a:cubicBezTo>
                  <a:pt x="4899" y="0"/>
                  <a:pt x="0" y="2939"/>
                  <a:pt x="0" y="6630"/>
                </a:cubicBezTo>
                <a:cubicBezTo>
                  <a:pt x="0" y="10253"/>
                  <a:pt x="10800" y="21600"/>
                  <a:pt x="10800" y="21600"/>
                </a:cubicBezTo>
                <a:cubicBezTo>
                  <a:pt x="10800" y="21600"/>
                  <a:pt x="21600" y="10253"/>
                  <a:pt x="21600" y="6630"/>
                </a:cubicBezTo>
                <a:cubicBezTo>
                  <a:pt x="21600" y="2939"/>
                  <a:pt x="16812" y="0"/>
                  <a:pt x="10800" y="0"/>
                </a:cubicBezTo>
                <a:close/>
                <a:moveTo>
                  <a:pt x="10800" y="10458"/>
                </a:moveTo>
                <a:cubicBezTo>
                  <a:pt x="7794" y="10458"/>
                  <a:pt x="5344" y="8954"/>
                  <a:pt x="5344" y="7109"/>
                </a:cubicBezTo>
                <a:cubicBezTo>
                  <a:pt x="5344" y="5195"/>
                  <a:pt x="7794" y="3691"/>
                  <a:pt x="10800" y="3691"/>
                </a:cubicBezTo>
                <a:cubicBezTo>
                  <a:pt x="13806" y="3691"/>
                  <a:pt x="16367" y="5195"/>
                  <a:pt x="16367" y="7109"/>
                </a:cubicBezTo>
                <a:cubicBezTo>
                  <a:pt x="16367" y="8954"/>
                  <a:pt x="13806" y="10458"/>
                  <a:pt x="10800" y="10458"/>
                </a:cubicBezTo>
                <a:close/>
              </a:path>
            </a:pathLst>
          </a:custGeom>
          <a:solidFill>
            <a:schemeClr val="accent2"/>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17" name="Google Shape;217;p6"/>
          <p:cNvGrpSpPr/>
          <p:nvPr/>
        </p:nvGrpSpPr>
        <p:grpSpPr>
          <a:xfrm>
            <a:off x="491320" y="3734354"/>
            <a:ext cx="785884" cy="760729"/>
            <a:chOff x="0" y="-1"/>
            <a:chExt cx="337067" cy="343715"/>
          </a:xfrm>
        </p:grpSpPr>
        <p:sp>
          <p:nvSpPr>
            <p:cNvPr id="218" name="Google Shape;218;p6"/>
            <p:cNvSpPr/>
            <p:nvPr/>
          </p:nvSpPr>
          <p:spPr>
            <a:xfrm>
              <a:off x="84503" y="83079"/>
              <a:ext cx="168060" cy="260635"/>
            </a:xfrm>
            <a:custGeom>
              <a:avLst/>
              <a:gdLst/>
              <a:ahLst/>
              <a:cxnLst/>
              <a:rect l="l" t="t" r="r" b="b"/>
              <a:pathLst>
                <a:path w="21600" h="21600" extrusionOk="0">
                  <a:moveTo>
                    <a:pt x="10800" y="0"/>
                  </a:moveTo>
                  <a:cubicBezTo>
                    <a:pt x="4752" y="0"/>
                    <a:pt x="0" y="3072"/>
                    <a:pt x="0" y="6703"/>
                  </a:cubicBezTo>
                  <a:cubicBezTo>
                    <a:pt x="0" y="11172"/>
                    <a:pt x="4752" y="12290"/>
                    <a:pt x="4752" y="14803"/>
                  </a:cubicBezTo>
                  <a:cubicBezTo>
                    <a:pt x="4752" y="15455"/>
                    <a:pt x="5472" y="16014"/>
                    <a:pt x="6624" y="16479"/>
                  </a:cubicBezTo>
                  <a:cubicBezTo>
                    <a:pt x="6336" y="16572"/>
                    <a:pt x="6192" y="16759"/>
                    <a:pt x="6192" y="16852"/>
                  </a:cubicBezTo>
                  <a:cubicBezTo>
                    <a:pt x="6192" y="17131"/>
                    <a:pt x="6480" y="17317"/>
                    <a:pt x="6768" y="17410"/>
                  </a:cubicBezTo>
                  <a:cubicBezTo>
                    <a:pt x="6480" y="17597"/>
                    <a:pt x="6192" y="17783"/>
                    <a:pt x="6192" y="17969"/>
                  </a:cubicBezTo>
                  <a:cubicBezTo>
                    <a:pt x="6192" y="18155"/>
                    <a:pt x="6480" y="18341"/>
                    <a:pt x="6912" y="18434"/>
                  </a:cubicBezTo>
                  <a:cubicBezTo>
                    <a:pt x="6480" y="18621"/>
                    <a:pt x="6192" y="18807"/>
                    <a:pt x="6192" y="18993"/>
                  </a:cubicBezTo>
                  <a:cubicBezTo>
                    <a:pt x="6192" y="19272"/>
                    <a:pt x="6624" y="19459"/>
                    <a:pt x="7200" y="19645"/>
                  </a:cubicBezTo>
                  <a:cubicBezTo>
                    <a:pt x="6912" y="19738"/>
                    <a:pt x="6768" y="19924"/>
                    <a:pt x="6768" y="20017"/>
                  </a:cubicBezTo>
                  <a:cubicBezTo>
                    <a:pt x="6768" y="20483"/>
                    <a:pt x="7920" y="20855"/>
                    <a:pt x="9360" y="21041"/>
                  </a:cubicBezTo>
                  <a:cubicBezTo>
                    <a:pt x="9648" y="21321"/>
                    <a:pt x="10224" y="21600"/>
                    <a:pt x="10800" y="21600"/>
                  </a:cubicBezTo>
                  <a:cubicBezTo>
                    <a:pt x="11520" y="21600"/>
                    <a:pt x="11952" y="21321"/>
                    <a:pt x="12240" y="21041"/>
                  </a:cubicBezTo>
                  <a:cubicBezTo>
                    <a:pt x="13824" y="20855"/>
                    <a:pt x="14832" y="20483"/>
                    <a:pt x="14832" y="20017"/>
                  </a:cubicBezTo>
                  <a:cubicBezTo>
                    <a:pt x="14832" y="19924"/>
                    <a:pt x="14832" y="19738"/>
                    <a:pt x="14544" y="19645"/>
                  </a:cubicBezTo>
                  <a:cubicBezTo>
                    <a:pt x="15120" y="19459"/>
                    <a:pt x="15552" y="19272"/>
                    <a:pt x="15552" y="18993"/>
                  </a:cubicBezTo>
                  <a:cubicBezTo>
                    <a:pt x="15552" y="18807"/>
                    <a:pt x="15264" y="18621"/>
                    <a:pt x="14832" y="18434"/>
                  </a:cubicBezTo>
                  <a:cubicBezTo>
                    <a:pt x="15264" y="18341"/>
                    <a:pt x="15552" y="18155"/>
                    <a:pt x="15552" y="17969"/>
                  </a:cubicBezTo>
                  <a:cubicBezTo>
                    <a:pt x="15552" y="17783"/>
                    <a:pt x="15264" y="17597"/>
                    <a:pt x="14832" y="17410"/>
                  </a:cubicBezTo>
                  <a:cubicBezTo>
                    <a:pt x="15264" y="17224"/>
                    <a:pt x="15408" y="17131"/>
                    <a:pt x="15408" y="16852"/>
                  </a:cubicBezTo>
                  <a:cubicBezTo>
                    <a:pt x="15408" y="16759"/>
                    <a:pt x="15264" y="16572"/>
                    <a:pt x="15120" y="16479"/>
                  </a:cubicBezTo>
                  <a:cubicBezTo>
                    <a:pt x="16128" y="16014"/>
                    <a:pt x="16848" y="15455"/>
                    <a:pt x="16848" y="14803"/>
                  </a:cubicBezTo>
                  <a:cubicBezTo>
                    <a:pt x="16848" y="12290"/>
                    <a:pt x="21600" y="11172"/>
                    <a:pt x="21600" y="6703"/>
                  </a:cubicBezTo>
                  <a:cubicBezTo>
                    <a:pt x="21600" y="3072"/>
                    <a:pt x="16848" y="0"/>
                    <a:pt x="10800" y="0"/>
                  </a:cubicBezTo>
                  <a:close/>
                  <a:moveTo>
                    <a:pt x="16416" y="10893"/>
                  </a:moveTo>
                  <a:cubicBezTo>
                    <a:pt x="15408" y="11917"/>
                    <a:pt x="14112" y="13128"/>
                    <a:pt x="14112" y="14710"/>
                  </a:cubicBezTo>
                  <a:cubicBezTo>
                    <a:pt x="13680" y="14897"/>
                    <a:pt x="12384" y="15362"/>
                    <a:pt x="10800" y="15362"/>
                  </a:cubicBezTo>
                  <a:cubicBezTo>
                    <a:pt x="9216" y="15362"/>
                    <a:pt x="7920" y="14897"/>
                    <a:pt x="7488" y="14710"/>
                  </a:cubicBezTo>
                  <a:cubicBezTo>
                    <a:pt x="7488" y="13034"/>
                    <a:pt x="6192" y="11917"/>
                    <a:pt x="5184" y="10893"/>
                  </a:cubicBezTo>
                  <a:cubicBezTo>
                    <a:pt x="3888" y="9776"/>
                    <a:pt x="2736" y="8659"/>
                    <a:pt x="2736" y="6703"/>
                  </a:cubicBezTo>
                  <a:cubicBezTo>
                    <a:pt x="2736" y="4097"/>
                    <a:pt x="6336" y="1862"/>
                    <a:pt x="10800" y="1862"/>
                  </a:cubicBezTo>
                  <a:cubicBezTo>
                    <a:pt x="15264" y="1862"/>
                    <a:pt x="18864" y="4097"/>
                    <a:pt x="18864" y="6703"/>
                  </a:cubicBezTo>
                  <a:cubicBezTo>
                    <a:pt x="18864" y="8659"/>
                    <a:pt x="17712" y="9776"/>
                    <a:pt x="16416" y="10893"/>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9" name="Google Shape;219;p6"/>
            <p:cNvSpPr/>
            <p:nvPr/>
          </p:nvSpPr>
          <p:spPr>
            <a:xfrm>
              <a:off x="157139" y="-1"/>
              <a:ext cx="22789" cy="55072"/>
            </a:xfrm>
            <a:custGeom>
              <a:avLst/>
              <a:gdLst/>
              <a:ahLst/>
              <a:cxnLst/>
              <a:rect l="l" t="t" r="r" b="b"/>
              <a:pathLst>
                <a:path w="21600" h="21600" extrusionOk="0">
                  <a:moveTo>
                    <a:pt x="10800" y="21600"/>
                  </a:moveTo>
                  <a:cubicBezTo>
                    <a:pt x="16200" y="21600"/>
                    <a:pt x="21600" y="18955"/>
                    <a:pt x="21600" y="15869"/>
                  </a:cubicBezTo>
                  <a:cubicBezTo>
                    <a:pt x="21600" y="5731"/>
                    <a:pt x="21600" y="5731"/>
                    <a:pt x="21600" y="5731"/>
                  </a:cubicBezTo>
                  <a:cubicBezTo>
                    <a:pt x="21600" y="2645"/>
                    <a:pt x="16200" y="0"/>
                    <a:pt x="10800" y="0"/>
                  </a:cubicBezTo>
                  <a:cubicBezTo>
                    <a:pt x="5400" y="0"/>
                    <a:pt x="0" y="2645"/>
                    <a:pt x="0" y="5731"/>
                  </a:cubicBezTo>
                  <a:cubicBezTo>
                    <a:pt x="0" y="15869"/>
                    <a:pt x="0" y="15869"/>
                    <a:pt x="0" y="15869"/>
                  </a:cubicBezTo>
                  <a:cubicBezTo>
                    <a:pt x="0" y="18955"/>
                    <a:pt x="5400" y="21600"/>
                    <a:pt x="10800" y="21600"/>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0" name="Google Shape;220;p6"/>
            <p:cNvSpPr/>
            <p:nvPr/>
          </p:nvSpPr>
          <p:spPr>
            <a:xfrm>
              <a:off x="79574" y="21045"/>
              <a:ext cx="36920" cy="50507"/>
            </a:xfrm>
            <a:custGeom>
              <a:avLst/>
              <a:gdLst/>
              <a:ahLst/>
              <a:cxnLst/>
              <a:rect l="l" t="t" r="r" b="b"/>
              <a:pathLst>
                <a:path w="19762" h="20157" extrusionOk="0">
                  <a:moveTo>
                    <a:pt x="17081" y="19880"/>
                  </a:moveTo>
                  <a:cubicBezTo>
                    <a:pt x="20081" y="18530"/>
                    <a:pt x="20681" y="15380"/>
                    <a:pt x="18281" y="12230"/>
                  </a:cubicBezTo>
                  <a:cubicBezTo>
                    <a:pt x="11681" y="3230"/>
                    <a:pt x="11681" y="3230"/>
                    <a:pt x="11681" y="3230"/>
                  </a:cubicBezTo>
                  <a:cubicBezTo>
                    <a:pt x="9281" y="530"/>
                    <a:pt x="5681" y="-820"/>
                    <a:pt x="2681" y="530"/>
                  </a:cubicBezTo>
                  <a:cubicBezTo>
                    <a:pt x="-319" y="1880"/>
                    <a:pt x="-919" y="5030"/>
                    <a:pt x="1481" y="7730"/>
                  </a:cubicBezTo>
                  <a:cubicBezTo>
                    <a:pt x="8081" y="16730"/>
                    <a:pt x="8081" y="16730"/>
                    <a:pt x="8081" y="16730"/>
                  </a:cubicBezTo>
                  <a:cubicBezTo>
                    <a:pt x="10481" y="19430"/>
                    <a:pt x="14681" y="20780"/>
                    <a:pt x="17081" y="19880"/>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1" name="Google Shape;221;p6"/>
            <p:cNvSpPr/>
            <p:nvPr/>
          </p:nvSpPr>
          <p:spPr>
            <a:xfrm>
              <a:off x="21501" y="79099"/>
              <a:ext cx="50064" cy="36920"/>
            </a:xfrm>
            <a:custGeom>
              <a:avLst/>
              <a:gdLst/>
              <a:ahLst/>
              <a:cxnLst/>
              <a:rect l="l" t="t" r="r" b="b"/>
              <a:pathLst>
                <a:path w="20157" h="19762" extrusionOk="0">
                  <a:moveTo>
                    <a:pt x="16730" y="8081"/>
                  </a:moveTo>
                  <a:cubicBezTo>
                    <a:pt x="7730" y="1481"/>
                    <a:pt x="7730" y="1481"/>
                    <a:pt x="7730" y="1481"/>
                  </a:cubicBezTo>
                  <a:cubicBezTo>
                    <a:pt x="5030" y="-919"/>
                    <a:pt x="1880" y="-319"/>
                    <a:pt x="530" y="2681"/>
                  </a:cubicBezTo>
                  <a:cubicBezTo>
                    <a:pt x="-820" y="5681"/>
                    <a:pt x="530" y="9281"/>
                    <a:pt x="3230" y="11681"/>
                  </a:cubicBezTo>
                  <a:cubicBezTo>
                    <a:pt x="12230" y="18281"/>
                    <a:pt x="12230" y="18281"/>
                    <a:pt x="12230" y="18281"/>
                  </a:cubicBezTo>
                  <a:cubicBezTo>
                    <a:pt x="15380" y="20681"/>
                    <a:pt x="18530" y="20081"/>
                    <a:pt x="19880" y="17081"/>
                  </a:cubicBezTo>
                  <a:cubicBezTo>
                    <a:pt x="20780" y="14681"/>
                    <a:pt x="19430" y="10481"/>
                    <a:pt x="16730" y="8081"/>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2" name="Google Shape;222;p6"/>
            <p:cNvSpPr/>
            <p:nvPr/>
          </p:nvSpPr>
          <p:spPr>
            <a:xfrm>
              <a:off x="265515" y="220263"/>
              <a:ext cx="50507" cy="37229"/>
            </a:xfrm>
            <a:custGeom>
              <a:avLst/>
              <a:gdLst/>
              <a:ahLst/>
              <a:cxnLst/>
              <a:rect l="l" t="t" r="r" b="b"/>
              <a:pathLst>
                <a:path w="20157" h="19928" extrusionOk="0">
                  <a:moveTo>
                    <a:pt x="16928" y="8247"/>
                  </a:moveTo>
                  <a:cubicBezTo>
                    <a:pt x="7928" y="1047"/>
                    <a:pt x="7928" y="1047"/>
                    <a:pt x="7928" y="1047"/>
                  </a:cubicBezTo>
                  <a:cubicBezTo>
                    <a:pt x="4778" y="-753"/>
                    <a:pt x="1628" y="-153"/>
                    <a:pt x="278" y="2247"/>
                  </a:cubicBezTo>
                  <a:cubicBezTo>
                    <a:pt x="-622" y="5247"/>
                    <a:pt x="728" y="9447"/>
                    <a:pt x="3428" y="11247"/>
                  </a:cubicBezTo>
                  <a:cubicBezTo>
                    <a:pt x="12428" y="18447"/>
                    <a:pt x="12428" y="18447"/>
                    <a:pt x="12428" y="18447"/>
                  </a:cubicBezTo>
                  <a:cubicBezTo>
                    <a:pt x="15128" y="20847"/>
                    <a:pt x="18278" y="20247"/>
                    <a:pt x="19628" y="17247"/>
                  </a:cubicBezTo>
                  <a:cubicBezTo>
                    <a:pt x="20978" y="14247"/>
                    <a:pt x="19628" y="10647"/>
                    <a:pt x="16928" y="8247"/>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3" name="Google Shape;223;p6"/>
            <p:cNvSpPr/>
            <p:nvPr/>
          </p:nvSpPr>
          <p:spPr>
            <a:xfrm>
              <a:off x="0" y="157140"/>
              <a:ext cx="55071" cy="22314"/>
            </a:xfrm>
            <a:custGeom>
              <a:avLst/>
              <a:gdLst/>
              <a:ahLst/>
              <a:cxnLst/>
              <a:rect l="l" t="t" r="r" b="b"/>
              <a:pathLst>
                <a:path w="21600" h="21600" extrusionOk="0">
                  <a:moveTo>
                    <a:pt x="21600" y="10800"/>
                  </a:moveTo>
                  <a:cubicBezTo>
                    <a:pt x="21600" y="5400"/>
                    <a:pt x="18955" y="0"/>
                    <a:pt x="15869" y="0"/>
                  </a:cubicBezTo>
                  <a:cubicBezTo>
                    <a:pt x="5731" y="0"/>
                    <a:pt x="5731" y="0"/>
                    <a:pt x="5731" y="0"/>
                  </a:cubicBezTo>
                  <a:cubicBezTo>
                    <a:pt x="2645" y="0"/>
                    <a:pt x="0" y="5400"/>
                    <a:pt x="0" y="10800"/>
                  </a:cubicBezTo>
                  <a:cubicBezTo>
                    <a:pt x="0" y="16200"/>
                    <a:pt x="2645" y="21600"/>
                    <a:pt x="5731" y="21600"/>
                  </a:cubicBezTo>
                  <a:cubicBezTo>
                    <a:pt x="15869" y="21600"/>
                    <a:pt x="15869" y="21600"/>
                    <a:pt x="15869" y="21600"/>
                  </a:cubicBezTo>
                  <a:cubicBezTo>
                    <a:pt x="18955" y="21600"/>
                    <a:pt x="21600" y="16200"/>
                    <a:pt x="21600" y="10800"/>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4" name="Google Shape;224;p6"/>
            <p:cNvSpPr/>
            <p:nvPr/>
          </p:nvSpPr>
          <p:spPr>
            <a:xfrm>
              <a:off x="281996" y="157140"/>
              <a:ext cx="55071" cy="22314"/>
            </a:xfrm>
            <a:custGeom>
              <a:avLst/>
              <a:gdLst/>
              <a:ahLst/>
              <a:cxnLst/>
              <a:rect l="l" t="t" r="r" b="b"/>
              <a:pathLst>
                <a:path w="21600" h="21600" extrusionOk="0">
                  <a:moveTo>
                    <a:pt x="15869" y="0"/>
                  </a:moveTo>
                  <a:cubicBezTo>
                    <a:pt x="5731" y="0"/>
                    <a:pt x="5731" y="0"/>
                    <a:pt x="5731" y="0"/>
                  </a:cubicBezTo>
                  <a:cubicBezTo>
                    <a:pt x="2645" y="0"/>
                    <a:pt x="0" y="5400"/>
                    <a:pt x="0" y="10800"/>
                  </a:cubicBezTo>
                  <a:cubicBezTo>
                    <a:pt x="0" y="16200"/>
                    <a:pt x="2645" y="21600"/>
                    <a:pt x="5731" y="21600"/>
                  </a:cubicBezTo>
                  <a:cubicBezTo>
                    <a:pt x="15869" y="21600"/>
                    <a:pt x="15869" y="21600"/>
                    <a:pt x="15869" y="21600"/>
                  </a:cubicBezTo>
                  <a:cubicBezTo>
                    <a:pt x="18955" y="21600"/>
                    <a:pt x="21600" y="16200"/>
                    <a:pt x="21600" y="10800"/>
                  </a:cubicBezTo>
                  <a:cubicBezTo>
                    <a:pt x="21600" y="5400"/>
                    <a:pt x="18955" y="0"/>
                    <a:pt x="15869" y="0"/>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5" name="Google Shape;225;p6"/>
            <p:cNvSpPr/>
            <p:nvPr/>
          </p:nvSpPr>
          <p:spPr>
            <a:xfrm>
              <a:off x="21501" y="220263"/>
              <a:ext cx="50064" cy="37229"/>
            </a:xfrm>
            <a:custGeom>
              <a:avLst/>
              <a:gdLst/>
              <a:ahLst/>
              <a:cxnLst/>
              <a:rect l="l" t="t" r="r" b="b"/>
              <a:pathLst>
                <a:path w="20157" h="19928" extrusionOk="0">
                  <a:moveTo>
                    <a:pt x="12230" y="1047"/>
                  </a:moveTo>
                  <a:cubicBezTo>
                    <a:pt x="3230" y="8247"/>
                    <a:pt x="3230" y="8247"/>
                    <a:pt x="3230" y="8247"/>
                  </a:cubicBezTo>
                  <a:cubicBezTo>
                    <a:pt x="530" y="10647"/>
                    <a:pt x="-820" y="14247"/>
                    <a:pt x="530" y="17247"/>
                  </a:cubicBezTo>
                  <a:cubicBezTo>
                    <a:pt x="1880" y="20247"/>
                    <a:pt x="5030" y="20847"/>
                    <a:pt x="7730" y="18447"/>
                  </a:cubicBezTo>
                  <a:cubicBezTo>
                    <a:pt x="16730" y="11247"/>
                    <a:pt x="16730" y="11247"/>
                    <a:pt x="16730" y="11247"/>
                  </a:cubicBezTo>
                  <a:cubicBezTo>
                    <a:pt x="19430" y="9447"/>
                    <a:pt x="20780" y="5247"/>
                    <a:pt x="19880" y="2247"/>
                  </a:cubicBezTo>
                  <a:cubicBezTo>
                    <a:pt x="18530" y="-153"/>
                    <a:pt x="15380" y="-753"/>
                    <a:pt x="12230" y="1047"/>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6" name="Google Shape;226;p6"/>
            <p:cNvSpPr/>
            <p:nvPr/>
          </p:nvSpPr>
          <p:spPr>
            <a:xfrm>
              <a:off x="265515" y="79099"/>
              <a:ext cx="50507" cy="36920"/>
            </a:xfrm>
            <a:custGeom>
              <a:avLst/>
              <a:gdLst/>
              <a:ahLst/>
              <a:cxnLst/>
              <a:rect l="l" t="t" r="r" b="b"/>
              <a:pathLst>
                <a:path w="20157" h="19762" extrusionOk="0">
                  <a:moveTo>
                    <a:pt x="7928" y="18281"/>
                  </a:moveTo>
                  <a:cubicBezTo>
                    <a:pt x="16928" y="11681"/>
                    <a:pt x="16928" y="11681"/>
                    <a:pt x="16928" y="11681"/>
                  </a:cubicBezTo>
                  <a:cubicBezTo>
                    <a:pt x="19628" y="9281"/>
                    <a:pt x="20978" y="5681"/>
                    <a:pt x="19628" y="2681"/>
                  </a:cubicBezTo>
                  <a:cubicBezTo>
                    <a:pt x="18278" y="-319"/>
                    <a:pt x="15128" y="-919"/>
                    <a:pt x="12428" y="1481"/>
                  </a:cubicBezTo>
                  <a:cubicBezTo>
                    <a:pt x="3428" y="8081"/>
                    <a:pt x="3428" y="8081"/>
                    <a:pt x="3428" y="8081"/>
                  </a:cubicBezTo>
                  <a:cubicBezTo>
                    <a:pt x="728" y="10481"/>
                    <a:pt x="-622" y="14681"/>
                    <a:pt x="278" y="17081"/>
                  </a:cubicBezTo>
                  <a:cubicBezTo>
                    <a:pt x="1628" y="20081"/>
                    <a:pt x="4778" y="20681"/>
                    <a:pt x="7928" y="18281"/>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6"/>
            <p:cNvSpPr/>
            <p:nvPr/>
          </p:nvSpPr>
          <p:spPr>
            <a:xfrm>
              <a:off x="220738" y="21045"/>
              <a:ext cx="37229" cy="50507"/>
            </a:xfrm>
            <a:custGeom>
              <a:avLst/>
              <a:gdLst/>
              <a:ahLst/>
              <a:cxnLst/>
              <a:rect l="l" t="t" r="r" b="b"/>
              <a:pathLst>
                <a:path w="19928" h="20157" extrusionOk="0">
                  <a:moveTo>
                    <a:pt x="17247" y="530"/>
                  </a:moveTo>
                  <a:cubicBezTo>
                    <a:pt x="14247" y="-820"/>
                    <a:pt x="10647" y="530"/>
                    <a:pt x="8247" y="3230"/>
                  </a:cubicBezTo>
                  <a:cubicBezTo>
                    <a:pt x="1047" y="12230"/>
                    <a:pt x="1047" y="12230"/>
                    <a:pt x="1047" y="12230"/>
                  </a:cubicBezTo>
                  <a:cubicBezTo>
                    <a:pt x="-753" y="15380"/>
                    <a:pt x="-153" y="18530"/>
                    <a:pt x="2247" y="19880"/>
                  </a:cubicBezTo>
                  <a:cubicBezTo>
                    <a:pt x="5247" y="20780"/>
                    <a:pt x="9447" y="19430"/>
                    <a:pt x="11247" y="16730"/>
                  </a:cubicBezTo>
                  <a:cubicBezTo>
                    <a:pt x="18447" y="7730"/>
                    <a:pt x="18447" y="7730"/>
                    <a:pt x="18447" y="7730"/>
                  </a:cubicBezTo>
                  <a:cubicBezTo>
                    <a:pt x="20847" y="5030"/>
                    <a:pt x="20247" y="1880"/>
                    <a:pt x="17247" y="530"/>
                  </a:cubicBezTo>
                  <a:close/>
                </a:path>
              </a:pathLst>
            </a:custGeom>
            <a:solidFill>
              <a:srgbClr val="FFFFFF"/>
            </a:solidFill>
            <a:ln>
              <a:solidFill>
                <a:schemeClr val="bg2">
                  <a:lumMod val="60000"/>
                  <a:lumOff val="40000"/>
                </a:schemeClr>
              </a:solid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28" name="Google Shape;228;p6"/>
          <p:cNvSpPr/>
          <p:nvPr/>
        </p:nvSpPr>
        <p:spPr>
          <a:xfrm>
            <a:off x="364979" y="1275993"/>
            <a:ext cx="897328" cy="800847"/>
          </a:xfrm>
          <a:custGeom>
            <a:avLst/>
            <a:gdLst/>
            <a:ahLst/>
            <a:cxnLst/>
            <a:rect l="l" t="t" r="r" b="b"/>
            <a:pathLst>
              <a:path w="21600" h="21600" extrusionOk="0">
                <a:moveTo>
                  <a:pt x="3477" y="7346"/>
                </a:moveTo>
                <a:cubicBezTo>
                  <a:pt x="4216" y="6519"/>
                  <a:pt x="5041" y="6957"/>
                  <a:pt x="6171" y="8222"/>
                </a:cubicBezTo>
                <a:cubicBezTo>
                  <a:pt x="6563" y="8659"/>
                  <a:pt x="6563" y="8222"/>
                  <a:pt x="6563" y="8222"/>
                </a:cubicBezTo>
                <a:cubicBezTo>
                  <a:pt x="6954" y="8222"/>
                  <a:pt x="8084" y="6519"/>
                  <a:pt x="8475" y="6519"/>
                </a:cubicBezTo>
                <a:cubicBezTo>
                  <a:pt x="8475" y="6519"/>
                  <a:pt x="8475" y="6519"/>
                  <a:pt x="8475" y="6081"/>
                </a:cubicBezTo>
                <a:cubicBezTo>
                  <a:pt x="8084" y="6081"/>
                  <a:pt x="7736" y="5643"/>
                  <a:pt x="7736" y="5205"/>
                </a:cubicBezTo>
                <a:cubicBezTo>
                  <a:pt x="5780" y="2189"/>
                  <a:pt x="13082" y="486"/>
                  <a:pt x="11952" y="486"/>
                </a:cubicBezTo>
                <a:cubicBezTo>
                  <a:pt x="11169" y="0"/>
                  <a:pt x="8866" y="0"/>
                  <a:pt x="8475" y="0"/>
                </a:cubicBezTo>
                <a:cubicBezTo>
                  <a:pt x="7345" y="486"/>
                  <a:pt x="5433" y="1751"/>
                  <a:pt x="4650" y="2627"/>
                </a:cubicBezTo>
                <a:cubicBezTo>
                  <a:pt x="3477" y="3503"/>
                  <a:pt x="3129" y="3941"/>
                  <a:pt x="3129" y="3941"/>
                </a:cubicBezTo>
                <a:cubicBezTo>
                  <a:pt x="2695" y="4330"/>
                  <a:pt x="3129" y="5205"/>
                  <a:pt x="2303" y="5643"/>
                </a:cubicBezTo>
                <a:cubicBezTo>
                  <a:pt x="1565" y="6081"/>
                  <a:pt x="1173" y="5643"/>
                  <a:pt x="782" y="6081"/>
                </a:cubicBezTo>
                <a:cubicBezTo>
                  <a:pt x="782" y="6519"/>
                  <a:pt x="391" y="6519"/>
                  <a:pt x="0" y="6957"/>
                </a:cubicBezTo>
                <a:lnTo>
                  <a:pt x="0" y="7346"/>
                </a:lnTo>
                <a:lnTo>
                  <a:pt x="1565" y="9097"/>
                </a:lnTo>
                <a:cubicBezTo>
                  <a:pt x="1565" y="9535"/>
                  <a:pt x="1912" y="9535"/>
                  <a:pt x="2303" y="9535"/>
                </a:cubicBezTo>
                <a:cubicBezTo>
                  <a:pt x="2303" y="9097"/>
                  <a:pt x="2695" y="8659"/>
                  <a:pt x="3129" y="8659"/>
                </a:cubicBezTo>
                <a:cubicBezTo>
                  <a:pt x="3129" y="8659"/>
                  <a:pt x="3129" y="7346"/>
                  <a:pt x="3477" y="7346"/>
                </a:cubicBezTo>
                <a:close/>
                <a:moveTo>
                  <a:pt x="9648" y="7784"/>
                </a:moveTo>
                <a:cubicBezTo>
                  <a:pt x="9257" y="7784"/>
                  <a:pt x="9257" y="7784"/>
                  <a:pt x="9257" y="7784"/>
                </a:cubicBezTo>
                <a:cubicBezTo>
                  <a:pt x="7736" y="9097"/>
                  <a:pt x="7736" y="9097"/>
                  <a:pt x="7736" y="9097"/>
                </a:cubicBezTo>
                <a:cubicBezTo>
                  <a:pt x="7345" y="9535"/>
                  <a:pt x="7345" y="9535"/>
                  <a:pt x="7345" y="9924"/>
                </a:cubicBezTo>
                <a:cubicBezTo>
                  <a:pt x="16559" y="21162"/>
                  <a:pt x="16559" y="21162"/>
                  <a:pt x="16559" y="21162"/>
                </a:cubicBezTo>
                <a:cubicBezTo>
                  <a:pt x="16559" y="21600"/>
                  <a:pt x="16993" y="21600"/>
                  <a:pt x="17341" y="21162"/>
                </a:cubicBezTo>
                <a:cubicBezTo>
                  <a:pt x="18514" y="20286"/>
                  <a:pt x="18514" y="20286"/>
                  <a:pt x="18514" y="20286"/>
                </a:cubicBezTo>
                <a:cubicBezTo>
                  <a:pt x="18514" y="19849"/>
                  <a:pt x="18514" y="19459"/>
                  <a:pt x="18514" y="19459"/>
                </a:cubicBezTo>
                <a:lnTo>
                  <a:pt x="9648" y="7784"/>
                </a:lnTo>
                <a:close/>
                <a:moveTo>
                  <a:pt x="21600" y="3065"/>
                </a:moveTo>
                <a:cubicBezTo>
                  <a:pt x="21209" y="2189"/>
                  <a:pt x="21209" y="2627"/>
                  <a:pt x="20818" y="2627"/>
                </a:cubicBezTo>
                <a:cubicBezTo>
                  <a:pt x="20818" y="3065"/>
                  <a:pt x="20035" y="3941"/>
                  <a:pt x="20035" y="4330"/>
                </a:cubicBezTo>
                <a:cubicBezTo>
                  <a:pt x="19644" y="5205"/>
                  <a:pt x="18905" y="6081"/>
                  <a:pt x="17732" y="5205"/>
                </a:cubicBezTo>
                <a:cubicBezTo>
                  <a:pt x="16559" y="3941"/>
                  <a:pt x="16993" y="3503"/>
                  <a:pt x="17341" y="3065"/>
                </a:cubicBezTo>
                <a:cubicBezTo>
                  <a:pt x="17341" y="2627"/>
                  <a:pt x="18123" y="1362"/>
                  <a:pt x="18123" y="924"/>
                </a:cubicBezTo>
                <a:cubicBezTo>
                  <a:pt x="18514" y="924"/>
                  <a:pt x="18123" y="486"/>
                  <a:pt x="17732" y="486"/>
                </a:cubicBezTo>
                <a:cubicBezTo>
                  <a:pt x="17341" y="924"/>
                  <a:pt x="15037" y="1751"/>
                  <a:pt x="14646" y="3503"/>
                </a:cubicBezTo>
                <a:cubicBezTo>
                  <a:pt x="14255" y="4768"/>
                  <a:pt x="15037" y="6081"/>
                  <a:pt x="13864" y="7346"/>
                </a:cubicBezTo>
                <a:cubicBezTo>
                  <a:pt x="12343" y="9097"/>
                  <a:pt x="12343" y="9097"/>
                  <a:pt x="12343" y="9097"/>
                </a:cubicBezTo>
                <a:cubicBezTo>
                  <a:pt x="13864" y="11238"/>
                  <a:pt x="13864" y="11238"/>
                  <a:pt x="13864" y="11238"/>
                </a:cubicBezTo>
                <a:cubicBezTo>
                  <a:pt x="15820" y="9097"/>
                  <a:pt x="15820" y="9097"/>
                  <a:pt x="15820" y="9097"/>
                </a:cubicBezTo>
                <a:cubicBezTo>
                  <a:pt x="16167" y="8659"/>
                  <a:pt x="16993" y="8222"/>
                  <a:pt x="17732" y="8659"/>
                </a:cubicBezTo>
                <a:cubicBezTo>
                  <a:pt x="19644" y="9097"/>
                  <a:pt x="20427" y="8222"/>
                  <a:pt x="21209" y="6957"/>
                </a:cubicBezTo>
                <a:cubicBezTo>
                  <a:pt x="21600" y="5643"/>
                  <a:pt x="21600" y="3503"/>
                  <a:pt x="21600" y="3065"/>
                </a:cubicBezTo>
                <a:close/>
                <a:moveTo>
                  <a:pt x="3129" y="19459"/>
                </a:moveTo>
                <a:cubicBezTo>
                  <a:pt x="2695" y="19849"/>
                  <a:pt x="2695" y="20286"/>
                  <a:pt x="3129" y="20286"/>
                </a:cubicBezTo>
                <a:cubicBezTo>
                  <a:pt x="3868" y="21600"/>
                  <a:pt x="3868" y="21600"/>
                  <a:pt x="3868" y="21600"/>
                </a:cubicBezTo>
                <a:cubicBezTo>
                  <a:pt x="4216" y="21600"/>
                  <a:pt x="4650" y="21600"/>
                  <a:pt x="4650" y="21162"/>
                </a:cubicBezTo>
                <a:cubicBezTo>
                  <a:pt x="10039" y="15568"/>
                  <a:pt x="10039" y="15568"/>
                  <a:pt x="10039" y="15568"/>
                </a:cubicBezTo>
                <a:cubicBezTo>
                  <a:pt x="8475" y="13378"/>
                  <a:pt x="8475" y="13378"/>
                  <a:pt x="8475" y="13378"/>
                </a:cubicBezTo>
                <a:lnTo>
                  <a:pt x="3129" y="19459"/>
                </a:lnTo>
                <a:close/>
              </a:path>
            </a:pathLst>
          </a:custGeom>
          <a:solidFill>
            <a:schemeClr val="accen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29" name="Google Shape;229;p6"/>
          <p:cNvGrpSpPr/>
          <p:nvPr/>
        </p:nvGrpSpPr>
        <p:grpSpPr>
          <a:xfrm>
            <a:off x="9307268" y="1412324"/>
            <a:ext cx="881063" cy="731837"/>
            <a:chOff x="-1" y="0"/>
            <a:chExt cx="881128" cy="731194"/>
          </a:xfrm>
        </p:grpSpPr>
        <p:sp>
          <p:nvSpPr>
            <p:cNvPr id="230" name="Google Shape;230;p6"/>
            <p:cNvSpPr/>
            <p:nvPr/>
          </p:nvSpPr>
          <p:spPr>
            <a:xfrm>
              <a:off x="529562" y="46530"/>
              <a:ext cx="351565" cy="516268"/>
            </a:xfrm>
            <a:custGeom>
              <a:avLst/>
              <a:gdLst/>
              <a:ahLst/>
              <a:cxnLst/>
              <a:rect l="l" t="t" r="r" b="b"/>
              <a:pathLst>
                <a:path w="9600" h="21600" extrusionOk="0">
                  <a:moveTo>
                    <a:pt x="4800" y="0"/>
                  </a:moveTo>
                  <a:cubicBezTo>
                    <a:pt x="4800" y="0"/>
                    <a:pt x="-6000" y="21600"/>
                    <a:pt x="4800" y="21600"/>
                  </a:cubicBezTo>
                  <a:cubicBezTo>
                    <a:pt x="15600" y="21600"/>
                    <a:pt x="4800" y="0"/>
                    <a:pt x="4800" y="0"/>
                  </a:cubicBezTo>
                </a:path>
              </a:pathLst>
            </a:cu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1" name="Google Shape;231;p6"/>
            <p:cNvSpPr/>
            <p:nvPr/>
          </p:nvSpPr>
          <p:spPr>
            <a:xfrm>
              <a:off x="-1" y="46530"/>
              <a:ext cx="351565" cy="516268"/>
            </a:xfrm>
            <a:custGeom>
              <a:avLst/>
              <a:gdLst/>
              <a:ahLst/>
              <a:cxnLst/>
              <a:rect l="l" t="t" r="r" b="b"/>
              <a:pathLst>
                <a:path w="9600" h="21600" extrusionOk="0">
                  <a:moveTo>
                    <a:pt x="4800" y="0"/>
                  </a:moveTo>
                  <a:cubicBezTo>
                    <a:pt x="4800" y="0"/>
                    <a:pt x="-6000" y="21600"/>
                    <a:pt x="4800" y="21600"/>
                  </a:cubicBezTo>
                  <a:cubicBezTo>
                    <a:pt x="15600" y="21600"/>
                    <a:pt x="4800" y="0"/>
                    <a:pt x="4800" y="0"/>
                  </a:cubicBezTo>
                </a:path>
              </a:pathLst>
            </a:cu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2" name="Google Shape;232;p6"/>
            <p:cNvSpPr/>
            <p:nvPr/>
          </p:nvSpPr>
          <p:spPr>
            <a:xfrm>
              <a:off x="554837" y="334575"/>
              <a:ext cx="311758" cy="208857"/>
            </a:xfrm>
            <a:custGeom>
              <a:avLst/>
              <a:gdLst/>
              <a:ahLst/>
              <a:cxnLst/>
              <a:rect l="l" t="t" r="r" b="b"/>
              <a:pathLst>
                <a:path w="19054" h="21208" extrusionOk="0">
                  <a:moveTo>
                    <a:pt x="13374" y="20308"/>
                  </a:moveTo>
                  <a:cubicBezTo>
                    <a:pt x="17214" y="18975"/>
                    <a:pt x="20574" y="10975"/>
                    <a:pt x="18334" y="4575"/>
                  </a:cubicBezTo>
                  <a:cubicBezTo>
                    <a:pt x="18014" y="3775"/>
                    <a:pt x="17694" y="3242"/>
                    <a:pt x="17374" y="2708"/>
                  </a:cubicBezTo>
                  <a:cubicBezTo>
                    <a:pt x="16254" y="1108"/>
                    <a:pt x="14814" y="42"/>
                    <a:pt x="13214" y="42"/>
                  </a:cubicBezTo>
                  <a:cubicBezTo>
                    <a:pt x="11774" y="-225"/>
                    <a:pt x="11134" y="842"/>
                    <a:pt x="9694" y="1642"/>
                  </a:cubicBezTo>
                  <a:cubicBezTo>
                    <a:pt x="8734" y="2175"/>
                    <a:pt x="7774" y="1908"/>
                    <a:pt x="6814" y="1908"/>
                  </a:cubicBezTo>
                  <a:cubicBezTo>
                    <a:pt x="6014" y="1642"/>
                    <a:pt x="5374" y="1642"/>
                    <a:pt x="4574" y="1642"/>
                  </a:cubicBezTo>
                  <a:cubicBezTo>
                    <a:pt x="2974" y="1908"/>
                    <a:pt x="1534" y="3775"/>
                    <a:pt x="734" y="6175"/>
                  </a:cubicBezTo>
                  <a:cubicBezTo>
                    <a:pt x="-1026" y="10975"/>
                    <a:pt x="574" y="16842"/>
                    <a:pt x="3454" y="19242"/>
                  </a:cubicBezTo>
                  <a:cubicBezTo>
                    <a:pt x="4894" y="20575"/>
                    <a:pt x="6494" y="21108"/>
                    <a:pt x="8094" y="21108"/>
                  </a:cubicBezTo>
                  <a:cubicBezTo>
                    <a:pt x="9694" y="21375"/>
                    <a:pt x="11614" y="21108"/>
                    <a:pt x="13374" y="20308"/>
                  </a:cubicBezTo>
                </a:path>
              </a:pathLst>
            </a:custGeom>
            <a:solidFill>
              <a:srgbClr val="4C7E1A"/>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6"/>
            <p:cNvSpPr/>
            <p:nvPr/>
          </p:nvSpPr>
          <p:spPr>
            <a:xfrm>
              <a:off x="649950" y="401049"/>
              <a:ext cx="66466" cy="138484"/>
            </a:xfrm>
            <a:custGeom>
              <a:avLst/>
              <a:gdLst/>
              <a:ahLst/>
              <a:cxnLst/>
              <a:rect l="l" t="t" r="r" b="b"/>
              <a:pathLst>
                <a:path w="20248" h="21600" extrusionOk="0">
                  <a:moveTo>
                    <a:pt x="0" y="0"/>
                  </a:moveTo>
                  <a:cubicBezTo>
                    <a:pt x="4800" y="7336"/>
                    <a:pt x="8000" y="15079"/>
                    <a:pt x="8000" y="21600"/>
                  </a:cubicBezTo>
                  <a:cubicBezTo>
                    <a:pt x="15200" y="21192"/>
                    <a:pt x="21600" y="18747"/>
                    <a:pt x="20000" y="14672"/>
                  </a:cubicBezTo>
                  <a:cubicBezTo>
                    <a:pt x="19200" y="10596"/>
                    <a:pt x="11200" y="8151"/>
                    <a:pt x="6400" y="5298"/>
                  </a:cubicBezTo>
                  <a:cubicBezTo>
                    <a:pt x="3200" y="3668"/>
                    <a:pt x="1600" y="1630"/>
                    <a:pt x="0" y="0"/>
                  </a:cubicBezTo>
                </a:path>
              </a:pathLst>
            </a:custGeom>
            <a:solidFill>
              <a:srgbClr val="72BE27"/>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6"/>
            <p:cNvSpPr/>
            <p:nvPr/>
          </p:nvSpPr>
          <p:spPr>
            <a:xfrm>
              <a:off x="737539" y="219358"/>
              <a:ext cx="91455" cy="118543"/>
            </a:xfrm>
            <a:custGeom>
              <a:avLst/>
              <a:gdLst/>
              <a:ahLst/>
              <a:cxnLst/>
              <a:rect l="l" t="t" r="r" b="b"/>
              <a:pathLst>
                <a:path w="20733" h="21600" extrusionOk="0">
                  <a:moveTo>
                    <a:pt x="5133" y="0"/>
                  </a:moveTo>
                  <a:cubicBezTo>
                    <a:pt x="3933" y="0"/>
                    <a:pt x="2733" y="0"/>
                    <a:pt x="2133" y="480"/>
                  </a:cubicBezTo>
                  <a:cubicBezTo>
                    <a:pt x="-267" y="1920"/>
                    <a:pt x="-267" y="4320"/>
                    <a:pt x="333" y="6720"/>
                  </a:cubicBezTo>
                  <a:cubicBezTo>
                    <a:pt x="1533" y="8640"/>
                    <a:pt x="3333" y="10560"/>
                    <a:pt x="4533" y="12480"/>
                  </a:cubicBezTo>
                  <a:cubicBezTo>
                    <a:pt x="5733" y="13920"/>
                    <a:pt x="6333" y="15840"/>
                    <a:pt x="7533" y="17280"/>
                  </a:cubicBezTo>
                  <a:cubicBezTo>
                    <a:pt x="8733" y="19200"/>
                    <a:pt x="9933" y="20640"/>
                    <a:pt x="12333" y="21120"/>
                  </a:cubicBezTo>
                  <a:cubicBezTo>
                    <a:pt x="13533" y="21600"/>
                    <a:pt x="14733" y="21600"/>
                    <a:pt x="15333" y="21600"/>
                  </a:cubicBezTo>
                  <a:cubicBezTo>
                    <a:pt x="15333" y="21600"/>
                    <a:pt x="15333" y="21600"/>
                    <a:pt x="15333" y="21600"/>
                  </a:cubicBezTo>
                  <a:cubicBezTo>
                    <a:pt x="17133" y="21600"/>
                    <a:pt x="18333" y="21600"/>
                    <a:pt x="18933" y="20640"/>
                  </a:cubicBezTo>
                  <a:cubicBezTo>
                    <a:pt x="19533" y="20160"/>
                    <a:pt x="20133" y="19200"/>
                    <a:pt x="20133" y="18720"/>
                  </a:cubicBezTo>
                  <a:cubicBezTo>
                    <a:pt x="21333" y="14880"/>
                    <a:pt x="20733" y="11040"/>
                    <a:pt x="18333" y="8160"/>
                  </a:cubicBezTo>
                  <a:cubicBezTo>
                    <a:pt x="16533" y="4800"/>
                    <a:pt x="13533" y="1920"/>
                    <a:pt x="8733" y="480"/>
                  </a:cubicBezTo>
                  <a:cubicBezTo>
                    <a:pt x="8133" y="0"/>
                    <a:pt x="6333" y="0"/>
                    <a:pt x="5133" y="0"/>
                  </a:cubicBezTo>
                </a:path>
              </a:pathLst>
            </a:custGeom>
            <a:solidFill>
              <a:srgbClr val="C1EA99"/>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35" name="Google Shape;235;p6"/>
            <p:cNvGrpSpPr/>
            <p:nvPr/>
          </p:nvGrpSpPr>
          <p:grpSpPr>
            <a:xfrm>
              <a:off x="16822" y="219358"/>
              <a:ext cx="319535" cy="324074"/>
              <a:chOff x="-1" y="0"/>
              <a:chExt cx="319536" cy="324073"/>
            </a:xfrm>
          </p:grpSpPr>
          <p:sp>
            <p:nvSpPr>
              <p:cNvPr id="236" name="Google Shape;236;p6"/>
              <p:cNvSpPr/>
              <p:nvPr/>
            </p:nvSpPr>
            <p:spPr>
              <a:xfrm>
                <a:off x="-1" y="113002"/>
                <a:ext cx="120186" cy="207172"/>
              </a:xfrm>
              <a:custGeom>
                <a:avLst/>
                <a:gdLst/>
                <a:ahLst/>
                <a:cxnLst/>
                <a:rect l="l" t="t" r="r" b="b"/>
                <a:pathLst>
                  <a:path w="20736" h="21600" extrusionOk="0">
                    <a:moveTo>
                      <a:pt x="9936" y="19686"/>
                    </a:moveTo>
                    <a:cubicBezTo>
                      <a:pt x="13086" y="20780"/>
                      <a:pt x="16686" y="21600"/>
                      <a:pt x="20286" y="21600"/>
                    </a:cubicBezTo>
                    <a:cubicBezTo>
                      <a:pt x="20736" y="21600"/>
                      <a:pt x="20736" y="21600"/>
                      <a:pt x="20736" y="21600"/>
                    </a:cubicBezTo>
                    <a:cubicBezTo>
                      <a:pt x="20736" y="21600"/>
                      <a:pt x="20736" y="21600"/>
                      <a:pt x="20736" y="21600"/>
                    </a:cubicBezTo>
                    <a:cubicBezTo>
                      <a:pt x="17136" y="21327"/>
                      <a:pt x="13986" y="21053"/>
                      <a:pt x="10836" y="19959"/>
                    </a:cubicBezTo>
                    <a:cubicBezTo>
                      <a:pt x="10836" y="19959"/>
                      <a:pt x="10386" y="19686"/>
                      <a:pt x="9936" y="19686"/>
                    </a:cubicBezTo>
                    <a:moveTo>
                      <a:pt x="9036" y="0"/>
                    </a:moveTo>
                    <a:cubicBezTo>
                      <a:pt x="8136" y="0"/>
                      <a:pt x="7236" y="0"/>
                      <a:pt x="5886" y="273"/>
                    </a:cubicBezTo>
                    <a:cubicBezTo>
                      <a:pt x="3636" y="1094"/>
                      <a:pt x="1386" y="2461"/>
                      <a:pt x="936" y="4101"/>
                    </a:cubicBezTo>
                    <a:cubicBezTo>
                      <a:pt x="-864" y="7382"/>
                      <a:pt x="36" y="11210"/>
                      <a:pt x="2736" y="14218"/>
                    </a:cubicBezTo>
                    <a:cubicBezTo>
                      <a:pt x="936" y="11757"/>
                      <a:pt x="936" y="9023"/>
                      <a:pt x="3186" y="6562"/>
                    </a:cubicBezTo>
                    <a:cubicBezTo>
                      <a:pt x="5436" y="4101"/>
                      <a:pt x="9486" y="2461"/>
                      <a:pt x="13986" y="1914"/>
                    </a:cubicBezTo>
                    <a:cubicBezTo>
                      <a:pt x="13086" y="820"/>
                      <a:pt x="11286" y="0"/>
                      <a:pt x="9036" y="0"/>
                    </a:cubicBezTo>
                  </a:path>
                </a:pathLst>
              </a:custGeom>
              <a:solidFill>
                <a:srgbClr val="72BE27"/>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6"/>
              <p:cNvSpPr/>
              <p:nvPr/>
            </p:nvSpPr>
            <p:spPr>
              <a:xfrm>
                <a:off x="7441" y="115217"/>
                <a:ext cx="312094" cy="208856"/>
              </a:xfrm>
              <a:custGeom>
                <a:avLst/>
                <a:gdLst/>
                <a:ahLst/>
                <a:cxnLst/>
                <a:rect l="l" t="t" r="r" b="b"/>
                <a:pathLst>
                  <a:path w="19195" h="21208" extrusionOk="0">
                    <a:moveTo>
                      <a:pt x="13537" y="20308"/>
                    </a:moveTo>
                    <a:cubicBezTo>
                      <a:pt x="17406" y="18975"/>
                      <a:pt x="20630" y="10975"/>
                      <a:pt x="18534" y="4575"/>
                    </a:cubicBezTo>
                    <a:cubicBezTo>
                      <a:pt x="18212" y="3775"/>
                      <a:pt x="17890" y="3242"/>
                      <a:pt x="17567" y="2708"/>
                    </a:cubicBezTo>
                    <a:cubicBezTo>
                      <a:pt x="16439" y="1108"/>
                      <a:pt x="14988" y="42"/>
                      <a:pt x="13376" y="42"/>
                    </a:cubicBezTo>
                    <a:cubicBezTo>
                      <a:pt x="11764" y="-225"/>
                      <a:pt x="11120" y="842"/>
                      <a:pt x="9830" y="1642"/>
                    </a:cubicBezTo>
                    <a:cubicBezTo>
                      <a:pt x="8863" y="2175"/>
                      <a:pt x="7896" y="1908"/>
                      <a:pt x="6767" y="1908"/>
                    </a:cubicBezTo>
                    <a:cubicBezTo>
                      <a:pt x="6123" y="1642"/>
                      <a:pt x="5478" y="1642"/>
                      <a:pt x="4672" y="1642"/>
                    </a:cubicBezTo>
                    <a:cubicBezTo>
                      <a:pt x="3060" y="1908"/>
                      <a:pt x="1448" y="3775"/>
                      <a:pt x="642" y="6175"/>
                    </a:cubicBezTo>
                    <a:cubicBezTo>
                      <a:pt x="-970" y="10975"/>
                      <a:pt x="642" y="16842"/>
                      <a:pt x="3382" y="19242"/>
                    </a:cubicBezTo>
                    <a:cubicBezTo>
                      <a:pt x="4833" y="20575"/>
                      <a:pt x="6606" y="21108"/>
                      <a:pt x="8218" y="21108"/>
                    </a:cubicBezTo>
                    <a:cubicBezTo>
                      <a:pt x="9830" y="21375"/>
                      <a:pt x="11764" y="21108"/>
                      <a:pt x="13537" y="20308"/>
                    </a:cubicBezTo>
                  </a:path>
                </a:pathLst>
              </a:custGeom>
              <a:solidFill>
                <a:srgbClr val="4C7E1A"/>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8" name="Google Shape;238;p6"/>
              <p:cNvSpPr/>
              <p:nvPr/>
            </p:nvSpPr>
            <p:spPr>
              <a:xfrm>
                <a:off x="7881" y="131836"/>
                <a:ext cx="156618" cy="188339"/>
              </a:xfrm>
              <a:custGeom>
                <a:avLst/>
                <a:gdLst/>
                <a:ahLst/>
                <a:cxnLst/>
                <a:rect l="l" t="t" r="r" b="b"/>
                <a:pathLst>
                  <a:path w="21205" h="21600" extrusionOk="0">
                    <a:moveTo>
                      <a:pt x="9874" y="0"/>
                    </a:moveTo>
                    <a:cubicBezTo>
                      <a:pt x="6333" y="600"/>
                      <a:pt x="3146" y="2400"/>
                      <a:pt x="1375" y="5100"/>
                    </a:cubicBezTo>
                    <a:cubicBezTo>
                      <a:pt x="-395" y="7800"/>
                      <a:pt x="-395" y="10800"/>
                      <a:pt x="1021" y="13500"/>
                    </a:cubicBezTo>
                    <a:cubicBezTo>
                      <a:pt x="1730" y="14700"/>
                      <a:pt x="2438" y="15600"/>
                      <a:pt x="3146" y="16500"/>
                    </a:cubicBezTo>
                    <a:cubicBezTo>
                      <a:pt x="4208" y="17700"/>
                      <a:pt x="5271" y="18600"/>
                      <a:pt x="6687" y="19500"/>
                    </a:cubicBezTo>
                    <a:cubicBezTo>
                      <a:pt x="7041" y="19500"/>
                      <a:pt x="7395" y="19800"/>
                      <a:pt x="7395" y="19800"/>
                    </a:cubicBezTo>
                    <a:cubicBezTo>
                      <a:pt x="9874" y="21000"/>
                      <a:pt x="12353" y="21300"/>
                      <a:pt x="15185" y="21600"/>
                    </a:cubicBezTo>
                    <a:cubicBezTo>
                      <a:pt x="15185" y="21600"/>
                      <a:pt x="15539" y="21600"/>
                      <a:pt x="15539" y="21600"/>
                    </a:cubicBezTo>
                    <a:cubicBezTo>
                      <a:pt x="17310" y="21600"/>
                      <a:pt x="19080" y="21300"/>
                      <a:pt x="20497" y="20400"/>
                    </a:cubicBezTo>
                    <a:cubicBezTo>
                      <a:pt x="20497" y="18300"/>
                      <a:pt x="20851" y="16500"/>
                      <a:pt x="21205" y="14700"/>
                    </a:cubicBezTo>
                    <a:cubicBezTo>
                      <a:pt x="19789" y="12600"/>
                      <a:pt x="17310" y="11100"/>
                      <a:pt x="15539" y="9600"/>
                    </a:cubicBezTo>
                    <a:cubicBezTo>
                      <a:pt x="13061" y="6900"/>
                      <a:pt x="11998" y="3900"/>
                      <a:pt x="10582" y="1200"/>
                    </a:cubicBezTo>
                    <a:cubicBezTo>
                      <a:pt x="10228" y="600"/>
                      <a:pt x="10228" y="300"/>
                      <a:pt x="9874" y="0"/>
                    </a:cubicBezTo>
                  </a:path>
                </a:pathLst>
              </a:custGeom>
              <a:solidFill>
                <a:srgbClr val="72BE27"/>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9" name="Google Shape;239;p6"/>
              <p:cNvSpPr/>
              <p:nvPr/>
            </p:nvSpPr>
            <p:spPr>
              <a:xfrm>
                <a:off x="192249" y="0"/>
                <a:ext cx="64204" cy="89738"/>
              </a:xfrm>
              <a:custGeom>
                <a:avLst/>
                <a:gdLst/>
                <a:ahLst/>
                <a:cxnLst/>
                <a:rect l="l" t="t" r="r" b="b"/>
                <a:pathLst>
                  <a:path w="21216" h="21600" extrusionOk="0">
                    <a:moveTo>
                      <a:pt x="7392" y="0"/>
                    </a:moveTo>
                    <a:cubicBezTo>
                      <a:pt x="5664" y="0"/>
                      <a:pt x="3936" y="0"/>
                      <a:pt x="3072" y="635"/>
                    </a:cubicBezTo>
                    <a:cubicBezTo>
                      <a:pt x="-384" y="2541"/>
                      <a:pt x="-384" y="5718"/>
                      <a:pt x="480" y="8894"/>
                    </a:cubicBezTo>
                    <a:cubicBezTo>
                      <a:pt x="2208" y="11435"/>
                      <a:pt x="4800" y="13976"/>
                      <a:pt x="6528" y="16518"/>
                    </a:cubicBezTo>
                    <a:cubicBezTo>
                      <a:pt x="7392" y="17788"/>
                      <a:pt x="8256" y="20329"/>
                      <a:pt x="9984" y="21600"/>
                    </a:cubicBezTo>
                    <a:cubicBezTo>
                      <a:pt x="13440" y="15882"/>
                      <a:pt x="16896" y="10165"/>
                      <a:pt x="21216" y="5082"/>
                    </a:cubicBezTo>
                    <a:cubicBezTo>
                      <a:pt x="18624" y="3176"/>
                      <a:pt x="16032" y="1271"/>
                      <a:pt x="12576" y="635"/>
                    </a:cubicBezTo>
                    <a:cubicBezTo>
                      <a:pt x="10848" y="0"/>
                      <a:pt x="9120" y="0"/>
                      <a:pt x="7392" y="0"/>
                    </a:cubicBezTo>
                  </a:path>
                </a:pathLst>
              </a:custGeom>
              <a:solidFill>
                <a:srgbClr val="C1EA99"/>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40" name="Google Shape;240;p6"/>
            <p:cNvSpPr/>
            <p:nvPr/>
          </p:nvSpPr>
          <p:spPr>
            <a:xfrm>
              <a:off x="199061" y="403264"/>
              <a:ext cx="170598" cy="295802"/>
            </a:xfrm>
            <a:custGeom>
              <a:avLst/>
              <a:gdLst/>
              <a:ahLst/>
              <a:cxnLst/>
              <a:rect l="l" t="t" r="r" b="b"/>
              <a:pathLst>
                <a:path w="20788" h="21600" extrusionOk="0">
                  <a:moveTo>
                    <a:pt x="10306" y="19688"/>
                  </a:moveTo>
                  <a:cubicBezTo>
                    <a:pt x="13164" y="20835"/>
                    <a:pt x="16976" y="21600"/>
                    <a:pt x="20470" y="21600"/>
                  </a:cubicBezTo>
                  <a:cubicBezTo>
                    <a:pt x="20788" y="21600"/>
                    <a:pt x="20788" y="21600"/>
                    <a:pt x="20788" y="21600"/>
                  </a:cubicBezTo>
                  <a:cubicBezTo>
                    <a:pt x="20788" y="21600"/>
                    <a:pt x="20788" y="21600"/>
                    <a:pt x="20788" y="21600"/>
                  </a:cubicBezTo>
                  <a:cubicBezTo>
                    <a:pt x="17612" y="21409"/>
                    <a:pt x="14117" y="20835"/>
                    <a:pt x="10941" y="19880"/>
                  </a:cubicBezTo>
                  <a:cubicBezTo>
                    <a:pt x="10623" y="19880"/>
                    <a:pt x="10306" y="19688"/>
                    <a:pt x="10306" y="19688"/>
                  </a:cubicBezTo>
                  <a:moveTo>
                    <a:pt x="9035" y="0"/>
                  </a:moveTo>
                  <a:cubicBezTo>
                    <a:pt x="8082" y="0"/>
                    <a:pt x="7129" y="191"/>
                    <a:pt x="6176" y="382"/>
                  </a:cubicBezTo>
                  <a:cubicBezTo>
                    <a:pt x="3635" y="1147"/>
                    <a:pt x="1729" y="2485"/>
                    <a:pt x="776" y="4205"/>
                  </a:cubicBezTo>
                  <a:cubicBezTo>
                    <a:pt x="-812" y="7646"/>
                    <a:pt x="141" y="11087"/>
                    <a:pt x="2682" y="14336"/>
                  </a:cubicBezTo>
                  <a:cubicBezTo>
                    <a:pt x="1094" y="11851"/>
                    <a:pt x="1094" y="8984"/>
                    <a:pt x="3317" y="6499"/>
                  </a:cubicBezTo>
                  <a:cubicBezTo>
                    <a:pt x="5541" y="4205"/>
                    <a:pt x="9670" y="2485"/>
                    <a:pt x="14117" y="2103"/>
                  </a:cubicBezTo>
                  <a:cubicBezTo>
                    <a:pt x="12847" y="765"/>
                    <a:pt x="11259" y="0"/>
                    <a:pt x="9035" y="0"/>
                  </a:cubicBezTo>
                </a:path>
              </a:pathLst>
            </a:custGeom>
            <a:solidFill>
              <a:srgbClr val="72BE27"/>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41" name="Google Shape;241;p6"/>
            <p:cNvGrpSpPr/>
            <p:nvPr/>
          </p:nvGrpSpPr>
          <p:grpSpPr>
            <a:xfrm>
              <a:off x="174921" y="0"/>
              <a:ext cx="500264" cy="731194"/>
              <a:chOff x="0" y="0"/>
              <a:chExt cx="500265" cy="731194"/>
            </a:xfrm>
          </p:grpSpPr>
          <p:sp>
            <p:nvSpPr>
              <p:cNvPr id="242" name="Google Shape;242;p6"/>
              <p:cNvSpPr/>
              <p:nvPr/>
            </p:nvSpPr>
            <p:spPr>
              <a:xfrm>
                <a:off x="0" y="0"/>
                <a:ext cx="500265" cy="731194"/>
              </a:xfrm>
              <a:custGeom>
                <a:avLst/>
                <a:gdLst/>
                <a:ahLst/>
                <a:cxnLst/>
                <a:rect l="l" t="t" r="r" b="b"/>
                <a:pathLst>
                  <a:path w="9600" h="21600" extrusionOk="0">
                    <a:moveTo>
                      <a:pt x="4800" y="0"/>
                    </a:moveTo>
                    <a:cubicBezTo>
                      <a:pt x="4800" y="0"/>
                      <a:pt x="-6000" y="21600"/>
                      <a:pt x="4800" y="21600"/>
                    </a:cubicBezTo>
                    <a:cubicBezTo>
                      <a:pt x="15600" y="21600"/>
                      <a:pt x="4800" y="0"/>
                      <a:pt x="4800" y="0"/>
                    </a:cubicBezTo>
                  </a:path>
                </a:pathLst>
              </a:cu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3" name="Google Shape;243;p6"/>
              <p:cNvSpPr/>
              <p:nvPr/>
            </p:nvSpPr>
            <p:spPr>
              <a:xfrm>
                <a:off x="36252" y="405600"/>
                <a:ext cx="443394" cy="300386"/>
              </a:xfrm>
              <a:custGeom>
                <a:avLst/>
                <a:gdLst/>
                <a:ahLst/>
                <a:cxnLst/>
                <a:rect l="l" t="t" r="r" b="b"/>
                <a:pathLst>
                  <a:path w="19126" h="21297" extrusionOk="0">
                    <a:moveTo>
                      <a:pt x="13409" y="20503"/>
                    </a:moveTo>
                    <a:cubicBezTo>
                      <a:pt x="17367" y="19013"/>
                      <a:pt x="20647" y="11193"/>
                      <a:pt x="18385" y="4675"/>
                    </a:cubicBezTo>
                    <a:cubicBezTo>
                      <a:pt x="18159" y="4117"/>
                      <a:pt x="17820" y="3372"/>
                      <a:pt x="17481" y="3000"/>
                    </a:cubicBezTo>
                    <a:cubicBezTo>
                      <a:pt x="16350" y="1324"/>
                      <a:pt x="14879" y="393"/>
                      <a:pt x="13409" y="20"/>
                    </a:cubicBezTo>
                    <a:cubicBezTo>
                      <a:pt x="11713" y="-166"/>
                      <a:pt x="11148" y="951"/>
                      <a:pt x="9677" y="1696"/>
                    </a:cubicBezTo>
                    <a:cubicBezTo>
                      <a:pt x="8773" y="2255"/>
                      <a:pt x="7755" y="2068"/>
                      <a:pt x="6737" y="1882"/>
                    </a:cubicBezTo>
                    <a:cubicBezTo>
                      <a:pt x="6059" y="1882"/>
                      <a:pt x="5380" y="1696"/>
                      <a:pt x="4701" y="1882"/>
                    </a:cubicBezTo>
                    <a:cubicBezTo>
                      <a:pt x="3005" y="2068"/>
                      <a:pt x="1535" y="3744"/>
                      <a:pt x="630" y="6165"/>
                    </a:cubicBezTo>
                    <a:cubicBezTo>
                      <a:pt x="-953" y="11006"/>
                      <a:pt x="630" y="16779"/>
                      <a:pt x="3344" y="19200"/>
                    </a:cubicBezTo>
                    <a:cubicBezTo>
                      <a:pt x="4815" y="20503"/>
                      <a:pt x="6511" y="21062"/>
                      <a:pt x="8094" y="21248"/>
                    </a:cubicBezTo>
                    <a:cubicBezTo>
                      <a:pt x="9790" y="21434"/>
                      <a:pt x="11713" y="21062"/>
                      <a:pt x="13409" y="20503"/>
                    </a:cubicBezTo>
                  </a:path>
                </a:pathLst>
              </a:custGeom>
              <a:solidFill>
                <a:srgbClr val="4C7E1A"/>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4" name="Google Shape;244;p6"/>
              <p:cNvSpPr/>
              <p:nvPr/>
            </p:nvSpPr>
            <p:spPr>
              <a:xfrm>
                <a:off x="36827" y="432069"/>
                <a:ext cx="231845" cy="266998"/>
              </a:xfrm>
              <a:custGeom>
                <a:avLst/>
                <a:gdLst/>
                <a:ahLst/>
                <a:cxnLst/>
                <a:rect l="l" t="t" r="r" b="b"/>
                <a:pathLst>
                  <a:path w="20831" h="21600" extrusionOk="0">
                    <a:moveTo>
                      <a:pt x="9281" y="0"/>
                    </a:moveTo>
                    <a:cubicBezTo>
                      <a:pt x="5994" y="424"/>
                      <a:pt x="2942" y="2329"/>
                      <a:pt x="1298" y="4871"/>
                    </a:cubicBezTo>
                    <a:cubicBezTo>
                      <a:pt x="-345" y="7624"/>
                      <a:pt x="-345" y="10800"/>
                      <a:pt x="829" y="13553"/>
                    </a:cubicBezTo>
                    <a:cubicBezTo>
                      <a:pt x="1533" y="14612"/>
                      <a:pt x="2238" y="15671"/>
                      <a:pt x="2942" y="16518"/>
                    </a:cubicBezTo>
                    <a:cubicBezTo>
                      <a:pt x="3881" y="17576"/>
                      <a:pt x="5055" y="18635"/>
                      <a:pt x="6464" y="19482"/>
                    </a:cubicBezTo>
                    <a:cubicBezTo>
                      <a:pt x="6464" y="19482"/>
                      <a:pt x="6698" y="19694"/>
                      <a:pt x="6933" y="19694"/>
                    </a:cubicBezTo>
                    <a:cubicBezTo>
                      <a:pt x="9281" y="20753"/>
                      <a:pt x="11864" y="21388"/>
                      <a:pt x="14212" y="21600"/>
                    </a:cubicBezTo>
                    <a:cubicBezTo>
                      <a:pt x="14446" y="21600"/>
                      <a:pt x="14446" y="21600"/>
                      <a:pt x="14681" y="21600"/>
                    </a:cubicBezTo>
                    <a:cubicBezTo>
                      <a:pt x="17968" y="21600"/>
                      <a:pt x="21255" y="19906"/>
                      <a:pt x="20785" y="16306"/>
                    </a:cubicBezTo>
                    <a:cubicBezTo>
                      <a:pt x="20081" y="13341"/>
                      <a:pt x="16794" y="11435"/>
                      <a:pt x="14681" y="9318"/>
                    </a:cubicBezTo>
                    <a:cubicBezTo>
                      <a:pt x="12333" y="6988"/>
                      <a:pt x="11159" y="3812"/>
                      <a:pt x="9985" y="1059"/>
                    </a:cubicBezTo>
                    <a:cubicBezTo>
                      <a:pt x="9751" y="635"/>
                      <a:pt x="9516" y="212"/>
                      <a:pt x="9281" y="0"/>
                    </a:cubicBezTo>
                  </a:path>
                </a:pathLst>
              </a:custGeom>
              <a:solidFill>
                <a:srgbClr val="72BE27"/>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5" name="Google Shape;245;p6"/>
              <p:cNvSpPr/>
              <p:nvPr/>
            </p:nvSpPr>
            <p:spPr>
              <a:xfrm>
                <a:off x="297165" y="243731"/>
                <a:ext cx="128616" cy="167289"/>
              </a:xfrm>
              <a:custGeom>
                <a:avLst/>
                <a:gdLst/>
                <a:ahLst/>
                <a:cxnLst/>
                <a:rect l="l" t="t" r="r" b="b"/>
                <a:pathLst>
                  <a:path w="20724" h="21600" extrusionOk="0">
                    <a:moveTo>
                      <a:pt x="5068" y="0"/>
                    </a:moveTo>
                    <a:cubicBezTo>
                      <a:pt x="4221" y="0"/>
                      <a:pt x="2950" y="0"/>
                      <a:pt x="2103" y="675"/>
                    </a:cubicBezTo>
                    <a:cubicBezTo>
                      <a:pt x="-14" y="2025"/>
                      <a:pt x="-438" y="4725"/>
                      <a:pt x="409" y="6750"/>
                    </a:cubicBezTo>
                    <a:cubicBezTo>
                      <a:pt x="1680" y="8775"/>
                      <a:pt x="3374" y="10463"/>
                      <a:pt x="4644" y="12488"/>
                    </a:cubicBezTo>
                    <a:cubicBezTo>
                      <a:pt x="5491" y="14175"/>
                      <a:pt x="6338" y="15863"/>
                      <a:pt x="7609" y="17550"/>
                    </a:cubicBezTo>
                    <a:cubicBezTo>
                      <a:pt x="8456" y="19237"/>
                      <a:pt x="10150" y="20925"/>
                      <a:pt x="12691" y="21262"/>
                    </a:cubicBezTo>
                    <a:cubicBezTo>
                      <a:pt x="13538" y="21600"/>
                      <a:pt x="14386" y="21600"/>
                      <a:pt x="15656" y="21600"/>
                    </a:cubicBezTo>
                    <a:cubicBezTo>
                      <a:pt x="15656" y="21600"/>
                      <a:pt x="15656" y="21600"/>
                      <a:pt x="15656" y="21600"/>
                    </a:cubicBezTo>
                    <a:cubicBezTo>
                      <a:pt x="16927" y="21600"/>
                      <a:pt x="18197" y="21600"/>
                      <a:pt x="19044" y="20925"/>
                    </a:cubicBezTo>
                    <a:cubicBezTo>
                      <a:pt x="19891" y="20250"/>
                      <a:pt x="19891" y="19575"/>
                      <a:pt x="20315" y="18900"/>
                    </a:cubicBezTo>
                    <a:cubicBezTo>
                      <a:pt x="21162" y="15188"/>
                      <a:pt x="20738" y="11475"/>
                      <a:pt x="18621" y="8100"/>
                    </a:cubicBezTo>
                    <a:cubicBezTo>
                      <a:pt x="16503" y="4725"/>
                      <a:pt x="13115" y="2025"/>
                      <a:pt x="8880" y="675"/>
                    </a:cubicBezTo>
                    <a:cubicBezTo>
                      <a:pt x="8033" y="338"/>
                      <a:pt x="6338" y="0"/>
                      <a:pt x="5068" y="0"/>
                    </a:cubicBezTo>
                  </a:path>
                </a:pathLst>
              </a:custGeom>
              <a:solidFill>
                <a:srgbClr val="C1EA99"/>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sp>
        <p:nvSpPr>
          <p:cNvPr id="246" name="Google Shape;246;p6"/>
          <p:cNvSpPr/>
          <p:nvPr/>
        </p:nvSpPr>
        <p:spPr>
          <a:xfrm>
            <a:off x="10245804" y="1562215"/>
            <a:ext cx="403225" cy="403225"/>
          </a:xfrm>
          <a:prstGeom prst="ellipse">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None/>
            </a:pPr>
            <a:endParaRPr sz="1000" b="0" i="0" u="none" strike="noStrike" cap="none">
              <a:solidFill>
                <a:srgbClr val="FFFFFF"/>
              </a:solidFill>
              <a:latin typeface="Calibri"/>
              <a:ea typeface="Calibri"/>
              <a:cs typeface="Calibri"/>
              <a:sym typeface="Calibri"/>
            </a:endParaRPr>
          </a:p>
        </p:txBody>
      </p:sp>
      <p:sp>
        <p:nvSpPr>
          <p:cNvPr id="247" name="Google Shape;247;p6"/>
          <p:cNvSpPr/>
          <p:nvPr/>
        </p:nvSpPr>
        <p:spPr>
          <a:xfrm>
            <a:off x="10382329" y="1655877"/>
            <a:ext cx="128588" cy="215900"/>
          </a:xfrm>
          <a:custGeom>
            <a:avLst/>
            <a:gdLst/>
            <a:ahLst/>
            <a:cxnLst/>
            <a:rect l="l" t="t" r="r" b="b"/>
            <a:pathLst>
              <a:path w="21600" h="21498" extrusionOk="0">
                <a:moveTo>
                  <a:pt x="11489" y="305"/>
                </a:moveTo>
                <a:cubicBezTo>
                  <a:pt x="11489" y="-102"/>
                  <a:pt x="10800" y="-102"/>
                  <a:pt x="10111" y="305"/>
                </a:cubicBezTo>
                <a:cubicBezTo>
                  <a:pt x="8732" y="8258"/>
                  <a:pt x="0" y="9885"/>
                  <a:pt x="0" y="15488"/>
                </a:cubicBezTo>
                <a:cubicBezTo>
                  <a:pt x="0" y="18696"/>
                  <a:pt x="5362" y="21498"/>
                  <a:pt x="10800" y="21498"/>
                </a:cubicBezTo>
                <a:cubicBezTo>
                  <a:pt x="16851" y="21498"/>
                  <a:pt x="21600" y="18696"/>
                  <a:pt x="21600" y="15488"/>
                </a:cubicBezTo>
                <a:cubicBezTo>
                  <a:pt x="21600" y="9885"/>
                  <a:pt x="12791" y="8258"/>
                  <a:pt x="11489" y="305"/>
                </a:cubicBezTo>
                <a:close/>
                <a:moveTo>
                  <a:pt x="9421" y="9116"/>
                </a:moveTo>
                <a:cubicBezTo>
                  <a:pt x="9421" y="9116"/>
                  <a:pt x="9421" y="9523"/>
                  <a:pt x="9421" y="9885"/>
                </a:cubicBezTo>
                <a:cubicBezTo>
                  <a:pt x="8732" y="11511"/>
                  <a:pt x="7430" y="13093"/>
                  <a:pt x="7430" y="15081"/>
                </a:cubicBezTo>
                <a:cubicBezTo>
                  <a:pt x="7430" y="16301"/>
                  <a:pt x="6740" y="16708"/>
                  <a:pt x="5362" y="16708"/>
                </a:cubicBezTo>
                <a:cubicBezTo>
                  <a:pt x="4060" y="16708"/>
                  <a:pt x="3370" y="16301"/>
                  <a:pt x="3370" y="15488"/>
                </a:cubicBezTo>
                <a:cubicBezTo>
                  <a:pt x="3370" y="13093"/>
                  <a:pt x="5362" y="11511"/>
                  <a:pt x="6740" y="9885"/>
                </a:cubicBezTo>
                <a:cubicBezTo>
                  <a:pt x="7430" y="9523"/>
                  <a:pt x="8119" y="9116"/>
                  <a:pt x="8732" y="8665"/>
                </a:cubicBezTo>
                <a:lnTo>
                  <a:pt x="9421" y="8665"/>
                </a:lnTo>
                <a:lnTo>
                  <a:pt x="9421" y="9116"/>
                </a:lnTo>
                <a:close/>
              </a:path>
            </a:pathLst>
          </a:custGeom>
          <a:solidFill>
            <a:srgbClr val="FFFFFF"/>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48" name="Google Shape;248;p6"/>
          <p:cNvGrpSpPr/>
          <p:nvPr/>
        </p:nvGrpSpPr>
        <p:grpSpPr>
          <a:xfrm>
            <a:off x="214282" y="2572670"/>
            <a:ext cx="1225718" cy="643736"/>
            <a:chOff x="-1" y="-1"/>
            <a:chExt cx="3631524" cy="2075692"/>
          </a:xfrm>
        </p:grpSpPr>
        <p:sp>
          <p:nvSpPr>
            <p:cNvPr id="249" name="Google Shape;249;p6"/>
            <p:cNvSpPr/>
            <p:nvPr/>
          </p:nvSpPr>
          <p:spPr>
            <a:xfrm>
              <a:off x="445416" y="1868621"/>
              <a:ext cx="934625" cy="100721"/>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0" name="Google Shape;250;p6"/>
            <p:cNvSpPr/>
            <p:nvPr/>
          </p:nvSpPr>
          <p:spPr>
            <a:xfrm>
              <a:off x="912728" y="1562084"/>
              <a:ext cx="715671" cy="76947"/>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1" name="Google Shape;251;p6"/>
            <p:cNvSpPr/>
            <p:nvPr/>
          </p:nvSpPr>
          <p:spPr>
            <a:xfrm>
              <a:off x="2005626" y="1562084"/>
              <a:ext cx="714419" cy="76947"/>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2" name="Google Shape;252;p6"/>
            <p:cNvSpPr/>
            <p:nvPr/>
          </p:nvSpPr>
          <p:spPr>
            <a:xfrm>
              <a:off x="2422891" y="1901152"/>
              <a:ext cx="827025" cy="100721"/>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3" name="Google Shape;253;p6"/>
            <p:cNvSpPr/>
            <p:nvPr/>
          </p:nvSpPr>
          <p:spPr>
            <a:xfrm>
              <a:off x="2940876" y="1519545"/>
              <a:ext cx="690647" cy="75071"/>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4" name="Google Shape;254;p6"/>
            <p:cNvSpPr/>
            <p:nvPr/>
          </p:nvSpPr>
          <p:spPr>
            <a:xfrm>
              <a:off x="1340004" y="1969340"/>
              <a:ext cx="976541" cy="106351"/>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5" name="Google Shape;255;p6"/>
            <p:cNvSpPr/>
            <p:nvPr/>
          </p:nvSpPr>
          <p:spPr>
            <a:xfrm>
              <a:off x="3149196" y="232092"/>
              <a:ext cx="272131" cy="274007"/>
            </a:xfrm>
            <a:prstGeom prst="ellipse">
              <a:avLst/>
            </a:prstGeom>
            <a:solidFill>
              <a:schemeClr val="accent1"/>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6" name="Google Shape;256;p6"/>
            <p:cNvSpPr/>
            <p:nvPr/>
          </p:nvSpPr>
          <p:spPr>
            <a:xfrm>
              <a:off x="2985292" y="538628"/>
              <a:ext cx="600993" cy="1019079"/>
            </a:xfrm>
            <a:custGeom>
              <a:avLst/>
              <a:gdLst/>
              <a:ahLst/>
              <a:cxnLst/>
              <a:rect l="l" t="t" r="r" b="b"/>
              <a:pathLst>
                <a:path w="21571" h="21600" extrusionOk="0">
                  <a:moveTo>
                    <a:pt x="21547" y="8339"/>
                  </a:moveTo>
                  <a:cubicBezTo>
                    <a:pt x="21547" y="8276"/>
                    <a:pt x="21600" y="8245"/>
                    <a:pt x="21547" y="8182"/>
                  </a:cubicBezTo>
                  <a:cubicBezTo>
                    <a:pt x="19318" y="1129"/>
                    <a:pt x="19318" y="1129"/>
                    <a:pt x="19318" y="1129"/>
                  </a:cubicBezTo>
                  <a:cubicBezTo>
                    <a:pt x="19159" y="470"/>
                    <a:pt x="18203" y="0"/>
                    <a:pt x="17036" y="0"/>
                  </a:cubicBezTo>
                  <a:cubicBezTo>
                    <a:pt x="4511" y="0"/>
                    <a:pt x="4511" y="0"/>
                    <a:pt x="4511" y="0"/>
                  </a:cubicBezTo>
                  <a:cubicBezTo>
                    <a:pt x="3397" y="0"/>
                    <a:pt x="2441" y="470"/>
                    <a:pt x="2229" y="1129"/>
                  </a:cubicBezTo>
                  <a:cubicBezTo>
                    <a:pt x="0" y="8182"/>
                    <a:pt x="0" y="8182"/>
                    <a:pt x="0" y="8182"/>
                  </a:cubicBezTo>
                  <a:cubicBezTo>
                    <a:pt x="0" y="8245"/>
                    <a:pt x="0" y="8276"/>
                    <a:pt x="0" y="8339"/>
                  </a:cubicBezTo>
                  <a:cubicBezTo>
                    <a:pt x="0" y="8402"/>
                    <a:pt x="0" y="8464"/>
                    <a:pt x="0" y="8527"/>
                  </a:cubicBezTo>
                  <a:cubicBezTo>
                    <a:pt x="0" y="9280"/>
                    <a:pt x="1008" y="9875"/>
                    <a:pt x="2282" y="9875"/>
                  </a:cubicBezTo>
                  <a:cubicBezTo>
                    <a:pt x="3397" y="9875"/>
                    <a:pt x="4352" y="9405"/>
                    <a:pt x="4511" y="8778"/>
                  </a:cubicBezTo>
                  <a:cubicBezTo>
                    <a:pt x="5944" y="3543"/>
                    <a:pt x="5944" y="3543"/>
                    <a:pt x="5944" y="3543"/>
                  </a:cubicBezTo>
                  <a:cubicBezTo>
                    <a:pt x="5944" y="20252"/>
                    <a:pt x="5944" y="20252"/>
                    <a:pt x="5944" y="20252"/>
                  </a:cubicBezTo>
                  <a:cubicBezTo>
                    <a:pt x="5944" y="20973"/>
                    <a:pt x="6952" y="21600"/>
                    <a:pt x="8226" y="21600"/>
                  </a:cubicBezTo>
                  <a:cubicBezTo>
                    <a:pt x="9500" y="21600"/>
                    <a:pt x="10508" y="20973"/>
                    <a:pt x="10508" y="20252"/>
                  </a:cubicBezTo>
                  <a:cubicBezTo>
                    <a:pt x="10508" y="11976"/>
                    <a:pt x="10508" y="11976"/>
                    <a:pt x="10508" y="11976"/>
                  </a:cubicBezTo>
                  <a:cubicBezTo>
                    <a:pt x="11039" y="11976"/>
                    <a:pt x="11039" y="11976"/>
                    <a:pt x="11039" y="11976"/>
                  </a:cubicBezTo>
                  <a:cubicBezTo>
                    <a:pt x="11039" y="20252"/>
                    <a:pt x="11039" y="20252"/>
                    <a:pt x="11039" y="20252"/>
                  </a:cubicBezTo>
                  <a:cubicBezTo>
                    <a:pt x="11039" y="20973"/>
                    <a:pt x="12100" y="21600"/>
                    <a:pt x="13321" y="21600"/>
                  </a:cubicBezTo>
                  <a:cubicBezTo>
                    <a:pt x="14595" y="21600"/>
                    <a:pt x="15656" y="20973"/>
                    <a:pt x="15656" y="20252"/>
                  </a:cubicBezTo>
                  <a:cubicBezTo>
                    <a:pt x="15603" y="3543"/>
                    <a:pt x="15603" y="3543"/>
                    <a:pt x="15603" y="3543"/>
                  </a:cubicBezTo>
                  <a:cubicBezTo>
                    <a:pt x="17036" y="8778"/>
                    <a:pt x="17036" y="8778"/>
                    <a:pt x="17036" y="8778"/>
                  </a:cubicBezTo>
                  <a:cubicBezTo>
                    <a:pt x="17248" y="9405"/>
                    <a:pt x="18203" y="9875"/>
                    <a:pt x="19265" y="9875"/>
                  </a:cubicBezTo>
                  <a:cubicBezTo>
                    <a:pt x="20539" y="9875"/>
                    <a:pt x="21547" y="9280"/>
                    <a:pt x="21547" y="8527"/>
                  </a:cubicBezTo>
                  <a:cubicBezTo>
                    <a:pt x="21547" y="8464"/>
                    <a:pt x="21547" y="8402"/>
                    <a:pt x="21547" y="8339"/>
                  </a:cubicBezTo>
                </a:path>
              </a:pathLst>
            </a:custGeom>
            <a:solidFill>
              <a:schemeClr val="accent1"/>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7" name="Google Shape;257;p6"/>
            <p:cNvSpPr/>
            <p:nvPr/>
          </p:nvSpPr>
          <p:spPr>
            <a:xfrm>
              <a:off x="2222079" y="227712"/>
              <a:ext cx="282141" cy="284017"/>
            </a:xfrm>
            <a:prstGeom prst="ellipse">
              <a:avLst/>
            </a:pr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58" name="Google Shape;258;p6"/>
            <p:cNvSpPr/>
            <p:nvPr/>
          </p:nvSpPr>
          <p:spPr>
            <a:xfrm>
              <a:off x="2051919" y="546135"/>
              <a:ext cx="622459" cy="1054736"/>
            </a:xfrm>
            <a:custGeom>
              <a:avLst/>
              <a:gdLst/>
              <a:ahLst/>
              <a:cxnLst/>
              <a:rect l="l" t="t" r="r" b="b"/>
              <a:pathLst>
                <a:path w="21600" h="21600" extrusionOk="0">
                  <a:moveTo>
                    <a:pt x="21549" y="8331"/>
                  </a:moveTo>
                  <a:cubicBezTo>
                    <a:pt x="21600" y="8301"/>
                    <a:pt x="21600" y="8240"/>
                    <a:pt x="21600" y="8180"/>
                  </a:cubicBezTo>
                  <a:cubicBezTo>
                    <a:pt x="19343" y="1121"/>
                    <a:pt x="19343" y="1121"/>
                    <a:pt x="19343" y="1121"/>
                  </a:cubicBezTo>
                  <a:cubicBezTo>
                    <a:pt x="19137" y="485"/>
                    <a:pt x="18214" y="0"/>
                    <a:pt x="17085" y="0"/>
                  </a:cubicBezTo>
                  <a:cubicBezTo>
                    <a:pt x="4515" y="0"/>
                    <a:pt x="4515" y="0"/>
                    <a:pt x="4515" y="0"/>
                  </a:cubicBezTo>
                  <a:cubicBezTo>
                    <a:pt x="3386" y="0"/>
                    <a:pt x="2463" y="485"/>
                    <a:pt x="2257" y="1121"/>
                  </a:cubicBezTo>
                  <a:cubicBezTo>
                    <a:pt x="0" y="8180"/>
                    <a:pt x="0" y="8180"/>
                    <a:pt x="0" y="8180"/>
                  </a:cubicBezTo>
                  <a:cubicBezTo>
                    <a:pt x="0" y="8240"/>
                    <a:pt x="0" y="8301"/>
                    <a:pt x="51" y="8331"/>
                  </a:cubicBezTo>
                  <a:cubicBezTo>
                    <a:pt x="0" y="8392"/>
                    <a:pt x="0" y="8452"/>
                    <a:pt x="0" y="8513"/>
                  </a:cubicBezTo>
                  <a:cubicBezTo>
                    <a:pt x="0" y="9270"/>
                    <a:pt x="1026" y="9876"/>
                    <a:pt x="2309" y="9876"/>
                  </a:cubicBezTo>
                  <a:cubicBezTo>
                    <a:pt x="3386" y="9876"/>
                    <a:pt x="4361" y="9422"/>
                    <a:pt x="4566" y="8755"/>
                  </a:cubicBezTo>
                  <a:cubicBezTo>
                    <a:pt x="5952" y="3514"/>
                    <a:pt x="5952" y="3514"/>
                    <a:pt x="5952" y="3514"/>
                  </a:cubicBezTo>
                  <a:cubicBezTo>
                    <a:pt x="5952" y="20237"/>
                    <a:pt x="5952" y="20237"/>
                    <a:pt x="5952" y="20237"/>
                  </a:cubicBezTo>
                  <a:cubicBezTo>
                    <a:pt x="5952" y="20994"/>
                    <a:pt x="6978" y="21600"/>
                    <a:pt x="8260" y="21600"/>
                  </a:cubicBezTo>
                  <a:cubicBezTo>
                    <a:pt x="9492" y="21600"/>
                    <a:pt x="10518" y="20994"/>
                    <a:pt x="10518" y="20237"/>
                  </a:cubicBezTo>
                  <a:cubicBezTo>
                    <a:pt x="10518" y="11966"/>
                    <a:pt x="10518" y="11966"/>
                    <a:pt x="10518" y="11966"/>
                  </a:cubicBezTo>
                  <a:cubicBezTo>
                    <a:pt x="11082" y="11966"/>
                    <a:pt x="11082" y="11966"/>
                    <a:pt x="11082" y="11966"/>
                  </a:cubicBezTo>
                  <a:cubicBezTo>
                    <a:pt x="11082" y="20237"/>
                    <a:pt x="11082" y="20237"/>
                    <a:pt x="11082" y="20237"/>
                  </a:cubicBezTo>
                  <a:cubicBezTo>
                    <a:pt x="11082" y="20994"/>
                    <a:pt x="12108" y="21600"/>
                    <a:pt x="13391" y="21600"/>
                  </a:cubicBezTo>
                  <a:cubicBezTo>
                    <a:pt x="14622" y="21600"/>
                    <a:pt x="15648" y="20994"/>
                    <a:pt x="15648" y="20237"/>
                  </a:cubicBezTo>
                  <a:cubicBezTo>
                    <a:pt x="15648" y="3514"/>
                    <a:pt x="15648" y="3514"/>
                    <a:pt x="15648" y="3514"/>
                  </a:cubicBezTo>
                  <a:cubicBezTo>
                    <a:pt x="17034" y="8785"/>
                    <a:pt x="17034" y="8785"/>
                    <a:pt x="17034" y="8785"/>
                  </a:cubicBezTo>
                  <a:cubicBezTo>
                    <a:pt x="17239" y="9422"/>
                    <a:pt x="18214" y="9876"/>
                    <a:pt x="19291" y="9876"/>
                  </a:cubicBezTo>
                  <a:cubicBezTo>
                    <a:pt x="20574" y="9876"/>
                    <a:pt x="21600" y="9270"/>
                    <a:pt x="21600" y="8513"/>
                  </a:cubicBezTo>
                  <a:cubicBezTo>
                    <a:pt x="21600" y="8452"/>
                    <a:pt x="21600" y="8392"/>
                    <a:pt x="21549" y="8331"/>
                  </a:cubicBezTo>
                </a:path>
              </a:pathLst>
            </a:cu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9" name="Google Shape;259;p6"/>
            <p:cNvSpPr/>
            <p:nvPr/>
          </p:nvSpPr>
          <p:spPr>
            <a:xfrm>
              <a:off x="1128555" y="227712"/>
              <a:ext cx="284017" cy="284017"/>
            </a:xfrm>
            <a:prstGeom prst="ellipse">
              <a:avLst/>
            </a:pr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60" name="Google Shape;260;p6"/>
            <p:cNvSpPr/>
            <p:nvPr/>
          </p:nvSpPr>
          <p:spPr>
            <a:xfrm>
              <a:off x="959218" y="546135"/>
              <a:ext cx="623514" cy="1054736"/>
            </a:xfrm>
            <a:custGeom>
              <a:avLst/>
              <a:gdLst/>
              <a:ahLst/>
              <a:cxnLst/>
              <a:rect l="l" t="t" r="r" b="b"/>
              <a:pathLst>
                <a:path w="21572" h="21600" extrusionOk="0">
                  <a:moveTo>
                    <a:pt x="21521" y="8331"/>
                  </a:moveTo>
                  <a:cubicBezTo>
                    <a:pt x="21572" y="8301"/>
                    <a:pt x="21572" y="8240"/>
                    <a:pt x="21521" y="8180"/>
                  </a:cubicBezTo>
                  <a:cubicBezTo>
                    <a:pt x="19269" y="1121"/>
                    <a:pt x="19269" y="1121"/>
                    <a:pt x="19269" y="1121"/>
                  </a:cubicBezTo>
                  <a:cubicBezTo>
                    <a:pt x="19115" y="485"/>
                    <a:pt x="18143" y="0"/>
                    <a:pt x="17068" y="0"/>
                  </a:cubicBezTo>
                  <a:cubicBezTo>
                    <a:pt x="4527" y="0"/>
                    <a:pt x="4527" y="0"/>
                    <a:pt x="4527" y="0"/>
                  </a:cubicBezTo>
                  <a:cubicBezTo>
                    <a:pt x="3401" y="0"/>
                    <a:pt x="2429" y="485"/>
                    <a:pt x="2275" y="1121"/>
                  </a:cubicBezTo>
                  <a:cubicBezTo>
                    <a:pt x="23" y="8180"/>
                    <a:pt x="23" y="8180"/>
                    <a:pt x="23" y="8180"/>
                  </a:cubicBezTo>
                  <a:cubicBezTo>
                    <a:pt x="-28" y="8240"/>
                    <a:pt x="23" y="8301"/>
                    <a:pt x="23" y="8331"/>
                  </a:cubicBezTo>
                  <a:cubicBezTo>
                    <a:pt x="23" y="8392"/>
                    <a:pt x="23" y="8452"/>
                    <a:pt x="23" y="8513"/>
                  </a:cubicBezTo>
                  <a:cubicBezTo>
                    <a:pt x="23" y="9270"/>
                    <a:pt x="1047" y="9876"/>
                    <a:pt x="2275" y="9876"/>
                  </a:cubicBezTo>
                  <a:cubicBezTo>
                    <a:pt x="3401" y="9876"/>
                    <a:pt x="4323" y="9422"/>
                    <a:pt x="4527" y="8755"/>
                  </a:cubicBezTo>
                  <a:cubicBezTo>
                    <a:pt x="5961" y="3514"/>
                    <a:pt x="5961" y="3514"/>
                    <a:pt x="5961" y="3514"/>
                  </a:cubicBezTo>
                  <a:cubicBezTo>
                    <a:pt x="5909" y="20237"/>
                    <a:pt x="5909" y="20237"/>
                    <a:pt x="5909" y="20237"/>
                  </a:cubicBezTo>
                  <a:cubicBezTo>
                    <a:pt x="5909" y="20994"/>
                    <a:pt x="6933" y="21600"/>
                    <a:pt x="8213" y="21600"/>
                  </a:cubicBezTo>
                  <a:cubicBezTo>
                    <a:pt x="9492" y="21600"/>
                    <a:pt x="10516" y="20994"/>
                    <a:pt x="10516" y="20237"/>
                  </a:cubicBezTo>
                  <a:cubicBezTo>
                    <a:pt x="10516" y="11966"/>
                    <a:pt x="10516" y="11966"/>
                    <a:pt x="10516" y="11966"/>
                  </a:cubicBezTo>
                  <a:cubicBezTo>
                    <a:pt x="11028" y="11966"/>
                    <a:pt x="11028" y="11966"/>
                    <a:pt x="11028" y="11966"/>
                  </a:cubicBezTo>
                  <a:cubicBezTo>
                    <a:pt x="11028" y="20237"/>
                    <a:pt x="11028" y="20237"/>
                    <a:pt x="11028" y="20237"/>
                  </a:cubicBezTo>
                  <a:cubicBezTo>
                    <a:pt x="11028" y="20994"/>
                    <a:pt x="12052" y="21600"/>
                    <a:pt x="13331" y="21600"/>
                  </a:cubicBezTo>
                  <a:cubicBezTo>
                    <a:pt x="14611" y="21600"/>
                    <a:pt x="15635" y="20994"/>
                    <a:pt x="15635" y="20237"/>
                  </a:cubicBezTo>
                  <a:cubicBezTo>
                    <a:pt x="15583" y="3514"/>
                    <a:pt x="15583" y="3514"/>
                    <a:pt x="15583" y="3514"/>
                  </a:cubicBezTo>
                  <a:cubicBezTo>
                    <a:pt x="17017" y="8785"/>
                    <a:pt x="17017" y="8785"/>
                    <a:pt x="17017" y="8785"/>
                  </a:cubicBezTo>
                  <a:cubicBezTo>
                    <a:pt x="17221" y="9422"/>
                    <a:pt x="18143" y="9876"/>
                    <a:pt x="19269" y="9876"/>
                  </a:cubicBezTo>
                  <a:cubicBezTo>
                    <a:pt x="20497" y="9876"/>
                    <a:pt x="21572" y="9270"/>
                    <a:pt x="21572" y="8513"/>
                  </a:cubicBezTo>
                  <a:cubicBezTo>
                    <a:pt x="21521" y="8452"/>
                    <a:pt x="21521" y="8392"/>
                    <a:pt x="21521" y="8331"/>
                  </a:cubicBezTo>
                </a:path>
              </a:pathLst>
            </a:custGeom>
            <a:solidFill>
              <a:srgbClr val="98DC55"/>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1" name="Google Shape;261;p6"/>
            <p:cNvSpPr/>
            <p:nvPr/>
          </p:nvSpPr>
          <p:spPr>
            <a:xfrm>
              <a:off x="-1" y="1538938"/>
              <a:ext cx="716297" cy="78199"/>
            </a:xfrm>
            <a:prstGeom prst="ellipse">
              <a:avLst/>
            </a:prstGeom>
            <a:solidFill>
              <a:srgbClr val="EBEBEB"/>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62" name="Google Shape;262;p6"/>
            <p:cNvSpPr/>
            <p:nvPr/>
          </p:nvSpPr>
          <p:spPr>
            <a:xfrm>
              <a:off x="222082" y="252736"/>
              <a:ext cx="273383" cy="272755"/>
            </a:xfrm>
            <a:prstGeom prst="ellipse">
              <a:avLst/>
            </a:prstGeom>
            <a:solidFill>
              <a:schemeClr val="accent1"/>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63" name="Google Shape;263;p6"/>
            <p:cNvSpPr/>
            <p:nvPr/>
          </p:nvSpPr>
          <p:spPr>
            <a:xfrm>
              <a:off x="57553" y="559272"/>
              <a:ext cx="602439" cy="1017827"/>
            </a:xfrm>
            <a:custGeom>
              <a:avLst/>
              <a:gdLst/>
              <a:ahLst/>
              <a:cxnLst/>
              <a:rect l="l" t="t" r="r" b="b"/>
              <a:pathLst>
                <a:path w="21600" h="21600" extrusionOk="0">
                  <a:moveTo>
                    <a:pt x="21547" y="8351"/>
                  </a:moveTo>
                  <a:cubicBezTo>
                    <a:pt x="21600" y="8288"/>
                    <a:pt x="21600" y="8226"/>
                    <a:pt x="21547" y="8194"/>
                  </a:cubicBezTo>
                  <a:cubicBezTo>
                    <a:pt x="19318" y="1130"/>
                    <a:pt x="19318" y="1130"/>
                    <a:pt x="19318" y="1130"/>
                  </a:cubicBezTo>
                  <a:cubicBezTo>
                    <a:pt x="19159" y="471"/>
                    <a:pt x="18203" y="0"/>
                    <a:pt x="17089" y="0"/>
                  </a:cubicBezTo>
                  <a:cubicBezTo>
                    <a:pt x="4511" y="0"/>
                    <a:pt x="4511" y="0"/>
                    <a:pt x="4511" y="0"/>
                  </a:cubicBezTo>
                  <a:cubicBezTo>
                    <a:pt x="3397" y="0"/>
                    <a:pt x="2441" y="471"/>
                    <a:pt x="2282" y="1130"/>
                  </a:cubicBezTo>
                  <a:cubicBezTo>
                    <a:pt x="0" y="8194"/>
                    <a:pt x="0" y="8194"/>
                    <a:pt x="0" y="8194"/>
                  </a:cubicBezTo>
                  <a:cubicBezTo>
                    <a:pt x="0" y="8226"/>
                    <a:pt x="0" y="8288"/>
                    <a:pt x="53" y="8351"/>
                  </a:cubicBezTo>
                  <a:cubicBezTo>
                    <a:pt x="0" y="8414"/>
                    <a:pt x="0" y="8477"/>
                    <a:pt x="0" y="8540"/>
                  </a:cubicBezTo>
                  <a:cubicBezTo>
                    <a:pt x="0" y="9293"/>
                    <a:pt x="1008" y="9890"/>
                    <a:pt x="2282" y="9890"/>
                  </a:cubicBezTo>
                  <a:cubicBezTo>
                    <a:pt x="3397" y="9890"/>
                    <a:pt x="4352" y="9419"/>
                    <a:pt x="4564" y="8759"/>
                  </a:cubicBezTo>
                  <a:cubicBezTo>
                    <a:pt x="5944" y="3516"/>
                    <a:pt x="5944" y="3516"/>
                    <a:pt x="5944" y="3516"/>
                  </a:cubicBezTo>
                  <a:cubicBezTo>
                    <a:pt x="5944" y="20250"/>
                    <a:pt x="5944" y="20250"/>
                    <a:pt x="5944" y="20250"/>
                  </a:cubicBezTo>
                  <a:cubicBezTo>
                    <a:pt x="5944" y="21003"/>
                    <a:pt x="6952" y="21600"/>
                    <a:pt x="8226" y="21600"/>
                  </a:cubicBezTo>
                  <a:cubicBezTo>
                    <a:pt x="9500" y="21600"/>
                    <a:pt x="10508" y="21003"/>
                    <a:pt x="10508" y="20250"/>
                  </a:cubicBezTo>
                  <a:cubicBezTo>
                    <a:pt x="10508" y="11993"/>
                    <a:pt x="10508" y="11993"/>
                    <a:pt x="10508" y="11993"/>
                  </a:cubicBezTo>
                  <a:cubicBezTo>
                    <a:pt x="11039" y="11993"/>
                    <a:pt x="11039" y="11993"/>
                    <a:pt x="11039" y="11993"/>
                  </a:cubicBezTo>
                  <a:cubicBezTo>
                    <a:pt x="11039" y="20250"/>
                    <a:pt x="11039" y="20250"/>
                    <a:pt x="11039" y="20250"/>
                  </a:cubicBezTo>
                  <a:cubicBezTo>
                    <a:pt x="11039" y="21003"/>
                    <a:pt x="12100" y="21600"/>
                    <a:pt x="13374" y="21600"/>
                  </a:cubicBezTo>
                  <a:cubicBezTo>
                    <a:pt x="14595" y="21600"/>
                    <a:pt x="15656" y="21003"/>
                    <a:pt x="15656" y="20250"/>
                  </a:cubicBezTo>
                  <a:cubicBezTo>
                    <a:pt x="15603" y="3516"/>
                    <a:pt x="15603" y="3516"/>
                    <a:pt x="15603" y="3516"/>
                  </a:cubicBezTo>
                  <a:cubicBezTo>
                    <a:pt x="17036" y="8791"/>
                    <a:pt x="17036" y="8791"/>
                    <a:pt x="17036" y="8791"/>
                  </a:cubicBezTo>
                  <a:cubicBezTo>
                    <a:pt x="17248" y="9419"/>
                    <a:pt x="18203" y="9890"/>
                    <a:pt x="19265" y="9890"/>
                  </a:cubicBezTo>
                  <a:cubicBezTo>
                    <a:pt x="20539" y="9890"/>
                    <a:pt x="21600" y="9293"/>
                    <a:pt x="21600" y="8540"/>
                  </a:cubicBezTo>
                  <a:cubicBezTo>
                    <a:pt x="21600" y="8477"/>
                    <a:pt x="21547" y="8414"/>
                    <a:pt x="21547" y="8351"/>
                  </a:cubicBezTo>
                  <a:close/>
                </a:path>
              </a:pathLst>
            </a:custGeom>
            <a:solidFill>
              <a:schemeClr val="accent1"/>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4" name="Google Shape;264;p6"/>
            <p:cNvSpPr/>
            <p:nvPr/>
          </p:nvSpPr>
          <p:spPr>
            <a:xfrm>
              <a:off x="2644974" y="158273"/>
              <a:ext cx="369721" cy="369721"/>
            </a:xfrm>
            <a:prstGeom prst="ellipse">
              <a:avLst/>
            </a:prstGeom>
            <a:solidFill>
              <a:schemeClr val="accent2"/>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65" name="Google Shape;265;p6"/>
            <p:cNvSpPr/>
            <p:nvPr/>
          </p:nvSpPr>
          <p:spPr>
            <a:xfrm>
              <a:off x="2422891" y="574287"/>
              <a:ext cx="813262" cy="1376913"/>
            </a:xfrm>
            <a:custGeom>
              <a:avLst/>
              <a:gdLst/>
              <a:ahLst/>
              <a:cxnLst/>
              <a:rect l="l" t="t" r="r" b="b"/>
              <a:pathLst>
                <a:path w="21600" h="21600" extrusionOk="0">
                  <a:moveTo>
                    <a:pt x="21600" y="8352"/>
                  </a:moveTo>
                  <a:cubicBezTo>
                    <a:pt x="21600" y="8283"/>
                    <a:pt x="21600" y="8236"/>
                    <a:pt x="21600" y="8167"/>
                  </a:cubicBezTo>
                  <a:cubicBezTo>
                    <a:pt x="19361" y="1137"/>
                    <a:pt x="19361" y="1137"/>
                    <a:pt x="19361" y="1137"/>
                  </a:cubicBezTo>
                  <a:cubicBezTo>
                    <a:pt x="19165" y="464"/>
                    <a:pt x="18223" y="0"/>
                    <a:pt x="17084" y="0"/>
                  </a:cubicBezTo>
                  <a:cubicBezTo>
                    <a:pt x="4516" y="0"/>
                    <a:pt x="4516" y="0"/>
                    <a:pt x="4516" y="0"/>
                  </a:cubicBezTo>
                  <a:cubicBezTo>
                    <a:pt x="3417" y="0"/>
                    <a:pt x="2435" y="464"/>
                    <a:pt x="2278" y="1114"/>
                  </a:cubicBezTo>
                  <a:cubicBezTo>
                    <a:pt x="39" y="8167"/>
                    <a:pt x="39" y="8167"/>
                    <a:pt x="39" y="8167"/>
                  </a:cubicBezTo>
                  <a:cubicBezTo>
                    <a:pt x="0" y="8236"/>
                    <a:pt x="0" y="8283"/>
                    <a:pt x="39" y="8352"/>
                  </a:cubicBezTo>
                  <a:cubicBezTo>
                    <a:pt x="0" y="8399"/>
                    <a:pt x="0" y="8468"/>
                    <a:pt x="0" y="8538"/>
                  </a:cubicBezTo>
                  <a:cubicBezTo>
                    <a:pt x="0" y="9280"/>
                    <a:pt x="1021" y="9884"/>
                    <a:pt x="2317" y="9884"/>
                  </a:cubicBezTo>
                  <a:cubicBezTo>
                    <a:pt x="3417" y="9884"/>
                    <a:pt x="4359" y="9420"/>
                    <a:pt x="4556" y="8770"/>
                  </a:cubicBezTo>
                  <a:cubicBezTo>
                    <a:pt x="5969" y="3527"/>
                    <a:pt x="5969" y="3527"/>
                    <a:pt x="5969" y="3527"/>
                  </a:cubicBezTo>
                  <a:cubicBezTo>
                    <a:pt x="5969" y="20254"/>
                    <a:pt x="5969" y="20254"/>
                    <a:pt x="5969" y="20254"/>
                  </a:cubicBezTo>
                  <a:cubicBezTo>
                    <a:pt x="5969" y="20997"/>
                    <a:pt x="6991" y="21600"/>
                    <a:pt x="8247" y="21600"/>
                  </a:cubicBezTo>
                  <a:cubicBezTo>
                    <a:pt x="9504" y="21600"/>
                    <a:pt x="10525" y="20997"/>
                    <a:pt x="10525" y="20254"/>
                  </a:cubicBezTo>
                  <a:cubicBezTo>
                    <a:pt x="10525" y="11972"/>
                    <a:pt x="10525" y="11972"/>
                    <a:pt x="10525" y="11972"/>
                  </a:cubicBezTo>
                  <a:cubicBezTo>
                    <a:pt x="11075" y="11972"/>
                    <a:pt x="11075" y="11972"/>
                    <a:pt x="11075" y="11972"/>
                  </a:cubicBezTo>
                  <a:cubicBezTo>
                    <a:pt x="11075" y="20254"/>
                    <a:pt x="11075" y="20254"/>
                    <a:pt x="11075" y="20254"/>
                  </a:cubicBezTo>
                  <a:cubicBezTo>
                    <a:pt x="11075" y="20997"/>
                    <a:pt x="12096" y="21600"/>
                    <a:pt x="13392" y="21600"/>
                  </a:cubicBezTo>
                  <a:cubicBezTo>
                    <a:pt x="14649" y="21600"/>
                    <a:pt x="15670" y="20997"/>
                    <a:pt x="15670" y="20254"/>
                  </a:cubicBezTo>
                  <a:cubicBezTo>
                    <a:pt x="15631" y="3527"/>
                    <a:pt x="15631" y="3527"/>
                    <a:pt x="15631" y="3527"/>
                  </a:cubicBezTo>
                  <a:cubicBezTo>
                    <a:pt x="17084" y="8770"/>
                    <a:pt x="17084" y="8770"/>
                    <a:pt x="17084" y="8770"/>
                  </a:cubicBezTo>
                  <a:cubicBezTo>
                    <a:pt x="17280" y="9420"/>
                    <a:pt x="18223" y="9884"/>
                    <a:pt x="19322" y="9884"/>
                  </a:cubicBezTo>
                  <a:cubicBezTo>
                    <a:pt x="20579" y="9884"/>
                    <a:pt x="21600" y="9280"/>
                    <a:pt x="21600" y="8538"/>
                  </a:cubicBezTo>
                  <a:cubicBezTo>
                    <a:pt x="21600" y="8468"/>
                    <a:pt x="21600" y="8399"/>
                    <a:pt x="21600" y="8352"/>
                  </a:cubicBezTo>
                </a:path>
              </a:pathLst>
            </a:custGeom>
            <a:solidFill>
              <a:schemeClr val="accent2"/>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6" name="Google Shape;266;p6"/>
            <p:cNvSpPr/>
            <p:nvPr/>
          </p:nvSpPr>
          <p:spPr>
            <a:xfrm>
              <a:off x="728181" y="125742"/>
              <a:ext cx="369721" cy="369721"/>
            </a:xfrm>
            <a:prstGeom prst="ellipse">
              <a:avLst/>
            </a:prstGeom>
            <a:solidFill>
              <a:schemeClr val="accent2"/>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67" name="Google Shape;267;p6"/>
            <p:cNvSpPr/>
            <p:nvPr/>
          </p:nvSpPr>
          <p:spPr>
            <a:xfrm>
              <a:off x="506097" y="539879"/>
              <a:ext cx="813262" cy="1378789"/>
            </a:xfrm>
            <a:custGeom>
              <a:avLst/>
              <a:gdLst/>
              <a:ahLst/>
              <a:cxnLst/>
              <a:rect l="l" t="t" r="r" b="b"/>
              <a:pathLst>
                <a:path w="21600" h="21600" extrusionOk="0">
                  <a:moveTo>
                    <a:pt x="21561" y="8343"/>
                  </a:moveTo>
                  <a:cubicBezTo>
                    <a:pt x="21600" y="8297"/>
                    <a:pt x="21600" y="8251"/>
                    <a:pt x="21600" y="8181"/>
                  </a:cubicBezTo>
                  <a:cubicBezTo>
                    <a:pt x="19361" y="1159"/>
                    <a:pt x="19361" y="1159"/>
                    <a:pt x="19361" y="1159"/>
                  </a:cubicBezTo>
                  <a:cubicBezTo>
                    <a:pt x="19165" y="487"/>
                    <a:pt x="18223" y="0"/>
                    <a:pt x="17084" y="0"/>
                  </a:cubicBezTo>
                  <a:cubicBezTo>
                    <a:pt x="4516" y="0"/>
                    <a:pt x="4516" y="0"/>
                    <a:pt x="4516" y="0"/>
                  </a:cubicBezTo>
                  <a:cubicBezTo>
                    <a:pt x="3377" y="0"/>
                    <a:pt x="2435" y="487"/>
                    <a:pt x="2278" y="1136"/>
                  </a:cubicBezTo>
                  <a:cubicBezTo>
                    <a:pt x="0" y="8181"/>
                    <a:pt x="0" y="8181"/>
                    <a:pt x="0" y="8181"/>
                  </a:cubicBezTo>
                  <a:cubicBezTo>
                    <a:pt x="0" y="8251"/>
                    <a:pt x="0" y="8297"/>
                    <a:pt x="39" y="8343"/>
                  </a:cubicBezTo>
                  <a:cubicBezTo>
                    <a:pt x="0" y="8413"/>
                    <a:pt x="0" y="8482"/>
                    <a:pt x="0" y="8552"/>
                  </a:cubicBezTo>
                  <a:cubicBezTo>
                    <a:pt x="0" y="9294"/>
                    <a:pt x="1021" y="9896"/>
                    <a:pt x="2278" y="9896"/>
                  </a:cubicBezTo>
                  <a:cubicBezTo>
                    <a:pt x="3417" y="9896"/>
                    <a:pt x="4359" y="9433"/>
                    <a:pt x="4556" y="8784"/>
                  </a:cubicBezTo>
                  <a:cubicBezTo>
                    <a:pt x="5969" y="3546"/>
                    <a:pt x="5969" y="3546"/>
                    <a:pt x="5969" y="3546"/>
                  </a:cubicBezTo>
                  <a:cubicBezTo>
                    <a:pt x="5930" y="20256"/>
                    <a:pt x="5930" y="20256"/>
                    <a:pt x="5930" y="20256"/>
                  </a:cubicBezTo>
                  <a:cubicBezTo>
                    <a:pt x="5930" y="20997"/>
                    <a:pt x="6991" y="21600"/>
                    <a:pt x="8247" y="21600"/>
                  </a:cubicBezTo>
                  <a:cubicBezTo>
                    <a:pt x="9504" y="21600"/>
                    <a:pt x="10525" y="20997"/>
                    <a:pt x="10525" y="20256"/>
                  </a:cubicBezTo>
                  <a:cubicBezTo>
                    <a:pt x="10525" y="11982"/>
                    <a:pt x="10525" y="11982"/>
                    <a:pt x="10525" y="11982"/>
                  </a:cubicBezTo>
                  <a:cubicBezTo>
                    <a:pt x="11075" y="11982"/>
                    <a:pt x="11075" y="11982"/>
                    <a:pt x="11075" y="11982"/>
                  </a:cubicBezTo>
                  <a:cubicBezTo>
                    <a:pt x="11075" y="20256"/>
                    <a:pt x="11075" y="20256"/>
                    <a:pt x="11075" y="20256"/>
                  </a:cubicBezTo>
                  <a:cubicBezTo>
                    <a:pt x="11075" y="20997"/>
                    <a:pt x="12096" y="21600"/>
                    <a:pt x="13353" y="21600"/>
                  </a:cubicBezTo>
                  <a:cubicBezTo>
                    <a:pt x="14649" y="21600"/>
                    <a:pt x="15670" y="20997"/>
                    <a:pt x="15670" y="20256"/>
                  </a:cubicBezTo>
                  <a:cubicBezTo>
                    <a:pt x="15631" y="3546"/>
                    <a:pt x="15631" y="3546"/>
                    <a:pt x="15631" y="3546"/>
                  </a:cubicBezTo>
                  <a:cubicBezTo>
                    <a:pt x="17084" y="8784"/>
                    <a:pt x="17084" y="8784"/>
                    <a:pt x="17084" y="8784"/>
                  </a:cubicBezTo>
                  <a:cubicBezTo>
                    <a:pt x="17280" y="9433"/>
                    <a:pt x="18223" y="9896"/>
                    <a:pt x="19322" y="9896"/>
                  </a:cubicBezTo>
                  <a:cubicBezTo>
                    <a:pt x="20579" y="9896"/>
                    <a:pt x="21600" y="9294"/>
                    <a:pt x="21600" y="8552"/>
                  </a:cubicBezTo>
                  <a:cubicBezTo>
                    <a:pt x="21600" y="8482"/>
                    <a:pt x="21600" y="8413"/>
                    <a:pt x="21561" y="8343"/>
                  </a:cubicBezTo>
                </a:path>
              </a:pathLst>
            </a:custGeom>
            <a:solidFill>
              <a:schemeClr val="accent2"/>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8" name="Google Shape;268;p6"/>
            <p:cNvSpPr/>
            <p:nvPr/>
          </p:nvSpPr>
          <p:spPr>
            <a:xfrm>
              <a:off x="1659677" y="-1"/>
              <a:ext cx="415391" cy="417266"/>
            </a:xfrm>
            <a:prstGeom prst="ellipse">
              <a:avLst/>
            </a:prstGeom>
            <a:solidFill>
              <a:srgbClr val="FFC63D"/>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000" b="0" i="0" u="none" strike="noStrike" cap="none">
                <a:solidFill>
                  <a:srgbClr val="000000"/>
                </a:solidFill>
                <a:latin typeface="Calibri"/>
                <a:ea typeface="Calibri"/>
                <a:cs typeface="Calibri"/>
                <a:sym typeface="Calibri"/>
              </a:endParaRPr>
            </a:p>
          </p:txBody>
        </p:sp>
        <p:sp>
          <p:nvSpPr>
            <p:cNvPr id="269" name="Google Shape;269;p6"/>
            <p:cNvSpPr/>
            <p:nvPr/>
          </p:nvSpPr>
          <p:spPr>
            <a:xfrm>
              <a:off x="1408192" y="467311"/>
              <a:ext cx="918360" cy="1555204"/>
            </a:xfrm>
            <a:custGeom>
              <a:avLst/>
              <a:gdLst/>
              <a:ahLst/>
              <a:cxnLst/>
              <a:rect l="l" t="t" r="r" b="b"/>
              <a:pathLst>
                <a:path w="21600" h="21600" extrusionOk="0">
                  <a:moveTo>
                    <a:pt x="21565" y="8344"/>
                  </a:moveTo>
                  <a:cubicBezTo>
                    <a:pt x="21600" y="8303"/>
                    <a:pt x="21600" y="8241"/>
                    <a:pt x="21565" y="8180"/>
                  </a:cubicBezTo>
                  <a:cubicBezTo>
                    <a:pt x="19339" y="1151"/>
                    <a:pt x="19339" y="1151"/>
                    <a:pt x="19339" y="1151"/>
                  </a:cubicBezTo>
                  <a:cubicBezTo>
                    <a:pt x="19130" y="473"/>
                    <a:pt x="18191" y="0"/>
                    <a:pt x="17078" y="0"/>
                  </a:cubicBezTo>
                  <a:cubicBezTo>
                    <a:pt x="4522" y="0"/>
                    <a:pt x="4522" y="0"/>
                    <a:pt x="4522" y="0"/>
                  </a:cubicBezTo>
                  <a:cubicBezTo>
                    <a:pt x="3409" y="0"/>
                    <a:pt x="2435" y="473"/>
                    <a:pt x="2261" y="1130"/>
                  </a:cubicBezTo>
                  <a:cubicBezTo>
                    <a:pt x="35" y="8180"/>
                    <a:pt x="35" y="8180"/>
                    <a:pt x="35" y="8180"/>
                  </a:cubicBezTo>
                  <a:cubicBezTo>
                    <a:pt x="0" y="8241"/>
                    <a:pt x="0" y="8303"/>
                    <a:pt x="35" y="8344"/>
                  </a:cubicBezTo>
                  <a:cubicBezTo>
                    <a:pt x="0" y="8406"/>
                    <a:pt x="0" y="8467"/>
                    <a:pt x="0" y="8529"/>
                  </a:cubicBezTo>
                  <a:cubicBezTo>
                    <a:pt x="0" y="9289"/>
                    <a:pt x="1043" y="9885"/>
                    <a:pt x="2296" y="9885"/>
                  </a:cubicBezTo>
                  <a:cubicBezTo>
                    <a:pt x="3409" y="9885"/>
                    <a:pt x="4348" y="9433"/>
                    <a:pt x="4557" y="8776"/>
                  </a:cubicBezTo>
                  <a:cubicBezTo>
                    <a:pt x="5948" y="3535"/>
                    <a:pt x="5948" y="3535"/>
                    <a:pt x="5948" y="3535"/>
                  </a:cubicBezTo>
                  <a:cubicBezTo>
                    <a:pt x="5948" y="20244"/>
                    <a:pt x="5948" y="20244"/>
                    <a:pt x="5948" y="20244"/>
                  </a:cubicBezTo>
                  <a:cubicBezTo>
                    <a:pt x="5948" y="21004"/>
                    <a:pt x="6957" y="21600"/>
                    <a:pt x="8243" y="21600"/>
                  </a:cubicBezTo>
                  <a:cubicBezTo>
                    <a:pt x="9496" y="21600"/>
                    <a:pt x="10539" y="21004"/>
                    <a:pt x="10539" y="20244"/>
                  </a:cubicBezTo>
                  <a:cubicBezTo>
                    <a:pt x="10539" y="11982"/>
                    <a:pt x="10539" y="11982"/>
                    <a:pt x="10539" y="11982"/>
                  </a:cubicBezTo>
                  <a:cubicBezTo>
                    <a:pt x="11061" y="11982"/>
                    <a:pt x="11061" y="11982"/>
                    <a:pt x="11061" y="11982"/>
                  </a:cubicBezTo>
                  <a:cubicBezTo>
                    <a:pt x="11061" y="20244"/>
                    <a:pt x="11061" y="20244"/>
                    <a:pt x="11061" y="20244"/>
                  </a:cubicBezTo>
                  <a:cubicBezTo>
                    <a:pt x="11061" y="21004"/>
                    <a:pt x="12104" y="21600"/>
                    <a:pt x="13357" y="21600"/>
                  </a:cubicBezTo>
                  <a:cubicBezTo>
                    <a:pt x="14609" y="21600"/>
                    <a:pt x="15652" y="21004"/>
                    <a:pt x="15652" y="20244"/>
                  </a:cubicBezTo>
                  <a:cubicBezTo>
                    <a:pt x="15617" y="3535"/>
                    <a:pt x="15617" y="3535"/>
                    <a:pt x="15617" y="3535"/>
                  </a:cubicBezTo>
                  <a:cubicBezTo>
                    <a:pt x="17043" y="8776"/>
                    <a:pt x="17043" y="8776"/>
                    <a:pt x="17043" y="8776"/>
                  </a:cubicBezTo>
                  <a:cubicBezTo>
                    <a:pt x="17252" y="9433"/>
                    <a:pt x="18191" y="9885"/>
                    <a:pt x="19304" y="9885"/>
                  </a:cubicBezTo>
                  <a:cubicBezTo>
                    <a:pt x="20557" y="9885"/>
                    <a:pt x="21600" y="9289"/>
                    <a:pt x="21600" y="8529"/>
                  </a:cubicBezTo>
                  <a:cubicBezTo>
                    <a:pt x="21600" y="8467"/>
                    <a:pt x="21565" y="8406"/>
                    <a:pt x="21565" y="8344"/>
                  </a:cubicBezTo>
                  <a:close/>
                </a:path>
              </a:pathLst>
            </a:custGeom>
            <a:solidFill>
              <a:srgbClr val="FFC63D"/>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70" name="Google Shape;270;p6"/>
          <p:cNvSpPr/>
          <p:nvPr/>
        </p:nvSpPr>
        <p:spPr>
          <a:xfrm>
            <a:off x="9408819" y="4017963"/>
            <a:ext cx="290513" cy="290512"/>
          </a:xfrm>
          <a:custGeom>
            <a:avLst/>
            <a:gdLst/>
            <a:ahLst/>
            <a:cxnLst/>
            <a:rect l="l" t="t" r="r" b="b"/>
            <a:pathLst>
              <a:path w="21600" h="21600" extrusionOk="0">
                <a:moveTo>
                  <a:pt x="21600" y="12169"/>
                </a:moveTo>
                <a:cubicBezTo>
                  <a:pt x="21600" y="9583"/>
                  <a:pt x="21600" y="9583"/>
                  <a:pt x="21600" y="9583"/>
                </a:cubicBezTo>
                <a:cubicBezTo>
                  <a:pt x="18482" y="8746"/>
                  <a:pt x="18482" y="8746"/>
                  <a:pt x="18482" y="8746"/>
                </a:cubicBezTo>
                <a:cubicBezTo>
                  <a:pt x="18330" y="7986"/>
                  <a:pt x="17949" y="7225"/>
                  <a:pt x="17569" y="6541"/>
                </a:cubicBezTo>
                <a:cubicBezTo>
                  <a:pt x="19242" y="4107"/>
                  <a:pt x="19242" y="4107"/>
                  <a:pt x="19242" y="4107"/>
                </a:cubicBezTo>
                <a:cubicBezTo>
                  <a:pt x="17341" y="2282"/>
                  <a:pt x="17341" y="2282"/>
                  <a:pt x="17341" y="2282"/>
                </a:cubicBezTo>
                <a:cubicBezTo>
                  <a:pt x="14755" y="3803"/>
                  <a:pt x="14755" y="3803"/>
                  <a:pt x="14755" y="3803"/>
                </a:cubicBezTo>
                <a:cubicBezTo>
                  <a:pt x="14146" y="3423"/>
                  <a:pt x="13462" y="3118"/>
                  <a:pt x="12701" y="2966"/>
                </a:cubicBezTo>
                <a:cubicBezTo>
                  <a:pt x="12093" y="0"/>
                  <a:pt x="12093" y="0"/>
                  <a:pt x="12093" y="0"/>
                </a:cubicBezTo>
                <a:cubicBezTo>
                  <a:pt x="9507" y="0"/>
                  <a:pt x="9507" y="0"/>
                  <a:pt x="9507" y="0"/>
                </a:cubicBezTo>
                <a:cubicBezTo>
                  <a:pt x="8746" y="2890"/>
                  <a:pt x="8746" y="2890"/>
                  <a:pt x="8746" y="2890"/>
                </a:cubicBezTo>
                <a:cubicBezTo>
                  <a:pt x="7910" y="3118"/>
                  <a:pt x="7149" y="3423"/>
                  <a:pt x="6465" y="3879"/>
                </a:cubicBezTo>
                <a:cubicBezTo>
                  <a:pt x="3955" y="2130"/>
                  <a:pt x="3955" y="2130"/>
                  <a:pt x="3955" y="2130"/>
                </a:cubicBezTo>
                <a:cubicBezTo>
                  <a:pt x="2130" y="4031"/>
                  <a:pt x="2130" y="4031"/>
                  <a:pt x="2130" y="4031"/>
                </a:cubicBezTo>
                <a:cubicBezTo>
                  <a:pt x="3651" y="6617"/>
                  <a:pt x="3651" y="6617"/>
                  <a:pt x="3651" y="6617"/>
                </a:cubicBezTo>
                <a:cubicBezTo>
                  <a:pt x="3270" y="7301"/>
                  <a:pt x="2966" y="8062"/>
                  <a:pt x="2738" y="8899"/>
                </a:cubicBezTo>
                <a:cubicBezTo>
                  <a:pt x="0" y="9431"/>
                  <a:pt x="0" y="9431"/>
                  <a:pt x="0" y="9431"/>
                </a:cubicBezTo>
                <a:cubicBezTo>
                  <a:pt x="0" y="12017"/>
                  <a:pt x="0" y="12017"/>
                  <a:pt x="0" y="12017"/>
                </a:cubicBezTo>
                <a:cubicBezTo>
                  <a:pt x="2738" y="12701"/>
                  <a:pt x="2738" y="12701"/>
                  <a:pt x="2738" y="12701"/>
                </a:cubicBezTo>
                <a:cubicBezTo>
                  <a:pt x="2966" y="13538"/>
                  <a:pt x="3270" y="14299"/>
                  <a:pt x="3651" y="14983"/>
                </a:cubicBezTo>
                <a:cubicBezTo>
                  <a:pt x="1977" y="17493"/>
                  <a:pt x="1977" y="17493"/>
                  <a:pt x="1977" y="17493"/>
                </a:cubicBezTo>
                <a:cubicBezTo>
                  <a:pt x="3803" y="19318"/>
                  <a:pt x="3803" y="19318"/>
                  <a:pt x="3803" y="19318"/>
                </a:cubicBezTo>
                <a:cubicBezTo>
                  <a:pt x="6389" y="17721"/>
                  <a:pt x="6389" y="17721"/>
                  <a:pt x="6389" y="17721"/>
                </a:cubicBezTo>
                <a:cubicBezTo>
                  <a:pt x="7149" y="18177"/>
                  <a:pt x="7910" y="18558"/>
                  <a:pt x="8746" y="18710"/>
                </a:cubicBezTo>
                <a:cubicBezTo>
                  <a:pt x="9355" y="21600"/>
                  <a:pt x="9355" y="21600"/>
                  <a:pt x="9355" y="21600"/>
                </a:cubicBezTo>
                <a:cubicBezTo>
                  <a:pt x="11941" y="21600"/>
                  <a:pt x="11941" y="21600"/>
                  <a:pt x="11941" y="21600"/>
                </a:cubicBezTo>
                <a:cubicBezTo>
                  <a:pt x="12701" y="18710"/>
                  <a:pt x="12701" y="18710"/>
                  <a:pt x="12701" y="18710"/>
                </a:cubicBezTo>
                <a:cubicBezTo>
                  <a:pt x="13462" y="18482"/>
                  <a:pt x="14223" y="18177"/>
                  <a:pt x="14831" y="17797"/>
                </a:cubicBezTo>
                <a:cubicBezTo>
                  <a:pt x="17341" y="19470"/>
                  <a:pt x="17341" y="19470"/>
                  <a:pt x="17341" y="19470"/>
                </a:cubicBezTo>
                <a:cubicBezTo>
                  <a:pt x="19166" y="17569"/>
                  <a:pt x="19166" y="17569"/>
                  <a:pt x="19166" y="17569"/>
                </a:cubicBezTo>
                <a:cubicBezTo>
                  <a:pt x="17645" y="14983"/>
                  <a:pt x="17645" y="14983"/>
                  <a:pt x="17645" y="14983"/>
                </a:cubicBezTo>
                <a:cubicBezTo>
                  <a:pt x="18025" y="14299"/>
                  <a:pt x="18330" y="13538"/>
                  <a:pt x="18558" y="12777"/>
                </a:cubicBezTo>
                <a:lnTo>
                  <a:pt x="21600" y="12169"/>
                </a:lnTo>
                <a:close/>
                <a:moveTo>
                  <a:pt x="10724" y="16276"/>
                </a:moveTo>
                <a:cubicBezTo>
                  <a:pt x="7758" y="16276"/>
                  <a:pt x="5400" y="13918"/>
                  <a:pt x="5400" y="10952"/>
                </a:cubicBezTo>
                <a:cubicBezTo>
                  <a:pt x="5400" y="7986"/>
                  <a:pt x="7758" y="5552"/>
                  <a:pt x="10724" y="5552"/>
                </a:cubicBezTo>
                <a:cubicBezTo>
                  <a:pt x="13690" y="5552"/>
                  <a:pt x="16124" y="7986"/>
                  <a:pt x="16124" y="10952"/>
                </a:cubicBezTo>
                <a:cubicBezTo>
                  <a:pt x="16124" y="13918"/>
                  <a:pt x="13690" y="16276"/>
                  <a:pt x="10724" y="16276"/>
                </a:cubicBezTo>
                <a:close/>
              </a:path>
            </a:pathLst>
          </a:custGeom>
          <a:solidFill>
            <a:srgbClr val="FFFFFF"/>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1" name="Google Shape;271;p6"/>
          <p:cNvSpPr/>
          <p:nvPr/>
        </p:nvSpPr>
        <p:spPr>
          <a:xfrm>
            <a:off x="9671733" y="4163219"/>
            <a:ext cx="290513" cy="290512"/>
          </a:xfrm>
          <a:custGeom>
            <a:avLst/>
            <a:gdLst/>
            <a:ahLst/>
            <a:cxnLst/>
            <a:rect l="l" t="t" r="r" b="b"/>
            <a:pathLst>
              <a:path w="21600" h="21600" extrusionOk="0">
                <a:moveTo>
                  <a:pt x="21600" y="12169"/>
                </a:moveTo>
                <a:cubicBezTo>
                  <a:pt x="21600" y="9583"/>
                  <a:pt x="21600" y="9583"/>
                  <a:pt x="21600" y="9583"/>
                </a:cubicBezTo>
                <a:cubicBezTo>
                  <a:pt x="18482" y="8746"/>
                  <a:pt x="18482" y="8746"/>
                  <a:pt x="18482" y="8746"/>
                </a:cubicBezTo>
                <a:cubicBezTo>
                  <a:pt x="18330" y="7986"/>
                  <a:pt x="17949" y="7225"/>
                  <a:pt x="17569" y="6541"/>
                </a:cubicBezTo>
                <a:cubicBezTo>
                  <a:pt x="19242" y="4107"/>
                  <a:pt x="19242" y="4107"/>
                  <a:pt x="19242" y="4107"/>
                </a:cubicBezTo>
                <a:cubicBezTo>
                  <a:pt x="17341" y="2282"/>
                  <a:pt x="17341" y="2282"/>
                  <a:pt x="17341" y="2282"/>
                </a:cubicBezTo>
                <a:cubicBezTo>
                  <a:pt x="14755" y="3803"/>
                  <a:pt x="14755" y="3803"/>
                  <a:pt x="14755" y="3803"/>
                </a:cubicBezTo>
                <a:cubicBezTo>
                  <a:pt x="14146" y="3423"/>
                  <a:pt x="13462" y="3118"/>
                  <a:pt x="12701" y="2966"/>
                </a:cubicBezTo>
                <a:cubicBezTo>
                  <a:pt x="12093" y="0"/>
                  <a:pt x="12093" y="0"/>
                  <a:pt x="12093" y="0"/>
                </a:cubicBezTo>
                <a:cubicBezTo>
                  <a:pt x="9507" y="0"/>
                  <a:pt x="9507" y="0"/>
                  <a:pt x="9507" y="0"/>
                </a:cubicBezTo>
                <a:cubicBezTo>
                  <a:pt x="8746" y="2890"/>
                  <a:pt x="8746" y="2890"/>
                  <a:pt x="8746" y="2890"/>
                </a:cubicBezTo>
                <a:cubicBezTo>
                  <a:pt x="7910" y="3118"/>
                  <a:pt x="7149" y="3423"/>
                  <a:pt x="6465" y="3879"/>
                </a:cubicBezTo>
                <a:cubicBezTo>
                  <a:pt x="3955" y="2130"/>
                  <a:pt x="3955" y="2130"/>
                  <a:pt x="3955" y="2130"/>
                </a:cubicBezTo>
                <a:cubicBezTo>
                  <a:pt x="2130" y="4031"/>
                  <a:pt x="2130" y="4031"/>
                  <a:pt x="2130" y="4031"/>
                </a:cubicBezTo>
                <a:cubicBezTo>
                  <a:pt x="3651" y="6617"/>
                  <a:pt x="3651" y="6617"/>
                  <a:pt x="3651" y="6617"/>
                </a:cubicBezTo>
                <a:cubicBezTo>
                  <a:pt x="3270" y="7301"/>
                  <a:pt x="2966" y="8062"/>
                  <a:pt x="2738" y="8899"/>
                </a:cubicBezTo>
                <a:cubicBezTo>
                  <a:pt x="0" y="9431"/>
                  <a:pt x="0" y="9431"/>
                  <a:pt x="0" y="9431"/>
                </a:cubicBezTo>
                <a:cubicBezTo>
                  <a:pt x="0" y="12017"/>
                  <a:pt x="0" y="12017"/>
                  <a:pt x="0" y="12017"/>
                </a:cubicBezTo>
                <a:cubicBezTo>
                  <a:pt x="2738" y="12701"/>
                  <a:pt x="2738" y="12701"/>
                  <a:pt x="2738" y="12701"/>
                </a:cubicBezTo>
                <a:cubicBezTo>
                  <a:pt x="2966" y="13538"/>
                  <a:pt x="3270" y="14299"/>
                  <a:pt x="3651" y="14983"/>
                </a:cubicBezTo>
                <a:cubicBezTo>
                  <a:pt x="1977" y="17493"/>
                  <a:pt x="1977" y="17493"/>
                  <a:pt x="1977" y="17493"/>
                </a:cubicBezTo>
                <a:cubicBezTo>
                  <a:pt x="3803" y="19318"/>
                  <a:pt x="3803" y="19318"/>
                  <a:pt x="3803" y="19318"/>
                </a:cubicBezTo>
                <a:cubicBezTo>
                  <a:pt x="6389" y="17721"/>
                  <a:pt x="6389" y="17721"/>
                  <a:pt x="6389" y="17721"/>
                </a:cubicBezTo>
                <a:cubicBezTo>
                  <a:pt x="7149" y="18177"/>
                  <a:pt x="7910" y="18558"/>
                  <a:pt x="8746" y="18710"/>
                </a:cubicBezTo>
                <a:cubicBezTo>
                  <a:pt x="9355" y="21600"/>
                  <a:pt x="9355" y="21600"/>
                  <a:pt x="9355" y="21600"/>
                </a:cubicBezTo>
                <a:cubicBezTo>
                  <a:pt x="11941" y="21600"/>
                  <a:pt x="11941" y="21600"/>
                  <a:pt x="11941" y="21600"/>
                </a:cubicBezTo>
                <a:cubicBezTo>
                  <a:pt x="12701" y="18710"/>
                  <a:pt x="12701" y="18710"/>
                  <a:pt x="12701" y="18710"/>
                </a:cubicBezTo>
                <a:cubicBezTo>
                  <a:pt x="13462" y="18482"/>
                  <a:pt x="14223" y="18177"/>
                  <a:pt x="14831" y="17797"/>
                </a:cubicBezTo>
                <a:cubicBezTo>
                  <a:pt x="17341" y="19470"/>
                  <a:pt x="17341" y="19470"/>
                  <a:pt x="17341" y="19470"/>
                </a:cubicBezTo>
                <a:cubicBezTo>
                  <a:pt x="19166" y="17569"/>
                  <a:pt x="19166" y="17569"/>
                  <a:pt x="19166" y="17569"/>
                </a:cubicBezTo>
                <a:cubicBezTo>
                  <a:pt x="17645" y="14983"/>
                  <a:pt x="17645" y="14983"/>
                  <a:pt x="17645" y="14983"/>
                </a:cubicBezTo>
                <a:cubicBezTo>
                  <a:pt x="18025" y="14299"/>
                  <a:pt x="18330" y="13538"/>
                  <a:pt x="18558" y="12777"/>
                </a:cubicBezTo>
                <a:lnTo>
                  <a:pt x="21600" y="12169"/>
                </a:lnTo>
                <a:close/>
                <a:moveTo>
                  <a:pt x="10724" y="16276"/>
                </a:moveTo>
                <a:cubicBezTo>
                  <a:pt x="7758" y="16276"/>
                  <a:pt x="5400" y="13918"/>
                  <a:pt x="5400" y="10952"/>
                </a:cubicBezTo>
                <a:cubicBezTo>
                  <a:pt x="5400" y="7986"/>
                  <a:pt x="7758" y="5552"/>
                  <a:pt x="10724" y="5552"/>
                </a:cubicBezTo>
                <a:cubicBezTo>
                  <a:pt x="13690" y="5552"/>
                  <a:pt x="16124" y="7986"/>
                  <a:pt x="16124" y="10952"/>
                </a:cubicBezTo>
                <a:cubicBezTo>
                  <a:pt x="16124" y="13918"/>
                  <a:pt x="13690" y="16276"/>
                  <a:pt x="10724" y="16276"/>
                </a:cubicBezTo>
                <a:close/>
              </a:path>
            </a:pathLst>
          </a:custGeom>
          <a:solidFill>
            <a:srgbClr val="FFFFFF"/>
          </a:solid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050" name="Picture 2" descr="paysage logo champ arbre logo 21755907 Art vectoriel chez Vecteezy">
            <a:extLst>
              <a:ext uri="{FF2B5EF4-FFF2-40B4-BE49-F238E27FC236}">
                <a16:creationId xmlns:a16="http://schemas.microsoft.com/office/drawing/2014/main" id="{30A924E3-E458-2616-6F03-FED14EE7B7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100" t="30160" r="28272" b="32308"/>
          <a:stretch/>
        </p:blipFill>
        <p:spPr bwMode="auto">
          <a:xfrm>
            <a:off x="330012" y="5171021"/>
            <a:ext cx="943880" cy="7938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500"/>
                                        <p:tgtEl>
                                          <p:spTgt spid="2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500"/>
                                        <p:tgtEl>
                                          <p:spTgt spid="2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4"/>
                                        </p:tgtEl>
                                        <p:attrNameLst>
                                          <p:attrName>style.visibility</p:attrName>
                                        </p:attrNameLst>
                                      </p:cBhvr>
                                      <p:to>
                                        <p:strVal val="visible"/>
                                      </p:to>
                                    </p:set>
                                    <p:animEffect transition="in" filter="fade">
                                      <p:cBhvr>
                                        <p:cTn id="15" dur="500"/>
                                        <p:tgtEl>
                                          <p:spTgt spid="214"/>
                                        </p:tgtEl>
                                      </p:cBhvr>
                                    </p:animEffect>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215"/>
                                        </p:tgtEl>
                                        <p:attrNameLst>
                                          <p:attrName>style.visibility</p:attrName>
                                        </p:attrNameLst>
                                      </p:cBhvr>
                                      <p:to>
                                        <p:strVal val="visible"/>
                                      </p:to>
                                    </p:set>
                                    <p:anim calcmode="lin" valueType="num">
                                      <p:cBhvr additive="base">
                                        <p:cTn id="19" dur="500"/>
                                        <p:tgtEl>
                                          <p:spTgt spid="215"/>
                                        </p:tgtEl>
                                        <p:attrNameLst>
                                          <p:attrName>ppt_w</p:attrName>
                                        </p:attrNameLst>
                                      </p:cBhvr>
                                      <p:tavLst>
                                        <p:tav tm="0">
                                          <p:val>
                                            <p:strVal val="0"/>
                                          </p:val>
                                        </p:tav>
                                        <p:tav tm="100000">
                                          <p:val>
                                            <p:strVal val="#ppt_w"/>
                                          </p:val>
                                        </p:tav>
                                      </p:tavLst>
                                    </p:anim>
                                    <p:anim calcmode="lin" valueType="num">
                                      <p:cBhvr additive="base">
                                        <p:cTn id="20" dur="500"/>
                                        <p:tgtEl>
                                          <p:spTgt spid="215"/>
                                        </p:tgtEl>
                                        <p:attrNameLst>
                                          <p:attrName>ppt_h</p:attrName>
                                        </p:attrNameLst>
                                      </p:cBhvr>
                                      <p:tavLst>
                                        <p:tav tm="0">
                                          <p:val>
                                            <p:strVal val="0"/>
                                          </p:val>
                                        </p:tav>
                                        <p:tav tm="100000">
                                          <p:val>
                                            <p:strVal val="#ppt_h"/>
                                          </p:val>
                                        </p:tav>
                                      </p:tavLst>
                                    </p:anim>
                                  </p:childTnLst>
                                </p:cTn>
                              </p:par>
                            </p:childTnLst>
                          </p:cTn>
                        </p:par>
                        <p:par>
                          <p:cTn id="21" fill="hold">
                            <p:stCondLst>
                              <p:cond delay="2000"/>
                            </p:stCondLst>
                            <p:childTnLst>
                              <p:par>
                                <p:cTn id="22" presetID="2" presetClass="entr" presetSubtype="1" fill="hold" nodeType="afterEffect">
                                  <p:stCondLst>
                                    <p:cond delay="250"/>
                                  </p:stCondLst>
                                  <p:childTnLst>
                                    <p:set>
                                      <p:cBhvr>
                                        <p:cTn id="23" dur="1" fill="hold">
                                          <p:stCondLst>
                                            <p:cond delay="0"/>
                                          </p:stCondLst>
                                        </p:cTn>
                                        <p:tgtEl>
                                          <p:spTgt spid="216"/>
                                        </p:tgtEl>
                                        <p:attrNameLst>
                                          <p:attrName>style.visibility</p:attrName>
                                        </p:attrNameLst>
                                      </p:cBhvr>
                                      <p:to>
                                        <p:strVal val="visible"/>
                                      </p:to>
                                    </p:set>
                                    <p:anim calcmode="lin" valueType="num">
                                      <p:cBhvr additive="base">
                                        <p:cTn id="24" dur="500"/>
                                        <p:tgtEl>
                                          <p:spTgt spid="216"/>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23" presetClass="entr" presetSubtype="16" fill="hold" nodeType="afterEffect">
                                  <p:stCondLst>
                                    <p:cond delay="0"/>
                                  </p:stCondLst>
                                  <p:childTnLst>
                                    <p:set>
                                      <p:cBhvr>
                                        <p:cTn id="27" dur="1" fill="hold">
                                          <p:stCondLst>
                                            <p:cond delay="0"/>
                                          </p:stCondLst>
                                        </p:cTn>
                                        <p:tgtEl>
                                          <p:spTgt spid="217"/>
                                        </p:tgtEl>
                                        <p:attrNameLst>
                                          <p:attrName>style.visibility</p:attrName>
                                        </p:attrNameLst>
                                      </p:cBhvr>
                                      <p:to>
                                        <p:strVal val="visible"/>
                                      </p:to>
                                    </p:set>
                                    <p:anim calcmode="lin" valueType="num">
                                      <p:cBhvr additive="base">
                                        <p:cTn id="28" dur="500"/>
                                        <p:tgtEl>
                                          <p:spTgt spid="217"/>
                                        </p:tgtEl>
                                        <p:attrNameLst>
                                          <p:attrName>ppt_w</p:attrName>
                                        </p:attrNameLst>
                                      </p:cBhvr>
                                      <p:tavLst>
                                        <p:tav tm="0">
                                          <p:val>
                                            <p:strVal val="0"/>
                                          </p:val>
                                        </p:tav>
                                        <p:tav tm="100000">
                                          <p:val>
                                            <p:strVal val="#ppt_w"/>
                                          </p:val>
                                        </p:tav>
                                      </p:tavLst>
                                    </p:anim>
                                    <p:anim calcmode="lin" valueType="num">
                                      <p:cBhvr additive="base">
                                        <p:cTn id="29" dur="500"/>
                                        <p:tgtEl>
                                          <p:spTgt spid="217"/>
                                        </p:tgtEl>
                                        <p:attrNameLst>
                                          <p:attrName>ppt_h</p:attrName>
                                        </p:attrNameLst>
                                      </p:cBhvr>
                                      <p:tavLst>
                                        <p:tav tm="0">
                                          <p:val>
                                            <p:strVal val="0"/>
                                          </p:val>
                                        </p:tav>
                                        <p:tav tm="100000">
                                          <p:val>
                                            <p:strVal val="#ppt_h"/>
                                          </p:val>
                                        </p:tav>
                                      </p:tavLst>
                                    </p:anim>
                                  </p:childTnLst>
                                </p:cTn>
                              </p:par>
                            </p:childTnLst>
                          </p:cTn>
                        </p:par>
                        <p:par>
                          <p:cTn id="30" fill="hold">
                            <p:stCondLst>
                              <p:cond delay="3250"/>
                            </p:stCondLst>
                            <p:childTnLst>
                              <p:par>
                                <p:cTn id="31" presetID="23" presetClass="entr" presetSubtype="16" fill="hold" nodeType="afterEffect">
                                  <p:stCondLst>
                                    <p:cond delay="0"/>
                                  </p:stCondLst>
                                  <p:childTnLst>
                                    <p:set>
                                      <p:cBhvr>
                                        <p:cTn id="32" dur="1" fill="hold">
                                          <p:stCondLst>
                                            <p:cond delay="0"/>
                                          </p:stCondLst>
                                        </p:cTn>
                                        <p:tgtEl>
                                          <p:spTgt spid="228"/>
                                        </p:tgtEl>
                                        <p:attrNameLst>
                                          <p:attrName>style.visibility</p:attrName>
                                        </p:attrNameLst>
                                      </p:cBhvr>
                                      <p:to>
                                        <p:strVal val="visible"/>
                                      </p:to>
                                    </p:set>
                                    <p:anim calcmode="lin" valueType="num">
                                      <p:cBhvr additive="base">
                                        <p:cTn id="33" dur="500"/>
                                        <p:tgtEl>
                                          <p:spTgt spid="228"/>
                                        </p:tgtEl>
                                        <p:attrNameLst>
                                          <p:attrName>ppt_w</p:attrName>
                                        </p:attrNameLst>
                                      </p:cBhvr>
                                      <p:tavLst>
                                        <p:tav tm="0">
                                          <p:val>
                                            <p:strVal val="0"/>
                                          </p:val>
                                        </p:tav>
                                        <p:tav tm="100000">
                                          <p:val>
                                            <p:strVal val="#ppt_w"/>
                                          </p:val>
                                        </p:tav>
                                      </p:tavLst>
                                    </p:anim>
                                    <p:anim calcmode="lin" valueType="num">
                                      <p:cBhvr additive="base">
                                        <p:cTn id="34" dur="500"/>
                                        <p:tgtEl>
                                          <p:spTgt spid="228"/>
                                        </p:tgtEl>
                                        <p:attrNameLst>
                                          <p:attrName>ppt_h</p:attrName>
                                        </p:attrNameLst>
                                      </p:cBhvr>
                                      <p:tavLst>
                                        <p:tav tm="0">
                                          <p:val>
                                            <p:strVal val="0"/>
                                          </p:val>
                                        </p:tav>
                                        <p:tav tm="100000">
                                          <p:val>
                                            <p:strVal val="#ppt_h"/>
                                          </p:val>
                                        </p:tav>
                                      </p:tavLst>
                                    </p:anim>
                                  </p:childTnLst>
                                </p:cTn>
                              </p:par>
                            </p:childTnLst>
                          </p:cTn>
                        </p:par>
                        <p:par>
                          <p:cTn id="35" fill="hold">
                            <p:stCondLst>
                              <p:cond delay="3750"/>
                            </p:stCondLst>
                            <p:childTnLst>
                              <p:par>
                                <p:cTn id="36" presetID="2" presetClass="entr" presetSubtype="4" fill="hold" nodeType="afterEffect">
                                  <p:stCondLst>
                                    <p:cond delay="0"/>
                                  </p:stCondLst>
                                  <p:childTnLst>
                                    <p:set>
                                      <p:cBhvr>
                                        <p:cTn id="37" dur="1" fill="hold">
                                          <p:stCondLst>
                                            <p:cond delay="0"/>
                                          </p:stCondLst>
                                        </p:cTn>
                                        <p:tgtEl>
                                          <p:spTgt spid="229"/>
                                        </p:tgtEl>
                                        <p:attrNameLst>
                                          <p:attrName>style.visibility</p:attrName>
                                        </p:attrNameLst>
                                      </p:cBhvr>
                                      <p:to>
                                        <p:strVal val="visible"/>
                                      </p:to>
                                    </p:set>
                                    <p:anim calcmode="lin" valueType="num">
                                      <p:cBhvr additive="base">
                                        <p:cTn id="38" dur="500"/>
                                        <p:tgtEl>
                                          <p:spTgt spid="229"/>
                                        </p:tgtEl>
                                        <p:attrNameLst>
                                          <p:attrName>ppt_y</p:attrName>
                                        </p:attrNameLst>
                                      </p:cBhvr>
                                      <p:tavLst>
                                        <p:tav tm="0">
                                          <p:val>
                                            <p:strVal val="#ppt_y+1"/>
                                          </p:val>
                                        </p:tav>
                                        <p:tav tm="100000">
                                          <p:val>
                                            <p:strVal val="#ppt_y"/>
                                          </p:val>
                                        </p:tav>
                                      </p:tavLst>
                                    </p:anim>
                                  </p:childTnLst>
                                </p:cTn>
                              </p:par>
                            </p:childTnLst>
                          </p:cTn>
                        </p:par>
                        <p:par>
                          <p:cTn id="39" fill="hold">
                            <p:stCondLst>
                              <p:cond delay="4250"/>
                            </p:stCondLst>
                            <p:childTnLst>
                              <p:par>
                                <p:cTn id="40" presetID="23" presetClass="entr" presetSubtype="16" fill="hold" nodeType="afterEffect">
                                  <p:stCondLst>
                                    <p:cond delay="0"/>
                                  </p:stCondLst>
                                  <p:childTnLst>
                                    <p:set>
                                      <p:cBhvr>
                                        <p:cTn id="41" dur="1" fill="hold">
                                          <p:stCondLst>
                                            <p:cond delay="0"/>
                                          </p:stCondLst>
                                        </p:cTn>
                                        <p:tgtEl>
                                          <p:spTgt spid="246"/>
                                        </p:tgtEl>
                                        <p:attrNameLst>
                                          <p:attrName>style.visibility</p:attrName>
                                        </p:attrNameLst>
                                      </p:cBhvr>
                                      <p:to>
                                        <p:strVal val="visible"/>
                                      </p:to>
                                    </p:set>
                                    <p:anim calcmode="lin" valueType="num">
                                      <p:cBhvr additive="base">
                                        <p:cTn id="42" dur="500"/>
                                        <p:tgtEl>
                                          <p:spTgt spid="246"/>
                                        </p:tgtEl>
                                        <p:attrNameLst>
                                          <p:attrName>ppt_w</p:attrName>
                                        </p:attrNameLst>
                                      </p:cBhvr>
                                      <p:tavLst>
                                        <p:tav tm="0">
                                          <p:val>
                                            <p:strVal val="0"/>
                                          </p:val>
                                        </p:tav>
                                        <p:tav tm="100000">
                                          <p:val>
                                            <p:strVal val="#ppt_w"/>
                                          </p:val>
                                        </p:tav>
                                      </p:tavLst>
                                    </p:anim>
                                    <p:anim calcmode="lin" valueType="num">
                                      <p:cBhvr additive="base">
                                        <p:cTn id="43" dur="500"/>
                                        <p:tgtEl>
                                          <p:spTgt spid="246"/>
                                        </p:tgtEl>
                                        <p:attrNameLst>
                                          <p:attrName>ppt_h</p:attrName>
                                        </p:attrNameLst>
                                      </p:cBhvr>
                                      <p:tavLst>
                                        <p:tav tm="0">
                                          <p:val>
                                            <p:strVal val="0"/>
                                          </p:val>
                                        </p:tav>
                                        <p:tav tm="100000">
                                          <p:val>
                                            <p:strVal val="#ppt_h"/>
                                          </p:val>
                                        </p:tav>
                                      </p:tavLst>
                                    </p:anim>
                                  </p:childTnLst>
                                </p:cTn>
                              </p:par>
                            </p:childTnLst>
                          </p:cTn>
                        </p:par>
                        <p:par>
                          <p:cTn id="44" fill="hold">
                            <p:stCondLst>
                              <p:cond delay="4750"/>
                            </p:stCondLst>
                            <p:childTnLst>
                              <p:par>
                                <p:cTn id="45" presetID="23" presetClass="entr" presetSubtype="16" fill="hold" nodeType="afterEffect">
                                  <p:stCondLst>
                                    <p:cond delay="0"/>
                                  </p:stCondLst>
                                  <p:childTnLst>
                                    <p:set>
                                      <p:cBhvr>
                                        <p:cTn id="46" dur="1" fill="hold">
                                          <p:stCondLst>
                                            <p:cond delay="0"/>
                                          </p:stCondLst>
                                        </p:cTn>
                                        <p:tgtEl>
                                          <p:spTgt spid="247"/>
                                        </p:tgtEl>
                                        <p:attrNameLst>
                                          <p:attrName>style.visibility</p:attrName>
                                        </p:attrNameLst>
                                      </p:cBhvr>
                                      <p:to>
                                        <p:strVal val="visible"/>
                                      </p:to>
                                    </p:set>
                                    <p:anim calcmode="lin" valueType="num">
                                      <p:cBhvr additive="base">
                                        <p:cTn id="47" dur="500"/>
                                        <p:tgtEl>
                                          <p:spTgt spid="247"/>
                                        </p:tgtEl>
                                        <p:attrNameLst>
                                          <p:attrName>ppt_w</p:attrName>
                                        </p:attrNameLst>
                                      </p:cBhvr>
                                      <p:tavLst>
                                        <p:tav tm="0">
                                          <p:val>
                                            <p:strVal val="0"/>
                                          </p:val>
                                        </p:tav>
                                        <p:tav tm="100000">
                                          <p:val>
                                            <p:strVal val="#ppt_w"/>
                                          </p:val>
                                        </p:tav>
                                      </p:tavLst>
                                    </p:anim>
                                    <p:anim calcmode="lin" valueType="num">
                                      <p:cBhvr additive="base">
                                        <p:cTn id="48" dur="500"/>
                                        <p:tgtEl>
                                          <p:spTgt spid="247"/>
                                        </p:tgtEl>
                                        <p:attrNameLst>
                                          <p:attrName>ppt_h</p:attrName>
                                        </p:attrNameLst>
                                      </p:cBhvr>
                                      <p:tavLst>
                                        <p:tav tm="0">
                                          <p:val>
                                            <p:strVal val="0"/>
                                          </p:val>
                                        </p:tav>
                                        <p:tav tm="100000">
                                          <p:val>
                                            <p:strVal val="#ppt_h"/>
                                          </p:val>
                                        </p:tav>
                                      </p:tavLst>
                                    </p:anim>
                                  </p:childTnLst>
                                </p:cTn>
                              </p:par>
                            </p:childTnLst>
                          </p:cTn>
                        </p:par>
                        <p:par>
                          <p:cTn id="49" fill="hold">
                            <p:stCondLst>
                              <p:cond delay="5250"/>
                            </p:stCondLst>
                            <p:childTnLst>
                              <p:par>
                                <p:cTn id="50" presetID="10" presetClass="entr" presetSubtype="0" fill="hold" nodeType="afterEffect">
                                  <p:stCondLst>
                                    <p:cond delay="0"/>
                                  </p:stCondLst>
                                  <p:childTnLst>
                                    <p:set>
                                      <p:cBhvr>
                                        <p:cTn id="51" dur="1" fill="hold">
                                          <p:stCondLst>
                                            <p:cond delay="0"/>
                                          </p:stCondLst>
                                        </p:cTn>
                                        <p:tgtEl>
                                          <p:spTgt spid="248"/>
                                        </p:tgtEl>
                                        <p:attrNameLst>
                                          <p:attrName>style.visibility</p:attrName>
                                        </p:attrNameLst>
                                      </p:cBhvr>
                                      <p:to>
                                        <p:strVal val="visible"/>
                                      </p:to>
                                    </p:set>
                                    <p:animEffect transition="in" filter="fade">
                                      <p:cBhvr>
                                        <p:cTn id="52" dur="500"/>
                                        <p:tgtEl>
                                          <p:spTgt spid="248"/>
                                        </p:tgtEl>
                                      </p:cBhvr>
                                    </p:animEffect>
                                  </p:childTnLst>
                                </p:cTn>
                              </p:par>
                            </p:childTnLst>
                          </p:cTn>
                        </p:par>
                        <p:par>
                          <p:cTn id="53" fill="hold">
                            <p:stCondLst>
                              <p:cond delay="5750"/>
                            </p:stCondLst>
                            <p:childTnLst>
                              <p:par>
                                <p:cTn id="54" presetID="23" presetClass="entr" presetSubtype="16" fill="hold" nodeType="afterEffect">
                                  <p:stCondLst>
                                    <p:cond delay="0"/>
                                  </p:stCondLst>
                                  <p:childTnLst>
                                    <p:set>
                                      <p:cBhvr>
                                        <p:cTn id="55" dur="1" fill="hold">
                                          <p:stCondLst>
                                            <p:cond delay="0"/>
                                          </p:stCondLst>
                                        </p:cTn>
                                        <p:tgtEl>
                                          <p:spTgt spid="270"/>
                                        </p:tgtEl>
                                        <p:attrNameLst>
                                          <p:attrName>style.visibility</p:attrName>
                                        </p:attrNameLst>
                                      </p:cBhvr>
                                      <p:to>
                                        <p:strVal val="visible"/>
                                      </p:to>
                                    </p:set>
                                    <p:anim calcmode="lin" valueType="num">
                                      <p:cBhvr additive="base">
                                        <p:cTn id="56" dur="500"/>
                                        <p:tgtEl>
                                          <p:spTgt spid="270"/>
                                        </p:tgtEl>
                                        <p:attrNameLst>
                                          <p:attrName>ppt_w</p:attrName>
                                        </p:attrNameLst>
                                      </p:cBhvr>
                                      <p:tavLst>
                                        <p:tav tm="0">
                                          <p:val>
                                            <p:strVal val="0"/>
                                          </p:val>
                                        </p:tav>
                                        <p:tav tm="100000">
                                          <p:val>
                                            <p:strVal val="#ppt_w"/>
                                          </p:val>
                                        </p:tav>
                                      </p:tavLst>
                                    </p:anim>
                                    <p:anim calcmode="lin" valueType="num">
                                      <p:cBhvr additive="base">
                                        <p:cTn id="57" dur="500"/>
                                        <p:tgtEl>
                                          <p:spTgt spid="270"/>
                                        </p:tgtEl>
                                        <p:attrNameLst>
                                          <p:attrName>ppt_h</p:attrName>
                                        </p:attrNameLst>
                                      </p:cBhvr>
                                      <p:tavLst>
                                        <p:tav tm="0">
                                          <p:val>
                                            <p:strVal val="0"/>
                                          </p:val>
                                        </p:tav>
                                        <p:tav tm="100000">
                                          <p:val>
                                            <p:strVal val="#ppt_h"/>
                                          </p:val>
                                        </p:tav>
                                      </p:tavLst>
                                    </p:anim>
                                  </p:childTnLst>
                                </p:cTn>
                              </p:par>
                            </p:childTnLst>
                          </p:cTn>
                        </p:par>
                        <p:par>
                          <p:cTn id="58" fill="hold">
                            <p:stCondLst>
                              <p:cond delay="6250"/>
                            </p:stCondLst>
                            <p:childTnLst>
                              <p:par>
                                <p:cTn id="59" presetID="23" presetClass="entr" presetSubtype="16" fill="hold" nodeType="afterEffect">
                                  <p:stCondLst>
                                    <p:cond delay="0"/>
                                  </p:stCondLst>
                                  <p:childTnLst>
                                    <p:set>
                                      <p:cBhvr>
                                        <p:cTn id="60" dur="1" fill="hold">
                                          <p:stCondLst>
                                            <p:cond delay="0"/>
                                          </p:stCondLst>
                                        </p:cTn>
                                        <p:tgtEl>
                                          <p:spTgt spid="271"/>
                                        </p:tgtEl>
                                        <p:attrNameLst>
                                          <p:attrName>style.visibility</p:attrName>
                                        </p:attrNameLst>
                                      </p:cBhvr>
                                      <p:to>
                                        <p:strVal val="visible"/>
                                      </p:to>
                                    </p:set>
                                    <p:anim calcmode="lin" valueType="num">
                                      <p:cBhvr additive="base">
                                        <p:cTn id="61" dur="500"/>
                                        <p:tgtEl>
                                          <p:spTgt spid="271"/>
                                        </p:tgtEl>
                                        <p:attrNameLst>
                                          <p:attrName>ppt_w</p:attrName>
                                        </p:attrNameLst>
                                      </p:cBhvr>
                                      <p:tavLst>
                                        <p:tav tm="0">
                                          <p:val>
                                            <p:strVal val="0"/>
                                          </p:val>
                                        </p:tav>
                                        <p:tav tm="100000">
                                          <p:val>
                                            <p:strVal val="#ppt_w"/>
                                          </p:val>
                                        </p:tav>
                                      </p:tavLst>
                                    </p:anim>
                                    <p:anim calcmode="lin" valueType="num">
                                      <p:cBhvr additive="base">
                                        <p:cTn id="62" dur="500"/>
                                        <p:tgtEl>
                                          <p:spTgt spid="27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4A30314C-8EA8-CFD8-B3A0-2E7797C8E8C7}"/>
            </a:ext>
          </a:extLst>
        </p:cNvPr>
        <p:cNvGrpSpPr/>
        <p:nvPr/>
      </p:nvGrpSpPr>
      <p:grpSpPr>
        <a:xfrm>
          <a:off x="0" y="0"/>
          <a:ext cx="0" cy="0"/>
          <a:chOff x="0" y="0"/>
          <a:chExt cx="0" cy="0"/>
        </a:xfrm>
      </p:grpSpPr>
      <p:sp>
        <p:nvSpPr>
          <p:cNvPr id="170" name="Google Shape;170;p5">
            <a:extLst>
              <a:ext uri="{FF2B5EF4-FFF2-40B4-BE49-F238E27FC236}">
                <a16:creationId xmlns:a16="http://schemas.microsoft.com/office/drawing/2014/main" id="{58808070-F24A-C90C-4E21-13419CD39FFA}"/>
              </a:ext>
            </a:extLst>
          </p:cNvPr>
          <p:cNvSpPr txBox="1">
            <a:spLocks noGrp="1"/>
          </p:cNvSpPr>
          <p:nvPr>
            <p:ph type="body" idx="1"/>
          </p:nvPr>
        </p:nvSpPr>
        <p:spPr>
          <a:xfrm>
            <a:off x="191159" y="968375"/>
            <a:ext cx="8533742" cy="646331"/>
          </a:xfrm>
          <a:prstGeom prst="rect">
            <a:avLst/>
          </a:prstGeom>
          <a:solidFill>
            <a:schemeClr val="lt1"/>
          </a:solidFill>
          <a:ln w="9525" cap="flat" cmpd="sng">
            <a:solidFill>
              <a:schemeClr val="dk1"/>
            </a:solidFill>
            <a:prstDash val="solid"/>
            <a:round/>
            <a:headEnd type="none" w="sm" len="sm"/>
            <a:tailEnd type="none" w="sm" len="sm"/>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r>
              <a:rPr lang="fr-FR" sz="1800" dirty="0"/>
              <a:t>E</a:t>
            </a:r>
            <a:r>
              <a:rPr lang="fr-FR" sz="1800" b="0" i="0" u="none" strike="noStrike" cap="none" dirty="0">
                <a:solidFill>
                  <a:schemeClr val="dk1"/>
                </a:solidFill>
                <a:latin typeface="Trebuchet MS"/>
                <a:ea typeface="Trebuchet MS"/>
                <a:cs typeface="Trebuchet MS"/>
                <a:sym typeface="Trebuchet MS"/>
              </a:rPr>
              <a:t>nrichir le site par des équipements variées et adaptées en les rendant bien identifiables et facilement accessibles. </a:t>
            </a:r>
            <a:endParaRPr sz="1800" b="0" i="0" u="none" strike="noStrike" cap="none" dirty="0">
              <a:solidFill>
                <a:schemeClr val="dk1"/>
              </a:solidFill>
              <a:latin typeface="Trebuchet MS"/>
              <a:ea typeface="Trebuchet MS"/>
              <a:cs typeface="Trebuchet MS"/>
              <a:sym typeface="Trebuchet MS"/>
            </a:endParaRPr>
          </a:p>
        </p:txBody>
      </p:sp>
      <p:sp>
        <p:nvSpPr>
          <p:cNvPr id="171" name="Google Shape;171;p5">
            <a:extLst>
              <a:ext uri="{FF2B5EF4-FFF2-40B4-BE49-F238E27FC236}">
                <a16:creationId xmlns:a16="http://schemas.microsoft.com/office/drawing/2014/main" id="{2381CFFA-04B1-B9DA-0B3A-A280184F2532}"/>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6</a:t>
            </a:fld>
            <a:endParaRPr sz="1200">
              <a:solidFill>
                <a:schemeClr val="lt1"/>
              </a:solidFill>
              <a:latin typeface="Calibri"/>
              <a:ea typeface="Calibri"/>
              <a:cs typeface="Calibri"/>
              <a:sym typeface="Calibri"/>
            </a:endParaRPr>
          </a:p>
        </p:txBody>
      </p:sp>
      <p:sp>
        <p:nvSpPr>
          <p:cNvPr id="172" name="Google Shape;172;p5">
            <a:extLst>
              <a:ext uri="{FF2B5EF4-FFF2-40B4-BE49-F238E27FC236}">
                <a16:creationId xmlns:a16="http://schemas.microsoft.com/office/drawing/2014/main" id="{7A27F0ED-6E67-B309-2BE1-301DEF5B5D98}"/>
              </a:ext>
            </a:extLst>
          </p:cNvPr>
          <p:cNvSpPr/>
          <p:nvPr/>
        </p:nvSpPr>
        <p:spPr>
          <a:xfrm>
            <a:off x="3746500" y="214290"/>
            <a:ext cx="5326094"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fr-FR" sz="3600" b="1" i="0" u="none" strike="noStrike" cap="none" dirty="0">
                <a:solidFill>
                  <a:srgbClr val="595959"/>
                </a:solidFill>
                <a:latin typeface="Arial"/>
                <a:ea typeface="Arial"/>
                <a:cs typeface="Arial"/>
                <a:sym typeface="Arial"/>
              </a:rPr>
              <a:t>Organisation du projet</a:t>
            </a:r>
            <a:endParaRPr sz="1400" b="0" i="0" u="none" strike="noStrike" cap="none" dirty="0">
              <a:solidFill>
                <a:srgbClr val="000000"/>
              </a:solidFill>
              <a:latin typeface="Arial"/>
              <a:ea typeface="Arial"/>
              <a:cs typeface="Arial"/>
              <a:sym typeface="Arial"/>
            </a:endParaRPr>
          </a:p>
        </p:txBody>
      </p:sp>
      <p:pic>
        <p:nvPicPr>
          <p:cNvPr id="3" name="Image 2">
            <a:extLst>
              <a:ext uri="{FF2B5EF4-FFF2-40B4-BE49-F238E27FC236}">
                <a16:creationId xmlns:a16="http://schemas.microsoft.com/office/drawing/2014/main" id="{D8723920-63FC-E9A0-903D-EED2598D8E52}"/>
              </a:ext>
            </a:extLst>
          </p:cNvPr>
          <p:cNvPicPr>
            <a:picLocks noChangeAspect="1"/>
          </p:cNvPicPr>
          <p:nvPr/>
        </p:nvPicPr>
        <p:blipFill>
          <a:blip r:embed="rId3"/>
          <a:stretch>
            <a:fillRect/>
          </a:stretch>
        </p:blipFill>
        <p:spPr>
          <a:xfrm>
            <a:off x="0" y="2218640"/>
            <a:ext cx="9144000" cy="3462120"/>
          </a:xfrm>
          <a:prstGeom prst="rect">
            <a:avLst/>
          </a:prstGeom>
        </p:spPr>
      </p:pic>
    </p:spTree>
    <p:extLst>
      <p:ext uri="{BB962C8B-B14F-4D97-AF65-F5344CB8AC3E}">
        <p14:creationId xmlns:p14="http://schemas.microsoft.com/office/powerpoint/2010/main" val="146921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7"/>
          <p:cNvSpPr txBox="1">
            <a:spLocks noGrp="1"/>
          </p:cNvSpPr>
          <p:nvPr>
            <p:ph type="title"/>
          </p:nvPr>
        </p:nvSpPr>
        <p:spPr>
          <a:xfrm>
            <a:off x="5429257" y="285750"/>
            <a:ext cx="3714744" cy="571482"/>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7F7F7F"/>
                </a:solidFill>
                <a:latin typeface="Trebuchet MS"/>
                <a:ea typeface="Trebuchet MS"/>
                <a:cs typeface="Trebuchet MS"/>
                <a:sym typeface="Trebuchet MS"/>
              </a:rPr>
              <a:t>Plan masse</a:t>
            </a:r>
            <a:endParaRPr/>
          </a:p>
        </p:txBody>
      </p:sp>
      <p:sp>
        <p:nvSpPr>
          <p:cNvPr id="279" name="Google Shape;279;p7"/>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7</a:t>
            </a:fld>
            <a:endParaRPr sz="1200">
              <a:solidFill>
                <a:schemeClr val="lt1"/>
              </a:solidFill>
              <a:latin typeface="Calibri"/>
              <a:ea typeface="Calibri"/>
              <a:cs typeface="Calibri"/>
              <a:sym typeface="Calibri"/>
            </a:endParaRPr>
          </a:p>
        </p:txBody>
      </p:sp>
      <p:pic>
        <p:nvPicPr>
          <p:cNvPr id="5" name="Image 4">
            <a:extLst>
              <a:ext uri="{FF2B5EF4-FFF2-40B4-BE49-F238E27FC236}">
                <a16:creationId xmlns:a16="http://schemas.microsoft.com/office/drawing/2014/main" id="{6CDD7227-A02D-0C42-FE3C-F3925FA91BD8}"/>
              </a:ext>
            </a:extLst>
          </p:cNvPr>
          <p:cNvPicPr>
            <a:picLocks noChangeAspect="1"/>
          </p:cNvPicPr>
          <p:nvPr/>
        </p:nvPicPr>
        <p:blipFill>
          <a:blip r:embed="rId3"/>
          <a:stretch>
            <a:fillRect/>
          </a:stretch>
        </p:blipFill>
        <p:spPr>
          <a:xfrm>
            <a:off x="558800" y="890846"/>
            <a:ext cx="8026400" cy="56734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8"/>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dirty="0">
                <a:solidFill>
                  <a:srgbClr val="7F7F7F"/>
                </a:solidFill>
              </a:rPr>
              <a:t>Plan</a:t>
            </a:r>
            <a:r>
              <a:rPr lang="fr-FR" sz="3600" b="1" i="0" u="none" strike="noStrike" cap="none" dirty="0">
                <a:solidFill>
                  <a:srgbClr val="7F7F7F"/>
                </a:solidFill>
                <a:latin typeface="Trebuchet MS"/>
                <a:ea typeface="Trebuchet MS"/>
                <a:cs typeface="Trebuchet MS"/>
                <a:sym typeface="Trebuchet MS"/>
              </a:rPr>
              <a:t> Pôle Sportif</a:t>
            </a:r>
            <a:endParaRPr dirty="0"/>
          </a:p>
        </p:txBody>
      </p:sp>
      <p:sp>
        <p:nvSpPr>
          <p:cNvPr id="297" name="Google Shape;297;p8"/>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8</a:t>
            </a:fld>
            <a:endParaRPr sz="1200">
              <a:solidFill>
                <a:schemeClr val="lt1"/>
              </a:solidFill>
              <a:latin typeface="Calibri"/>
              <a:ea typeface="Calibri"/>
              <a:cs typeface="Calibri"/>
              <a:sym typeface="Calibri"/>
            </a:endParaRPr>
          </a:p>
        </p:txBody>
      </p:sp>
      <p:pic>
        <p:nvPicPr>
          <p:cNvPr id="10" name="Image 9">
            <a:extLst>
              <a:ext uri="{FF2B5EF4-FFF2-40B4-BE49-F238E27FC236}">
                <a16:creationId xmlns:a16="http://schemas.microsoft.com/office/drawing/2014/main" id="{63BDA309-5CE7-6B6C-3F4B-E3F9CE1B6E1C}"/>
              </a:ext>
            </a:extLst>
          </p:cNvPr>
          <p:cNvPicPr>
            <a:picLocks noChangeAspect="1"/>
          </p:cNvPicPr>
          <p:nvPr/>
        </p:nvPicPr>
        <p:blipFill>
          <a:blip r:embed="rId3"/>
          <a:stretch>
            <a:fillRect/>
          </a:stretch>
        </p:blipFill>
        <p:spPr>
          <a:xfrm>
            <a:off x="292100" y="333253"/>
            <a:ext cx="4279900" cy="605010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B8A18BE3-973F-6BB6-323B-4BAEA4B0E18A}"/>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5B2F7D74-C0F4-95A2-CDC2-CE7CBFA4636E}"/>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Façades Pôle Sportif</a:t>
            </a:r>
            <a:endParaRPr dirty="0"/>
          </a:p>
        </p:txBody>
      </p:sp>
      <p:sp>
        <p:nvSpPr>
          <p:cNvPr id="297" name="Google Shape;297;p8">
            <a:extLst>
              <a:ext uri="{FF2B5EF4-FFF2-40B4-BE49-F238E27FC236}">
                <a16:creationId xmlns:a16="http://schemas.microsoft.com/office/drawing/2014/main" id="{44E51073-A1E5-E0A8-EFB9-C1DE24EC71AE}"/>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9</a:t>
            </a:fld>
            <a:endParaRPr sz="1200">
              <a:solidFill>
                <a:schemeClr val="lt1"/>
              </a:solidFill>
              <a:latin typeface="Calibri"/>
              <a:ea typeface="Calibri"/>
              <a:cs typeface="Calibri"/>
              <a:sym typeface="Calibri"/>
            </a:endParaRPr>
          </a:p>
        </p:txBody>
      </p:sp>
      <p:pic>
        <p:nvPicPr>
          <p:cNvPr id="3" name="Image 2">
            <a:extLst>
              <a:ext uri="{FF2B5EF4-FFF2-40B4-BE49-F238E27FC236}">
                <a16:creationId xmlns:a16="http://schemas.microsoft.com/office/drawing/2014/main" id="{41247457-5A63-D22C-0988-F4A8C1F28F5E}"/>
              </a:ext>
            </a:extLst>
          </p:cNvPr>
          <p:cNvPicPr>
            <a:picLocks noChangeAspect="1"/>
          </p:cNvPicPr>
          <p:nvPr/>
        </p:nvPicPr>
        <p:blipFill>
          <a:blip r:embed="rId3"/>
          <a:stretch>
            <a:fillRect/>
          </a:stretch>
        </p:blipFill>
        <p:spPr>
          <a:xfrm>
            <a:off x="0" y="1418617"/>
            <a:ext cx="9144000" cy="2369963"/>
          </a:xfrm>
          <a:prstGeom prst="rect">
            <a:avLst/>
          </a:prstGeom>
        </p:spPr>
      </p:pic>
      <p:pic>
        <p:nvPicPr>
          <p:cNvPr id="5" name="Image 4">
            <a:extLst>
              <a:ext uri="{FF2B5EF4-FFF2-40B4-BE49-F238E27FC236}">
                <a16:creationId xmlns:a16="http://schemas.microsoft.com/office/drawing/2014/main" id="{B53E6407-68A6-37D2-4377-18CDD9BE6E69}"/>
              </a:ext>
            </a:extLst>
          </p:cNvPr>
          <p:cNvPicPr>
            <a:picLocks noChangeAspect="1"/>
          </p:cNvPicPr>
          <p:nvPr/>
        </p:nvPicPr>
        <p:blipFill>
          <a:blip r:embed="rId4"/>
          <a:stretch>
            <a:fillRect/>
          </a:stretch>
        </p:blipFill>
        <p:spPr>
          <a:xfrm>
            <a:off x="0" y="3788580"/>
            <a:ext cx="5282293" cy="2327586"/>
          </a:xfrm>
          <a:prstGeom prst="rect">
            <a:avLst/>
          </a:prstGeom>
        </p:spPr>
      </p:pic>
      <p:sp>
        <p:nvSpPr>
          <p:cNvPr id="6" name="Rectangle 5">
            <a:extLst>
              <a:ext uri="{FF2B5EF4-FFF2-40B4-BE49-F238E27FC236}">
                <a16:creationId xmlns:a16="http://schemas.microsoft.com/office/drawing/2014/main" id="{B16D7124-F74A-4FEE-0B90-DAAA7C6713E3}"/>
              </a:ext>
            </a:extLst>
          </p:cNvPr>
          <p:cNvSpPr/>
          <p:nvPr/>
        </p:nvSpPr>
        <p:spPr>
          <a:xfrm>
            <a:off x="5282293" y="3781323"/>
            <a:ext cx="3861707" cy="23275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6F7A42F6-52ED-C51C-7479-9A3AF16EE810}"/>
              </a:ext>
            </a:extLst>
          </p:cNvPr>
          <p:cNvPicPr>
            <a:picLocks noChangeAspect="1"/>
          </p:cNvPicPr>
          <p:nvPr/>
        </p:nvPicPr>
        <p:blipFill>
          <a:blip r:embed="rId5"/>
          <a:srcRect l="60361" t="38960" r="14045" b="31107"/>
          <a:stretch/>
        </p:blipFill>
        <p:spPr>
          <a:xfrm>
            <a:off x="8386246" y="2387465"/>
            <a:ext cx="558414" cy="578646"/>
          </a:xfrm>
          <a:prstGeom prst="rect">
            <a:avLst/>
          </a:prstGeom>
        </p:spPr>
      </p:pic>
      <p:pic>
        <p:nvPicPr>
          <p:cNvPr id="8" name="Image 7">
            <a:extLst>
              <a:ext uri="{FF2B5EF4-FFF2-40B4-BE49-F238E27FC236}">
                <a16:creationId xmlns:a16="http://schemas.microsoft.com/office/drawing/2014/main" id="{2B03A29B-83E8-0D15-E6C7-04D3A7A569CA}"/>
              </a:ext>
            </a:extLst>
          </p:cNvPr>
          <p:cNvPicPr>
            <a:picLocks noChangeAspect="1"/>
          </p:cNvPicPr>
          <p:nvPr/>
        </p:nvPicPr>
        <p:blipFill>
          <a:blip r:embed="rId5"/>
          <a:srcRect l="36136" t="10328" r="38270" b="59739"/>
          <a:stretch/>
        </p:blipFill>
        <p:spPr>
          <a:xfrm>
            <a:off x="8362969" y="4673465"/>
            <a:ext cx="558414" cy="578646"/>
          </a:xfrm>
          <a:prstGeom prst="rect">
            <a:avLst/>
          </a:prstGeom>
        </p:spPr>
      </p:pic>
    </p:spTree>
    <p:extLst>
      <p:ext uri="{BB962C8B-B14F-4D97-AF65-F5344CB8AC3E}">
        <p14:creationId xmlns:p14="http://schemas.microsoft.com/office/powerpoint/2010/main" val="2723792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A3AC7158-200F-DD48-3DA3-3EFC8707E11A}"/>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9A0682A0-CD6C-BFB5-E7FA-38FFAF79F498}"/>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Façades Pôle Sportif</a:t>
            </a:r>
            <a:endParaRPr dirty="0"/>
          </a:p>
        </p:txBody>
      </p:sp>
      <p:sp>
        <p:nvSpPr>
          <p:cNvPr id="297" name="Google Shape;297;p8">
            <a:extLst>
              <a:ext uri="{FF2B5EF4-FFF2-40B4-BE49-F238E27FC236}">
                <a16:creationId xmlns:a16="http://schemas.microsoft.com/office/drawing/2014/main" id="{0415334B-B097-1C12-88EA-55120E282102}"/>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10</a:t>
            </a:fld>
            <a:endParaRPr sz="1200">
              <a:solidFill>
                <a:schemeClr val="lt1"/>
              </a:solidFill>
              <a:latin typeface="Calibri"/>
              <a:ea typeface="Calibri"/>
              <a:cs typeface="Calibri"/>
              <a:sym typeface="Calibri"/>
            </a:endParaRPr>
          </a:p>
        </p:txBody>
      </p:sp>
      <p:sp>
        <p:nvSpPr>
          <p:cNvPr id="6" name="Rectangle 5">
            <a:extLst>
              <a:ext uri="{FF2B5EF4-FFF2-40B4-BE49-F238E27FC236}">
                <a16:creationId xmlns:a16="http://schemas.microsoft.com/office/drawing/2014/main" id="{CF237723-44EB-329B-13B9-2635D9DAB544}"/>
              </a:ext>
            </a:extLst>
          </p:cNvPr>
          <p:cNvSpPr/>
          <p:nvPr/>
        </p:nvSpPr>
        <p:spPr>
          <a:xfrm>
            <a:off x="5282293" y="3781323"/>
            <a:ext cx="3861707" cy="23275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940F5763-4302-B930-ED18-D6E6E7B79974}"/>
              </a:ext>
            </a:extLst>
          </p:cNvPr>
          <p:cNvPicPr>
            <a:picLocks noChangeAspect="1"/>
          </p:cNvPicPr>
          <p:nvPr/>
        </p:nvPicPr>
        <p:blipFill>
          <a:blip r:embed="rId3"/>
          <a:stretch>
            <a:fillRect/>
          </a:stretch>
        </p:blipFill>
        <p:spPr>
          <a:xfrm>
            <a:off x="0" y="1758314"/>
            <a:ext cx="9144000" cy="2023009"/>
          </a:xfrm>
          <a:prstGeom prst="rect">
            <a:avLst/>
          </a:prstGeom>
        </p:spPr>
      </p:pic>
      <p:pic>
        <p:nvPicPr>
          <p:cNvPr id="10" name="Image 9">
            <a:extLst>
              <a:ext uri="{FF2B5EF4-FFF2-40B4-BE49-F238E27FC236}">
                <a16:creationId xmlns:a16="http://schemas.microsoft.com/office/drawing/2014/main" id="{AA9B6B1E-779B-8081-52B1-6A71334A27FC}"/>
              </a:ext>
            </a:extLst>
          </p:cNvPr>
          <p:cNvPicPr>
            <a:picLocks noChangeAspect="1"/>
          </p:cNvPicPr>
          <p:nvPr/>
        </p:nvPicPr>
        <p:blipFill>
          <a:blip r:embed="rId4"/>
          <a:srcRect r="1474"/>
          <a:stretch/>
        </p:blipFill>
        <p:spPr>
          <a:xfrm>
            <a:off x="0" y="3781323"/>
            <a:ext cx="6306457" cy="2343762"/>
          </a:xfrm>
          <a:prstGeom prst="rect">
            <a:avLst/>
          </a:prstGeom>
        </p:spPr>
      </p:pic>
      <p:pic>
        <p:nvPicPr>
          <p:cNvPr id="11" name="Image 10">
            <a:extLst>
              <a:ext uri="{FF2B5EF4-FFF2-40B4-BE49-F238E27FC236}">
                <a16:creationId xmlns:a16="http://schemas.microsoft.com/office/drawing/2014/main" id="{C0539698-90A8-A0C5-BC16-0CDF4645EE41}"/>
              </a:ext>
            </a:extLst>
          </p:cNvPr>
          <p:cNvPicPr>
            <a:picLocks noChangeAspect="1"/>
          </p:cNvPicPr>
          <p:nvPr/>
        </p:nvPicPr>
        <p:blipFill>
          <a:blip r:embed="rId5"/>
          <a:srcRect l="10421" t="39008" r="63985" b="31060"/>
          <a:stretch/>
        </p:blipFill>
        <p:spPr>
          <a:xfrm>
            <a:off x="8585586" y="2540610"/>
            <a:ext cx="558414" cy="578646"/>
          </a:xfrm>
          <a:prstGeom prst="rect">
            <a:avLst/>
          </a:prstGeom>
        </p:spPr>
      </p:pic>
      <p:pic>
        <p:nvPicPr>
          <p:cNvPr id="12" name="Image 11">
            <a:extLst>
              <a:ext uri="{FF2B5EF4-FFF2-40B4-BE49-F238E27FC236}">
                <a16:creationId xmlns:a16="http://schemas.microsoft.com/office/drawing/2014/main" id="{05449866-08F6-C73F-D5EB-C23BFD0744C0}"/>
              </a:ext>
            </a:extLst>
          </p:cNvPr>
          <p:cNvPicPr>
            <a:picLocks noChangeAspect="1"/>
          </p:cNvPicPr>
          <p:nvPr/>
        </p:nvPicPr>
        <p:blipFill>
          <a:blip r:embed="rId5"/>
          <a:srcRect l="36080" t="67115" r="38326" b="2953"/>
          <a:stretch/>
        </p:blipFill>
        <p:spPr>
          <a:xfrm>
            <a:off x="8372114" y="4945116"/>
            <a:ext cx="558414" cy="578646"/>
          </a:xfrm>
          <a:prstGeom prst="rect">
            <a:avLst/>
          </a:prstGeom>
        </p:spPr>
      </p:pic>
    </p:spTree>
    <p:extLst>
      <p:ext uri="{BB962C8B-B14F-4D97-AF65-F5344CB8AC3E}">
        <p14:creationId xmlns:p14="http://schemas.microsoft.com/office/powerpoint/2010/main" val="934944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985BF551-6AA1-6225-F6B8-6786377C899C}"/>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A197A62A-9789-C6B0-A17B-884FB2A21ADC}"/>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dirty="0">
                <a:solidFill>
                  <a:srgbClr val="7F7F7F"/>
                </a:solidFill>
              </a:rPr>
              <a:t>Coupe</a:t>
            </a:r>
            <a:r>
              <a:rPr lang="fr-FR" sz="3600" b="1" i="0" u="none" strike="noStrike" cap="none" dirty="0">
                <a:solidFill>
                  <a:srgbClr val="7F7F7F"/>
                </a:solidFill>
                <a:latin typeface="Trebuchet MS"/>
                <a:ea typeface="Trebuchet MS"/>
                <a:cs typeface="Trebuchet MS"/>
                <a:sym typeface="Trebuchet MS"/>
              </a:rPr>
              <a:t> Pôle Sportif</a:t>
            </a:r>
            <a:endParaRPr dirty="0"/>
          </a:p>
        </p:txBody>
      </p:sp>
      <p:sp>
        <p:nvSpPr>
          <p:cNvPr id="297" name="Google Shape;297;p8">
            <a:extLst>
              <a:ext uri="{FF2B5EF4-FFF2-40B4-BE49-F238E27FC236}">
                <a16:creationId xmlns:a16="http://schemas.microsoft.com/office/drawing/2014/main" id="{181FB56E-F68A-51D5-9BC0-4DE4410C71A2}"/>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11</a:t>
            </a:fld>
            <a:endParaRPr sz="1200">
              <a:solidFill>
                <a:schemeClr val="lt1"/>
              </a:solidFill>
              <a:latin typeface="Calibri"/>
              <a:ea typeface="Calibri"/>
              <a:cs typeface="Calibri"/>
              <a:sym typeface="Calibri"/>
            </a:endParaRPr>
          </a:p>
        </p:txBody>
      </p:sp>
      <p:pic>
        <p:nvPicPr>
          <p:cNvPr id="3" name="Image 2">
            <a:extLst>
              <a:ext uri="{FF2B5EF4-FFF2-40B4-BE49-F238E27FC236}">
                <a16:creationId xmlns:a16="http://schemas.microsoft.com/office/drawing/2014/main" id="{88805F48-CF00-B7A5-F71B-0C094FFF8F72}"/>
              </a:ext>
            </a:extLst>
          </p:cNvPr>
          <p:cNvPicPr>
            <a:picLocks noChangeAspect="1"/>
          </p:cNvPicPr>
          <p:nvPr/>
        </p:nvPicPr>
        <p:blipFill>
          <a:blip r:embed="rId3"/>
          <a:srcRect t="7504"/>
          <a:stretch/>
        </p:blipFill>
        <p:spPr>
          <a:xfrm>
            <a:off x="0" y="1362075"/>
            <a:ext cx="9144000" cy="2321974"/>
          </a:xfrm>
          <a:prstGeom prst="rect">
            <a:avLst/>
          </a:prstGeom>
        </p:spPr>
      </p:pic>
    </p:spTree>
    <p:extLst>
      <p:ext uri="{BB962C8B-B14F-4D97-AF65-F5344CB8AC3E}">
        <p14:creationId xmlns:p14="http://schemas.microsoft.com/office/powerpoint/2010/main" val="2633930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8E9629DB-0AAD-AE75-01D7-3B4A5264F2F5}"/>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CC13F236-7670-BB9A-9C0C-559283381E19}"/>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Plans Pôle Vestiaire</a:t>
            </a:r>
            <a:endParaRPr dirty="0"/>
          </a:p>
        </p:txBody>
      </p:sp>
      <p:sp>
        <p:nvSpPr>
          <p:cNvPr id="297" name="Google Shape;297;p8">
            <a:extLst>
              <a:ext uri="{FF2B5EF4-FFF2-40B4-BE49-F238E27FC236}">
                <a16:creationId xmlns:a16="http://schemas.microsoft.com/office/drawing/2014/main" id="{7283A971-DD52-5AA0-A78D-6B1ACEFE6E85}"/>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12</a:t>
            </a:fld>
            <a:endParaRPr sz="1200">
              <a:solidFill>
                <a:schemeClr val="lt1"/>
              </a:solidFill>
              <a:latin typeface="Calibri"/>
              <a:ea typeface="Calibri"/>
              <a:cs typeface="Calibri"/>
              <a:sym typeface="Calibri"/>
            </a:endParaRPr>
          </a:p>
        </p:txBody>
      </p:sp>
      <p:pic>
        <p:nvPicPr>
          <p:cNvPr id="8" name="Image 7">
            <a:extLst>
              <a:ext uri="{FF2B5EF4-FFF2-40B4-BE49-F238E27FC236}">
                <a16:creationId xmlns:a16="http://schemas.microsoft.com/office/drawing/2014/main" id="{61738C9C-F971-926F-1AC6-E5B7647877A8}"/>
              </a:ext>
            </a:extLst>
          </p:cNvPr>
          <p:cNvPicPr>
            <a:picLocks noChangeAspect="1"/>
          </p:cNvPicPr>
          <p:nvPr/>
        </p:nvPicPr>
        <p:blipFill>
          <a:blip r:embed="rId3"/>
          <a:srcRect l="2083" t="3412" r="28194" b="1470"/>
          <a:stretch/>
        </p:blipFill>
        <p:spPr>
          <a:xfrm>
            <a:off x="1701800" y="1012825"/>
            <a:ext cx="5740400" cy="5533162"/>
          </a:xfrm>
          <a:prstGeom prst="rect">
            <a:avLst/>
          </a:prstGeom>
        </p:spPr>
      </p:pic>
    </p:spTree>
    <p:extLst>
      <p:ext uri="{BB962C8B-B14F-4D97-AF65-F5344CB8AC3E}">
        <p14:creationId xmlns:p14="http://schemas.microsoft.com/office/powerpoint/2010/main" val="3090694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4CB3CA71-1EC4-E458-5DC8-9DBDE941B874}"/>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51CEA20A-82F2-4052-DD7E-B4684BD4A991}"/>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Façades Pôle Vestiaire</a:t>
            </a:r>
            <a:endParaRPr dirty="0"/>
          </a:p>
        </p:txBody>
      </p:sp>
      <p:sp>
        <p:nvSpPr>
          <p:cNvPr id="297" name="Google Shape;297;p8">
            <a:extLst>
              <a:ext uri="{FF2B5EF4-FFF2-40B4-BE49-F238E27FC236}">
                <a16:creationId xmlns:a16="http://schemas.microsoft.com/office/drawing/2014/main" id="{6B3B537F-951C-8046-C3A0-A74C525A7CAE}"/>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13</a:t>
            </a:fld>
            <a:endParaRPr sz="1200">
              <a:solidFill>
                <a:schemeClr val="lt1"/>
              </a:solidFill>
              <a:latin typeface="Calibri"/>
              <a:ea typeface="Calibri"/>
              <a:cs typeface="Calibri"/>
              <a:sym typeface="Calibri"/>
            </a:endParaRPr>
          </a:p>
        </p:txBody>
      </p:sp>
      <p:pic>
        <p:nvPicPr>
          <p:cNvPr id="4" name="Image 3">
            <a:extLst>
              <a:ext uri="{FF2B5EF4-FFF2-40B4-BE49-F238E27FC236}">
                <a16:creationId xmlns:a16="http://schemas.microsoft.com/office/drawing/2014/main" id="{B2E7F7E9-F655-0CAF-CD41-E189B4C08BBD}"/>
              </a:ext>
            </a:extLst>
          </p:cNvPr>
          <p:cNvPicPr>
            <a:picLocks noChangeAspect="1"/>
          </p:cNvPicPr>
          <p:nvPr/>
        </p:nvPicPr>
        <p:blipFill>
          <a:blip r:embed="rId3"/>
          <a:stretch>
            <a:fillRect/>
          </a:stretch>
        </p:blipFill>
        <p:spPr>
          <a:xfrm>
            <a:off x="0" y="1889276"/>
            <a:ext cx="9144000" cy="3798609"/>
          </a:xfrm>
          <a:prstGeom prst="rect">
            <a:avLst/>
          </a:prstGeom>
        </p:spPr>
      </p:pic>
      <p:pic>
        <p:nvPicPr>
          <p:cNvPr id="6" name="Image 5">
            <a:extLst>
              <a:ext uri="{FF2B5EF4-FFF2-40B4-BE49-F238E27FC236}">
                <a16:creationId xmlns:a16="http://schemas.microsoft.com/office/drawing/2014/main" id="{51E707C0-B0A7-B445-C3F6-C71CE14EB489}"/>
              </a:ext>
            </a:extLst>
          </p:cNvPr>
          <p:cNvPicPr>
            <a:picLocks noChangeAspect="1"/>
          </p:cNvPicPr>
          <p:nvPr/>
        </p:nvPicPr>
        <p:blipFill>
          <a:blip r:embed="rId4"/>
          <a:srcRect l="10421" t="39008" r="63985" b="31060"/>
          <a:stretch/>
        </p:blipFill>
        <p:spPr>
          <a:xfrm>
            <a:off x="8372114" y="2551590"/>
            <a:ext cx="558414" cy="578646"/>
          </a:xfrm>
          <a:prstGeom prst="rect">
            <a:avLst/>
          </a:prstGeom>
        </p:spPr>
      </p:pic>
      <p:pic>
        <p:nvPicPr>
          <p:cNvPr id="7" name="Image 6">
            <a:extLst>
              <a:ext uri="{FF2B5EF4-FFF2-40B4-BE49-F238E27FC236}">
                <a16:creationId xmlns:a16="http://schemas.microsoft.com/office/drawing/2014/main" id="{C2ACCE40-EE4F-520B-0620-3F9F709CA458}"/>
              </a:ext>
            </a:extLst>
          </p:cNvPr>
          <p:cNvPicPr>
            <a:picLocks noChangeAspect="1"/>
          </p:cNvPicPr>
          <p:nvPr/>
        </p:nvPicPr>
        <p:blipFill>
          <a:blip r:embed="rId4"/>
          <a:srcRect l="36080" t="67115" r="38326" b="2953"/>
          <a:stretch/>
        </p:blipFill>
        <p:spPr>
          <a:xfrm>
            <a:off x="8378989" y="4499294"/>
            <a:ext cx="558414" cy="578646"/>
          </a:xfrm>
          <a:prstGeom prst="rect">
            <a:avLst/>
          </a:prstGeom>
        </p:spPr>
      </p:pic>
    </p:spTree>
    <p:extLst>
      <p:ext uri="{BB962C8B-B14F-4D97-AF65-F5344CB8AC3E}">
        <p14:creationId xmlns:p14="http://schemas.microsoft.com/office/powerpoint/2010/main" val="564135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70CF9CF7-BC73-94BA-5A67-F65C5D4CD273}"/>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F8C9FCF5-0C68-3AE3-2821-80A764E2DDD1}"/>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Façades Pôle Vestiaire</a:t>
            </a:r>
            <a:endParaRPr dirty="0"/>
          </a:p>
        </p:txBody>
      </p:sp>
      <p:sp>
        <p:nvSpPr>
          <p:cNvPr id="297" name="Google Shape;297;p8">
            <a:extLst>
              <a:ext uri="{FF2B5EF4-FFF2-40B4-BE49-F238E27FC236}">
                <a16:creationId xmlns:a16="http://schemas.microsoft.com/office/drawing/2014/main" id="{93D0E9AA-0C01-EEC7-2778-6B612CC50FD0}"/>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14</a:t>
            </a:fld>
            <a:endParaRPr sz="1200">
              <a:solidFill>
                <a:schemeClr val="lt1"/>
              </a:solidFill>
              <a:latin typeface="Calibri"/>
              <a:ea typeface="Calibri"/>
              <a:cs typeface="Calibri"/>
              <a:sym typeface="Calibri"/>
            </a:endParaRPr>
          </a:p>
        </p:txBody>
      </p:sp>
      <p:pic>
        <p:nvPicPr>
          <p:cNvPr id="3" name="Image 2">
            <a:extLst>
              <a:ext uri="{FF2B5EF4-FFF2-40B4-BE49-F238E27FC236}">
                <a16:creationId xmlns:a16="http://schemas.microsoft.com/office/drawing/2014/main" id="{F8391123-C8B9-9975-A7A4-59392FECCF0D}"/>
              </a:ext>
            </a:extLst>
          </p:cNvPr>
          <p:cNvPicPr>
            <a:picLocks noChangeAspect="1"/>
          </p:cNvPicPr>
          <p:nvPr/>
        </p:nvPicPr>
        <p:blipFill>
          <a:blip r:embed="rId3"/>
          <a:stretch>
            <a:fillRect/>
          </a:stretch>
        </p:blipFill>
        <p:spPr>
          <a:xfrm>
            <a:off x="0" y="1688342"/>
            <a:ext cx="9144000" cy="4200478"/>
          </a:xfrm>
          <a:prstGeom prst="rect">
            <a:avLst/>
          </a:prstGeom>
        </p:spPr>
      </p:pic>
      <p:pic>
        <p:nvPicPr>
          <p:cNvPr id="4" name="Image 3">
            <a:extLst>
              <a:ext uri="{FF2B5EF4-FFF2-40B4-BE49-F238E27FC236}">
                <a16:creationId xmlns:a16="http://schemas.microsoft.com/office/drawing/2014/main" id="{26A79BAC-3A38-D317-4C39-EA7EC6F7E039}"/>
              </a:ext>
            </a:extLst>
          </p:cNvPr>
          <p:cNvPicPr>
            <a:picLocks noChangeAspect="1"/>
          </p:cNvPicPr>
          <p:nvPr/>
        </p:nvPicPr>
        <p:blipFill>
          <a:blip r:embed="rId4"/>
          <a:srcRect l="60361" t="38960" r="14045" b="31107"/>
          <a:stretch/>
        </p:blipFill>
        <p:spPr>
          <a:xfrm>
            <a:off x="8386246" y="2387465"/>
            <a:ext cx="558414" cy="578646"/>
          </a:xfrm>
          <a:prstGeom prst="rect">
            <a:avLst/>
          </a:prstGeom>
        </p:spPr>
      </p:pic>
      <p:pic>
        <p:nvPicPr>
          <p:cNvPr id="5" name="Image 4">
            <a:extLst>
              <a:ext uri="{FF2B5EF4-FFF2-40B4-BE49-F238E27FC236}">
                <a16:creationId xmlns:a16="http://schemas.microsoft.com/office/drawing/2014/main" id="{601363B5-E7B9-125F-F137-0172365E2779}"/>
              </a:ext>
            </a:extLst>
          </p:cNvPr>
          <p:cNvPicPr>
            <a:picLocks noChangeAspect="1"/>
          </p:cNvPicPr>
          <p:nvPr/>
        </p:nvPicPr>
        <p:blipFill>
          <a:blip r:embed="rId4"/>
          <a:srcRect l="36136" t="10328" r="38270" b="59739"/>
          <a:stretch/>
        </p:blipFill>
        <p:spPr>
          <a:xfrm>
            <a:off x="8362969" y="4673465"/>
            <a:ext cx="558414" cy="578646"/>
          </a:xfrm>
          <a:prstGeom prst="rect">
            <a:avLst/>
          </a:prstGeom>
        </p:spPr>
      </p:pic>
    </p:spTree>
    <p:extLst>
      <p:ext uri="{BB962C8B-B14F-4D97-AF65-F5344CB8AC3E}">
        <p14:creationId xmlns:p14="http://schemas.microsoft.com/office/powerpoint/2010/main" val="3527976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F23978D6-E868-8897-ED33-E88EC2A3B8B1}"/>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4D678F1A-A4A1-B268-C3FB-66DCFAA7E647}"/>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Coupe Pôle Vestiaire</a:t>
            </a:r>
            <a:endParaRPr dirty="0"/>
          </a:p>
        </p:txBody>
      </p:sp>
      <p:sp>
        <p:nvSpPr>
          <p:cNvPr id="297" name="Google Shape;297;p8">
            <a:extLst>
              <a:ext uri="{FF2B5EF4-FFF2-40B4-BE49-F238E27FC236}">
                <a16:creationId xmlns:a16="http://schemas.microsoft.com/office/drawing/2014/main" id="{4CC98552-5948-7323-19E6-1DE26CE33405}"/>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15</a:t>
            </a:fld>
            <a:endParaRPr sz="1200">
              <a:solidFill>
                <a:schemeClr val="lt1"/>
              </a:solidFill>
              <a:latin typeface="Calibri"/>
              <a:ea typeface="Calibri"/>
              <a:cs typeface="Calibri"/>
              <a:sym typeface="Calibri"/>
            </a:endParaRPr>
          </a:p>
        </p:txBody>
      </p:sp>
      <p:pic>
        <p:nvPicPr>
          <p:cNvPr id="6" name="Image 5">
            <a:extLst>
              <a:ext uri="{FF2B5EF4-FFF2-40B4-BE49-F238E27FC236}">
                <a16:creationId xmlns:a16="http://schemas.microsoft.com/office/drawing/2014/main" id="{EDD1460E-4BB0-F7A6-A79E-107BA5806034}"/>
              </a:ext>
            </a:extLst>
          </p:cNvPr>
          <p:cNvPicPr>
            <a:picLocks noChangeAspect="1"/>
          </p:cNvPicPr>
          <p:nvPr/>
        </p:nvPicPr>
        <p:blipFill>
          <a:blip r:embed="rId3"/>
          <a:stretch>
            <a:fillRect/>
          </a:stretch>
        </p:blipFill>
        <p:spPr>
          <a:xfrm>
            <a:off x="0" y="2182591"/>
            <a:ext cx="9144000" cy="3000817"/>
          </a:xfrm>
          <a:prstGeom prst="rect">
            <a:avLst/>
          </a:prstGeom>
        </p:spPr>
      </p:pic>
    </p:spTree>
    <p:extLst>
      <p:ext uri="{BB962C8B-B14F-4D97-AF65-F5344CB8AC3E}">
        <p14:creationId xmlns:p14="http://schemas.microsoft.com/office/powerpoint/2010/main" val="420282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C6AB4AFA-1F21-4F85-DF8A-341299CD0236}"/>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DECF9330-2B87-2030-DB5E-1549D467F553}"/>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Plans Pôle Jeunesse</a:t>
            </a:r>
            <a:endParaRPr dirty="0"/>
          </a:p>
        </p:txBody>
      </p:sp>
      <p:sp>
        <p:nvSpPr>
          <p:cNvPr id="297" name="Google Shape;297;p8">
            <a:extLst>
              <a:ext uri="{FF2B5EF4-FFF2-40B4-BE49-F238E27FC236}">
                <a16:creationId xmlns:a16="http://schemas.microsoft.com/office/drawing/2014/main" id="{8769BA6F-7D47-EA21-122A-ECD2C4ECAAE8}"/>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16</a:t>
            </a:fld>
            <a:endParaRPr sz="1200">
              <a:solidFill>
                <a:schemeClr val="lt1"/>
              </a:solidFill>
              <a:latin typeface="Calibri"/>
              <a:ea typeface="Calibri"/>
              <a:cs typeface="Calibri"/>
              <a:sym typeface="Calibri"/>
            </a:endParaRPr>
          </a:p>
        </p:txBody>
      </p:sp>
      <p:pic>
        <p:nvPicPr>
          <p:cNvPr id="3" name="Image 2">
            <a:extLst>
              <a:ext uri="{FF2B5EF4-FFF2-40B4-BE49-F238E27FC236}">
                <a16:creationId xmlns:a16="http://schemas.microsoft.com/office/drawing/2014/main" id="{C54F8113-6BC7-8251-0B83-735332A5BEF6}"/>
              </a:ext>
            </a:extLst>
          </p:cNvPr>
          <p:cNvPicPr>
            <a:picLocks noChangeAspect="1"/>
          </p:cNvPicPr>
          <p:nvPr/>
        </p:nvPicPr>
        <p:blipFill>
          <a:blip r:embed="rId3"/>
          <a:srcRect l="4375" t="7392" r="28144" b="6360"/>
          <a:stretch/>
        </p:blipFill>
        <p:spPr>
          <a:xfrm>
            <a:off x="1406783" y="930275"/>
            <a:ext cx="6330433" cy="5716612"/>
          </a:xfrm>
          <a:prstGeom prst="rect">
            <a:avLst/>
          </a:prstGeom>
        </p:spPr>
      </p:pic>
    </p:spTree>
    <p:extLst>
      <p:ext uri="{BB962C8B-B14F-4D97-AF65-F5344CB8AC3E}">
        <p14:creationId xmlns:p14="http://schemas.microsoft.com/office/powerpoint/2010/main" val="3943076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917D8625-9D79-4C72-2E36-3158AF40EF1C}"/>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8A024F12-6536-C8A2-2318-CC81949C8801}"/>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Façades Pôle Jeunesse</a:t>
            </a:r>
            <a:endParaRPr dirty="0"/>
          </a:p>
        </p:txBody>
      </p:sp>
      <p:sp>
        <p:nvSpPr>
          <p:cNvPr id="297" name="Google Shape;297;p8">
            <a:extLst>
              <a:ext uri="{FF2B5EF4-FFF2-40B4-BE49-F238E27FC236}">
                <a16:creationId xmlns:a16="http://schemas.microsoft.com/office/drawing/2014/main" id="{4EF61526-18AC-C9A3-5422-BFC34C751CFC}"/>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17</a:t>
            </a:fld>
            <a:endParaRPr sz="1200">
              <a:solidFill>
                <a:schemeClr val="lt1"/>
              </a:solidFill>
              <a:latin typeface="Calibri"/>
              <a:ea typeface="Calibri"/>
              <a:cs typeface="Calibri"/>
              <a:sym typeface="Calibri"/>
            </a:endParaRPr>
          </a:p>
        </p:txBody>
      </p:sp>
      <p:pic>
        <p:nvPicPr>
          <p:cNvPr id="3" name="Image 2">
            <a:extLst>
              <a:ext uri="{FF2B5EF4-FFF2-40B4-BE49-F238E27FC236}">
                <a16:creationId xmlns:a16="http://schemas.microsoft.com/office/drawing/2014/main" id="{CF28D32E-3BCB-6F54-D80F-CE0E6C33DC42}"/>
              </a:ext>
            </a:extLst>
          </p:cNvPr>
          <p:cNvPicPr>
            <a:picLocks noChangeAspect="1"/>
          </p:cNvPicPr>
          <p:nvPr/>
        </p:nvPicPr>
        <p:blipFill>
          <a:blip r:embed="rId3"/>
          <a:stretch>
            <a:fillRect/>
          </a:stretch>
        </p:blipFill>
        <p:spPr>
          <a:xfrm>
            <a:off x="0" y="1188652"/>
            <a:ext cx="9144000" cy="5383598"/>
          </a:xfrm>
          <a:prstGeom prst="rect">
            <a:avLst/>
          </a:prstGeom>
        </p:spPr>
      </p:pic>
      <p:pic>
        <p:nvPicPr>
          <p:cNvPr id="5" name="Image 4">
            <a:extLst>
              <a:ext uri="{FF2B5EF4-FFF2-40B4-BE49-F238E27FC236}">
                <a16:creationId xmlns:a16="http://schemas.microsoft.com/office/drawing/2014/main" id="{C1003E25-7C45-809D-2DCA-64AB261EF403}"/>
              </a:ext>
            </a:extLst>
          </p:cNvPr>
          <p:cNvPicPr>
            <a:picLocks noChangeAspect="1"/>
          </p:cNvPicPr>
          <p:nvPr/>
        </p:nvPicPr>
        <p:blipFill>
          <a:blip r:embed="rId4"/>
          <a:srcRect l="60361" t="38960" r="14045" b="31107"/>
          <a:stretch/>
        </p:blipFill>
        <p:spPr>
          <a:xfrm>
            <a:off x="8386246" y="1560151"/>
            <a:ext cx="558414" cy="578646"/>
          </a:xfrm>
          <a:prstGeom prst="rect">
            <a:avLst/>
          </a:prstGeom>
        </p:spPr>
      </p:pic>
      <p:pic>
        <p:nvPicPr>
          <p:cNvPr id="8" name="Image 7">
            <a:extLst>
              <a:ext uri="{FF2B5EF4-FFF2-40B4-BE49-F238E27FC236}">
                <a16:creationId xmlns:a16="http://schemas.microsoft.com/office/drawing/2014/main" id="{78D5CEAF-EA82-542D-4BD6-42B0CC858F98}"/>
              </a:ext>
            </a:extLst>
          </p:cNvPr>
          <p:cNvPicPr>
            <a:picLocks noChangeAspect="1"/>
          </p:cNvPicPr>
          <p:nvPr/>
        </p:nvPicPr>
        <p:blipFill>
          <a:blip r:embed="rId4"/>
          <a:srcRect l="36136" t="10328" r="38270" b="59739"/>
          <a:stretch/>
        </p:blipFill>
        <p:spPr>
          <a:xfrm>
            <a:off x="8386246" y="4564608"/>
            <a:ext cx="558414" cy="578646"/>
          </a:xfrm>
          <a:prstGeom prst="rect">
            <a:avLst/>
          </a:prstGeom>
        </p:spPr>
      </p:pic>
    </p:spTree>
    <p:extLst>
      <p:ext uri="{BB962C8B-B14F-4D97-AF65-F5344CB8AC3E}">
        <p14:creationId xmlns:p14="http://schemas.microsoft.com/office/powerpoint/2010/main" val="2478648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83304FA1-A863-4616-D20B-3284AA34D8AE}"/>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69418470-05D2-20F1-FE46-721C637D49E8}"/>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Façades Pôle Jeunesse</a:t>
            </a:r>
            <a:endParaRPr dirty="0"/>
          </a:p>
        </p:txBody>
      </p:sp>
      <p:sp>
        <p:nvSpPr>
          <p:cNvPr id="297" name="Google Shape;297;p8">
            <a:extLst>
              <a:ext uri="{FF2B5EF4-FFF2-40B4-BE49-F238E27FC236}">
                <a16:creationId xmlns:a16="http://schemas.microsoft.com/office/drawing/2014/main" id="{49251611-D3C2-5D76-31D0-B29C739C7836}"/>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18</a:t>
            </a:fld>
            <a:endParaRPr sz="1200">
              <a:solidFill>
                <a:schemeClr val="lt1"/>
              </a:solidFill>
              <a:latin typeface="Calibri"/>
              <a:ea typeface="Calibri"/>
              <a:cs typeface="Calibri"/>
              <a:sym typeface="Calibri"/>
            </a:endParaRPr>
          </a:p>
        </p:txBody>
      </p:sp>
      <p:pic>
        <p:nvPicPr>
          <p:cNvPr id="5" name="Image 4">
            <a:extLst>
              <a:ext uri="{FF2B5EF4-FFF2-40B4-BE49-F238E27FC236}">
                <a16:creationId xmlns:a16="http://schemas.microsoft.com/office/drawing/2014/main" id="{908E49F7-6A25-78E3-544C-CE12A50A7D5B}"/>
              </a:ext>
            </a:extLst>
          </p:cNvPr>
          <p:cNvPicPr>
            <a:picLocks noChangeAspect="1"/>
          </p:cNvPicPr>
          <p:nvPr/>
        </p:nvPicPr>
        <p:blipFill>
          <a:blip r:embed="rId3"/>
          <a:stretch>
            <a:fillRect/>
          </a:stretch>
        </p:blipFill>
        <p:spPr>
          <a:xfrm>
            <a:off x="0" y="1699201"/>
            <a:ext cx="9144000" cy="3977036"/>
          </a:xfrm>
          <a:prstGeom prst="rect">
            <a:avLst/>
          </a:prstGeom>
        </p:spPr>
      </p:pic>
      <p:pic>
        <p:nvPicPr>
          <p:cNvPr id="6" name="Image 5">
            <a:extLst>
              <a:ext uri="{FF2B5EF4-FFF2-40B4-BE49-F238E27FC236}">
                <a16:creationId xmlns:a16="http://schemas.microsoft.com/office/drawing/2014/main" id="{AB9279F0-2A97-269A-9125-62DDB829E21C}"/>
              </a:ext>
            </a:extLst>
          </p:cNvPr>
          <p:cNvPicPr>
            <a:picLocks noChangeAspect="1"/>
          </p:cNvPicPr>
          <p:nvPr/>
        </p:nvPicPr>
        <p:blipFill>
          <a:blip r:embed="rId4"/>
          <a:srcRect l="10421" t="39008" r="63985" b="31060"/>
          <a:stretch/>
        </p:blipFill>
        <p:spPr>
          <a:xfrm>
            <a:off x="8372114" y="2551590"/>
            <a:ext cx="558414" cy="578646"/>
          </a:xfrm>
          <a:prstGeom prst="rect">
            <a:avLst/>
          </a:prstGeom>
        </p:spPr>
      </p:pic>
      <p:pic>
        <p:nvPicPr>
          <p:cNvPr id="7" name="Image 6">
            <a:extLst>
              <a:ext uri="{FF2B5EF4-FFF2-40B4-BE49-F238E27FC236}">
                <a16:creationId xmlns:a16="http://schemas.microsoft.com/office/drawing/2014/main" id="{69DD1E96-9BB4-55F0-3C18-6CBF079263EA}"/>
              </a:ext>
            </a:extLst>
          </p:cNvPr>
          <p:cNvPicPr>
            <a:picLocks noChangeAspect="1"/>
          </p:cNvPicPr>
          <p:nvPr/>
        </p:nvPicPr>
        <p:blipFill>
          <a:blip r:embed="rId4"/>
          <a:srcRect l="36080" t="67115" r="38326" b="2953"/>
          <a:stretch/>
        </p:blipFill>
        <p:spPr>
          <a:xfrm>
            <a:off x="8378989" y="4499294"/>
            <a:ext cx="558414" cy="578646"/>
          </a:xfrm>
          <a:prstGeom prst="rect">
            <a:avLst/>
          </a:prstGeom>
        </p:spPr>
      </p:pic>
    </p:spTree>
    <p:extLst>
      <p:ext uri="{BB962C8B-B14F-4D97-AF65-F5344CB8AC3E}">
        <p14:creationId xmlns:p14="http://schemas.microsoft.com/office/powerpoint/2010/main" val="984146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79E1E132-D154-23D5-9C89-9855E11BEC3F}"/>
            </a:ext>
          </a:extLst>
        </p:cNvPr>
        <p:cNvGrpSpPr/>
        <p:nvPr/>
      </p:nvGrpSpPr>
      <p:grpSpPr>
        <a:xfrm>
          <a:off x="0" y="0"/>
          <a:ext cx="0" cy="0"/>
          <a:chOff x="0" y="0"/>
          <a:chExt cx="0" cy="0"/>
        </a:xfrm>
      </p:grpSpPr>
      <p:sp>
        <p:nvSpPr>
          <p:cNvPr id="296" name="Google Shape;296;p8">
            <a:extLst>
              <a:ext uri="{FF2B5EF4-FFF2-40B4-BE49-F238E27FC236}">
                <a16:creationId xmlns:a16="http://schemas.microsoft.com/office/drawing/2014/main" id="{424B9B22-D3B7-610A-3267-3F2AE06D07A1}"/>
              </a:ext>
            </a:extLst>
          </p:cNvPr>
          <p:cNvSpPr txBox="1">
            <a:spLocks noGrp="1"/>
          </p:cNvSpPr>
          <p:nvPr>
            <p:ph type="title"/>
          </p:nvPr>
        </p:nvSpPr>
        <p:spPr>
          <a:xfrm>
            <a:off x="1997765" y="285750"/>
            <a:ext cx="7146235"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dirty="0">
                <a:solidFill>
                  <a:srgbClr val="7F7F7F"/>
                </a:solidFill>
                <a:latin typeface="Trebuchet MS"/>
                <a:ea typeface="Trebuchet MS"/>
                <a:cs typeface="Trebuchet MS"/>
                <a:sym typeface="Trebuchet MS"/>
              </a:rPr>
              <a:t>Coupe Pôle Jeunesse</a:t>
            </a:r>
            <a:endParaRPr dirty="0"/>
          </a:p>
        </p:txBody>
      </p:sp>
      <p:sp>
        <p:nvSpPr>
          <p:cNvPr id="297" name="Google Shape;297;p8">
            <a:extLst>
              <a:ext uri="{FF2B5EF4-FFF2-40B4-BE49-F238E27FC236}">
                <a16:creationId xmlns:a16="http://schemas.microsoft.com/office/drawing/2014/main" id="{D45C7C32-5964-9844-615F-1B1CFB1CC577}"/>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19</a:t>
            </a:fld>
            <a:endParaRPr sz="1200">
              <a:solidFill>
                <a:schemeClr val="lt1"/>
              </a:solidFill>
              <a:latin typeface="Calibri"/>
              <a:ea typeface="Calibri"/>
              <a:cs typeface="Calibri"/>
              <a:sym typeface="Calibri"/>
            </a:endParaRPr>
          </a:p>
        </p:txBody>
      </p:sp>
      <p:pic>
        <p:nvPicPr>
          <p:cNvPr id="3" name="Image 2">
            <a:extLst>
              <a:ext uri="{FF2B5EF4-FFF2-40B4-BE49-F238E27FC236}">
                <a16:creationId xmlns:a16="http://schemas.microsoft.com/office/drawing/2014/main" id="{2FF95FD9-E962-9284-E6A3-974CAF336FC5}"/>
              </a:ext>
            </a:extLst>
          </p:cNvPr>
          <p:cNvPicPr>
            <a:picLocks noChangeAspect="1"/>
          </p:cNvPicPr>
          <p:nvPr/>
        </p:nvPicPr>
        <p:blipFill>
          <a:blip r:embed="rId3"/>
          <a:stretch>
            <a:fillRect/>
          </a:stretch>
        </p:blipFill>
        <p:spPr>
          <a:xfrm>
            <a:off x="0" y="1946945"/>
            <a:ext cx="9144000" cy="2964110"/>
          </a:xfrm>
          <a:prstGeom prst="rect">
            <a:avLst/>
          </a:prstGeom>
        </p:spPr>
      </p:pic>
    </p:spTree>
    <p:extLst>
      <p:ext uri="{BB962C8B-B14F-4D97-AF65-F5344CB8AC3E}">
        <p14:creationId xmlns:p14="http://schemas.microsoft.com/office/powerpoint/2010/main" val="821280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0"/>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20</a:t>
            </a:fld>
            <a:endParaRPr sz="1200">
              <a:solidFill>
                <a:schemeClr val="lt1"/>
              </a:solidFill>
              <a:latin typeface="Calibri"/>
              <a:ea typeface="Calibri"/>
              <a:cs typeface="Calibri"/>
              <a:sym typeface="Calibri"/>
            </a:endParaRPr>
          </a:p>
        </p:txBody>
      </p:sp>
      <p:sp>
        <p:nvSpPr>
          <p:cNvPr id="332" name="Google Shape;332;p10"/>
          <p:cNvSpPr txBox="1"/>
          <p:nvPr/>
        </p:nvSpPr>
        <p:spPr>
          <a:xfrm>
            <a:off x="3071813" y="285750"/>
            <a:ext cx="6072187"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3600"/>
              <a:buFont typeface="Arial"/>
              <a:buNone/>
            </a:pPr>
            <a:r>
              <a:rPr lang="fr-FR" sz="3600" b="1" i="0" u="none" strike="noStrike" cap="none" dirty="0">
                <a:solidFill>
                  <a:srgbClr val="7F7F7F"/>
                </a:solidFill>
                <a:latin typeface="Calibri"/>
                <a:ea typeface="Calibri"/>
                <a:cs typeface="Calibri"/>
                <a:sym typeface="Calibri"/>
              </a:rPr>
              <a:t>Quelques images</a:t>
            </a:r>
            <a:endParaRPr sz="1400" b="0" i="0" u="none" strike="noStrike" cap="none" dirty="0">
              <a:solidFill>
                <a:srgbClr val="000000"/>
              </a:solidFill>
              <a:latin typeface="Arial"/>
              <a:ea typeface="Arial"/>
              <a:cs typeface="Arial"/>
              <a:sym typeface="Arial"/>
            </a:endParaRPr>
          </a:p>
        </p:txBody>
      </p:sp>
      <p:pic>
        <p:nvPicPr>
          <p:cNvPr id="3" name="Image 2">
            <a:extLst>
              <a:ext uri="{FF2B5EF4-FFF2-40B4-BE49-F238E27FC236}">
                <a16:creationId xmlns:a16="http://schemas.microsoft.com/office/drawing/2014/main" id="{30C629D4-5B68-E1A6-28A2-74FEEA322E91}"/>
              </a:ext>
            </a:extLst>
          </p:cNvPr>
          <p:cNvPicPr>
            <a:picLocks noChangeAspect="1"/>
          </p:cNvPicPr>
          <p:nvPr/>
        </p:nvPicPr>
        <p:blipFill>
          <a:blip r:embed="rId3"/>
          <a:stretch>
            <a:fillRect/>
          </a:stretch>
        </p:blipFill>
        <p:spPr>
          <a:xfrm>
            <a:off x="0" y="1294199"/>
            <a:ext cx="9144000" cy="4764901"/>
          </a:xfrm>
          <a:prstGeom prst="rect">
            <a:avLst/>
          </a:prstGeom>
        </p:spPr>
      </p:pic>
      <p:sp>
        <p:nvSpPr>
          <p:cNvPr id="4" name="Google Shape;332;p10">
            <a:extLst>
              <a:ext uri="{FF2B5EF4-FFF2-40B4-BE49-F238E27FC236}">
                <a16:creationId xmlns:a16="http://schemas.microsoft.com/office/drawing/2014/main" id="{7EC9D130-7B03-81C6-020F-EB25E815893D}"/>
              </a:ext>
            </a:extLst>
          </p:cNvPr>
          <p:cNvSpPr txBox="1"/>
          <p:nvPr/>
        </p:nvSpPr>
        <p:spPr>
          <a:xfrm>
            <a:off x="3071812" y="5410200"/>
            <a:ext cx="6072187" cy="727075"/>
          </a:xfrm>
          <a:prstGeom prst="rect">
            <a:avLst/>
          </a:prstGeom>
          <a:noFill/>
          <a:ln>
            <a:noFill/>
          </a:ln>
        </p:spPr>
        <p:txBody>
          <a:bodyPr spcFirstLastPara="1" wrap="square" lIns="91425" tIns="45700" rIns="91425" bIns="45700" anchor="t" anchorCtr="0">
            <a:noAutofit/>
          </a:bodyPr>
          <a:lstStyle/>
          <a:p>
            <a:pPr lvl="0" algn="r">
              <a:buSzPts val="3600"/>
            </a:pPr>
            <a:r>
              <a:rPr lang="fr-FR" sz="2800" b="1" dirty="0">
                <a:solidFill>
                  <a:schemeClr val="bg1"/>
                </a:solidFill>
                <a:latin typeface="Calibri"/>
                <a:cs typeface="Calibri"/>
                <a:sym typeface="Calibri"/>
              </a:rPr>
              <a:t>Pôle jeunesse</a:t>
            </a:r>
            <a:endParaRPr sz="2800" b="1" dirty="0">
              <a:solidFill>
                <a:schemeClr val="bg1"/>
              </a:solidFill>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0">
          <a:extLst>
            <a:ext uri="{FF2B5EF4-FFF2-40B4-BE49-F238E27FC236}">
              <a16:creationId xmlns:a16="http://schemas.microsoft.com/office/drawing/2014/main" id="{0B120465-E82A-7054-E924-B7584F647557}"/>
            </a:ext>
          </a:extLst>
        </p:cNvPr>
        <p:cNvGrpSpPr/>
        <p:nvPr/>
      </p:nvGrpSpPr>
      <p:grpSpPr>
        <a:xfrm>
          <a:off x="0" y="0"/>
          <a:ext cx="0" cy="0"/>
          <a:chOff x="0" y="0"/>
          <a:chExt cx="0" cy="0"/>
        </a:xfrm>
      </p:grpSpPr>
      <p:sp>
        <p:nvSpPr>
          <p:cNvPr id="331" name="Google Shape;331;p10">
            <a:extLst>
              <a:ext uri="{FF2B5EF4-FFF2-40B4-BE49-F238E27FC236}">
                <a16:creationId xmlns:a16="http://schemas.microsoft.com/office/drawing/2014/main" id="{474F476D-E103-DC87-0D5C-FED5F63DDA90}"/>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21</a:t>
            </a:fld>
            <a:endParaRPr sz="1200">
              <a:solidFill>
                <a:schemeClr val="lt1"/>
              </a:solidFill>
              <a:latin typeface="Calibri"/>
              <a:ea typeface="Calibri"/>
              <a:cs typeface="Calibri"/>
              <a:sym typeface="Calibri"/>
            </a:endParaRPr>
          </a:p>
        </p:txBody>
      </p:sp>
      <p:pic>
        <p:nvPicPr>
          <p:cNvPr id="5" name="Image 4">
            <a:extLst>
              <a:ext uri="{FF2B5EF4-FFF2-40B4-BE49-F238E27FC236}">
                <a16:creationId xmlns:a16="http://schemas.microsoft.com/office/drawing/2014/main" id="{8802F9C5-BFED-02C0-96C7-A8961C7F4AB9}"/>
              </a:ext>
            </a:extLst>
          </p:cNvPr>
          <p:cNvPicPr>
            <a:picLocks noChangeAspect="1"/>
          </p:cNvPicPr>
          <p:nvPr/>
        </p:nvPicPr>
        <p:blipFill>
          <a:blip r:embed="rId3"/>
          <a:stretch>
            <a:fillRect/>
          </a:stretch>
        </p:blipFill>
        <p:spPr>
          <a:xfrm>
            <a:off x="0" y="1295066"/>
            <a:ext cx="9144000" cy="4855291"/>
          </a:xfrm>
          <a:prstGeom prst="rect">
            <a:avLst/>
          </a:prstGeom>
        </p:spPr>
      </p:pic>
      <p:sp>
        <p:nvSpPr>
          <p:cNvPr id="4" name="Google Shape;332;p10">
            <a:extLst>
              <a:ext uri="{FF2B5EF4-FFF2-40B4-BE49-F238E27FC236}">
                <a16:creationId xmlns:a16="http://schemas.microsoft.com/office/drawing/2014/main" id="{4E384EEA-8C1A-AA13-6C2F-6F316F17F88B}"/>
              </a:ext>
            </a:extLst>
          </p:cNvPr>
          <p:cNvSpPr txBox="1"/>
          <p:nvPr/>
        </p:nvSpPr>
        <p:spPr>
          <a:xfrm>
            <a:off x="3071812" y="5494362"/>
            <a:ext cx="6072187" cy="72707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algn="r">
              <a:buSzPts val="3600"/>
              <a:buNone/>
              <a:defRPr sz="2800" b="1">
                <a:solidFill>
                  <a:schemeClr val="bg1"/>
                </a:solidFill>
                <a:latin typeface="Calibri"/>
                <a:ea typeface="Calibri"/>
                <a:cs typeface="Calibri"/>
              </a:defRPr>
            </a:lvl1pPr>
          </a:lstStyle>
          <a:p>
            <a:r>
              <a:rPr lang="fr-FR" dirty="0">
                <a:sym typeface="Calibri"/>
              </a:rPr>
              <a:t>Salle Polyvalente</a:t>
            </a:r>
            <a:endParaRPr dirty="0"/>
          </a:p>
        </p:txBody>
      </p:sp>
      <p:sp>
        <p:nvSpPr>
          <p:cNvPr id="6" name="Google Shape;332;p10">
            <a:extLst>
              <a:ext uri="{FF2B5EF4-FFF2-40B4-BE49-F238E27FC236}">
                <a16:creationId xmlns:a16="http://schemas.microsoft.com/office/drawing/2014/main" id="{1E13011C-9A37-A572-BF99-65D7214006B0}"/>
              </a:ext>
            </a:extLst>
          </p:cNvPr>
          <p:cNvSpPr txBox="1"/>
          <p:nvPr/>
        </p:nvSpPr>
        <p:spPr>
          <a:xfrm>
            <a:off x="3071813" y="285750"/>
            <a:ext cx="6072187"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3600"/>
              <a:buFont typeface="Arial"/>
              <a:buNone/>
            </a:pPr>
            <a:r>
              <a:rPr lang="fr-FR" sz="3600" b="1" i="0" u="none" strike="noStrike" cap="none" dirty="0">
                <a:solidFill>
                  <a:srgbClr val="7F7F7F"/>
                </a:solidFill>
                <a:latin typeface="Calibri"/>
                <a:ea typeface="Calibri"/>
                <a:cs typeface="Calibri"/>
                <a:sym typeface="Calibri"/>
              </a:rPr>
              <a:t>Quelques images</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04641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0">
          <a:extLst>
            <a:ext uri="{FF2B5EF4-FFF2-40B4-BE49-F238E27FC236}">
              <a16:creationId xmlns:a16="http://schemas.microsoft.com/office/drawing/2014/main" id="{C3E4F81B-049A-899A-4E85-41F01EA9E59D}"/>
            </a:ext>
          </a:extLst>
        </p:cNvPr>
        <p:cNvGrpSpPr/>
        <p:nvPr/>
      </p:nvGrpSpPr>
      <p:grpSpPr>
        <a:xfrm>
          <a:off x="0" y="0"/>
          <a:ext cx="0" cy="0"/>
          <a:chOff x="0" y="0"/>
          <a:chExt cx="0" cy="0"/>
        </a:xfrm>
      </p:grpSpPr>
      <p:sp>
        <p:nvSpPr>
          <p:cNvPr id="331" name="Google Shape;331;p10">
            <a:extLst>
              <a:ext uri="{FF2B5EF4-FFF2-40B4-BE49-F238E27FC236}">
                <a16:creationId xmlns:a16="http://schemas.microsoft.com/office/drawing/2014/main" id="{EF197CFD-9D6D-8A87-900C-21F6E2D6CCD1}"/>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22</a:t>
            </a:fld>
            <a:endParaRPr sz="1200">
              <a:solidFill>
                <a:schemeClr val="lt1"/>
              </a:solidFill>
              <a:latin typeface="Calibri"/>
              <a:ea typeface="Calibri"/>
              <a:cs typeface="Calibri"/>
              <a:sym typeface="Calibri"/>
            </a:endParaRPr>
          </a:p>
        </p:txBody>
      </p:sp>
      <p:sp>
        <p:nvSpPr>
          <p:cNvPr id="6" name="Google Shape;332;p10">
            <a:extLst>
              <a:ext uri="{FF2B5EF4-FFF2-40B4-BE49-F238E27FC236}">
                <a16:creationId xmlns:a16="http://schemas.microsoft.com/office/drawing/2014/main" id="{2CC61533-97F4-874A-77F4-AE788A7DFC89}"/>
              </a:ext>
            </a:extLst>
          </p:cNvPr>
          <p:cNvSpPr txBox="1"/>
          <p:nvPr/>
        </p:nvSpPr>
        <p:spPr>
          <a:xfrm>
            <a:off x="3071813" y="285750"/>
            <a:ext cx="6072187"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3600"/>
              <a:buFont typeface="Arial"/>
              <a:buNone/>
            </a:pPr>
            <a:r>
              <a:rPr lang="fr-FR" sz="3600" b="1" i="0" u="none" strike="noStrike" cap="none" dirty="0">
                <a:solidFill>
                  <a:srgbClr val="7F7F7F"/>
                </a:solidFill>
                <a:latin typeface="Calibri"/>
                <a:ea typeface="Calibri"/>
                <a:cs typeface="Calibri"/>
                <a:sym typeface="Calibri"/>
              </a:rPr>
              <a:t>Quelques images</a:t>
            </a:r>
            <a:endParaRPr sz="1400" b="0" i="0" u="none" strike="noStrike" cap="none" dirty="0">
              <a:solidFill>
                <a:srgbClr val="000000"/>
              </a:solidFill>
              <a:latin typeface="Arial"/>
              <a:ea typeface="Arial"/>
              <a:cs typeface="Arial"/>
              <a:sym typeface="Arial"/>
            </a:endParaRPr>
          </a:p>
        </p:txBody>
      </p:sp>
      <p:pic>
        <p:nvPicPr>
          <p:cNvPr id="3" name="Image 2">
            <a:extLst>
              <a:ext uri="{FF2B5EF4-FFF2-40B4-BE49-F238E27FC236}">
                <a16:creationId xmlns:a16="http://schemas.microsoft.com/office/drawing/2014/main" id="{2991C3F4-F94A-8638-9B48-72E0AA957A88}"/>
              </a:ext>
            </a:extLst>
          </p:cNvPr>
          <p:cNvPicPr>
            <a:picLocks noChangeAspect="1"/>
          </p:cNvPicPr>
          <p:nvPr/>
        </p:nvPicPr>
        <p:blipFill>
          <a:blip r:embed="rId3"/>
          <a:stretch>
            <a:fillRect/>
          </a:stretch>
        </p:blipFill>
        <p:spPr>
          <a:xfrm>
            <a:off x="0" y="1408315"/>
            <a:ext cx="9144000" cy="4041369"/>
          </a:xfrm>
          <a:prstGeom prst="rect">
            <a:avLst/>
          </a:prstGeom>
        </p:spPr>
      </p:pic>
      <p:sp>
        <p:nvSpPr>
          <p:cNvPr id="4" name="Google Shape;332;p10">
            <a:extLst>
              <a:ext uri="{FF2B5EF4-FFF2-40B4-BE49-F238E27FC236}">
                <a16:creationId xmlns:a16="http://schemas.microsoft.com/office/drawing/2014/main" id="{06108C20-7070-D5CA-7B18-6974E02A5C51}"/>
              </a:ext>
            </a:extLst>
          </p:cNvPr>
          <p:cNvSpPr txBox="1"/>
          <p:nvPr/>
        </p:nvSpPr>
        <p:spPr>
          <a:xfrm>
            <a:off x="3071812" y="4916398"/>
            <a:ext cx="6072187" cy="72707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algn="r">
              <a:buSzPts val="3600"/>
              <a:buNone/>
              <a:defRPr sz="2800" b="1">
                <a:solidFill>
                  <a:schemeClr val="bg1"/>
                </a:solidFill>
                <a:latin typeface="Calibri"/>
                <a:ea typeface="Calibri"/>
                <a:cs typeface="Calibri"/>
              </a:defRPr>
            </a:lvl1pPr>
          </a:lstStyle>
          <a:p>
            <a:r>
              <a:rPr lang="fr-FR" dirty="0">
                <a:sym typeface="Calibri"/>
              </a:rPr>
              <a:t>Pôle Sportif</a:t>
            </a:r>
            <a:endParaRPr dirty="0"/>
          </a:p>
        </p:txBody>
      </p:sp>
    </p:spTree>
    <p:extLst>
      <p:ext uri="{BB962C8B-B14F-4D97-AF65-F5344CB8AC3E}">
        <p14:creationId xmlns:p14="http://schemas.microsoft.com/office/powerpoint/2010/main" val="973557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11"/>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23</a:t>
            </a:fld>
            <a:endParaRPr sz="1200">
              <a:solidFill>
                <a:schemeClr val="lt1"/>
              </a:solidFill>
              <a:latin typeface="Calibri"/>
              <a:ea typeface="Calibri"/>
              <a:cs typeface="Calibri"/>
              <a:sym typeface="Calibri"/>
            </a:endParaRPr>
          </a:p>
        </p:txBody>
      </p:sp>
      <p:sp>
        <p:nvSpPr>
          <p:cNvPr id="348" name="Google Shape;348;p11"/>
          <p:cNvSpPr txBox="1"/>
          <p:nvPr/>
        </p:nvSpPr>
        <p:spPr>
          <a:xfrm>
            <a:off x="3071813" y="285750"/>
            <a:ext cx="6072187" cy="72707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3600"/>
              <a:buFont typeface="Arial"/>
              <a:buNone/>
            </a:pPr>
            <a:r>
              <a:rPr lang="fr-FR" sz="3600" b="1" i="0" u="none" strike="noStrike" cap="none" dirty="0">
                <a:solidFill>
                  <a:srgbClr val="7F7F7F"/>
                </a:solidFill>
                <a:highlight>
                  <a:srgbClr val="FFFF00"/>
                </a:highlight>
                <a:latin typeface="Calibri"/>
                <a:ea typeface="Calibri"/>
                <a:cs typeface="Calibri"/>
                <a:sym typeface="Calibri"/>
              </a:rPr>
              <a:t>Coûts </a:t>
            </a:r>
            <a:endParaRPr sz="1400" b="0" i="0" u="none" strike="noStrike" cap="none" dirty="0">
              <a:solidFill>
                <a:srgbClr val="000000"/>
              </a:solidFill>
              <a:highlight>
                <a:srgbClr val="FFFF00"/>
              </a:highlight>
              <a:latin typeface="Arial"/>
              <a:ea typeface="Arial"/>
              <a:cs typeface="Arial"/>
              <a:sym typeface="Arial"/>
            </a:endParaRPr>
          </a:p>
        </p:txBody>
      </p:sp>
      <p:sp>
        <p:nvSpPr>
          <p:cNvPr id="357" name="Google Shape;357;p11"/>
          <p:cNvSpPr/>
          <p:nvPr/>
        </p:nvSpPr>
        <p:spPr>
          <a:xfrm>
            <a:off x="971600" y="1340768"/>
            <a:ext cx="7200801" cy="1506916"/>
          </a:xfrm>
          <a:prstGeom prst="rect">
            <a:avLst/>
          </a:prstGeom>
          <a:solidFill>
            <a:schemeClr val="lt1"/>
          </a:solidFill>
          <a:ln w="57150" cap="flat" cmpd="sng">
            <a:solidFill>
              <a:srgbClr val="7D968A"/>
            </a:solidFill>
            <a:prstDash val="solid"/>
            <a:round/>
            <a:headEnd type="none" w="sm" len="sm"/>
            <a:tailEnd type="none" w="sm" len="sm"/>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a:solidFill>
                  <a:srgbClr val="595959"/>
                </a:solidFill>
                <a:latin typeface="Arial"/>
                <a:ea typeface="Arial"/>
                <a:cs typeface="Arial"/>
                <a:sym typeface="Arial"/>
              </a:rPr>
              <a:t>COÛT PRÉVISIONNEL TRAVAUX* </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400"/>
              <a:buFont typeface="Arial"/>
              <a:buNone/>
            </a:pPr>
            <a:r>
              <a:rPr lang="fr-FR" sz="2400" b="0" i="0" u="none" strike="noStrike" cap="none">
                <a:solidFill>
                  <a:srgbClr val="595959"/>
                </a:solidFill>
                <a:latin typeface="Arial"/>
                <a:ea typeface="Arial"/>
                <a:cs typeface="Arial"/>
                <a:sym typeface="Arial"/>
              </a:rPr>
              <a:t>___ € H.T.</a:t>
            </a:r>
            <a:endParaRPr/>
          </a:p>
        </p:txBody>
      </p:sp>
      <p:sp>
        <p:nvSpPr>
          <p:cNvPr id="358" name="Google Shape;358;p11"/>
          <p:cNvSpPr/>
          <p:nvPr/>
        </p:nvSpPr>
        <p:spPr>
          <a:xfrm>
            <a:off x="710688" y="3242174"/>
            <a:ext cx="3550595" cy="1122928"/>
          </a:xfrm>
          <a:prstGeom prst="rect">
            <a:avLst/>
          </a:prstGeom>
          <a:solidFill>
            <a:schemeClr val="lt1"/>
          </a:solidFill>
          <a:ln w="57150" cap="flat" cmpd="sng">
            <a:solidFill>
              <a:srgbClr val="E24433"/>
            </a:solidFill>
            <a:prstDash val="solid"/>
            <a:round/>
            <a:headEnd type="none" w="sm" len="sm"/>
            <a:tailEnd type="none" w="sm" len="sm"/>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1600"/>
              <a:buFont typeface="Arial"/>
              <a:buNone/>
            </a:pPr>
            <a:r>
              <a:rPr lang="fr-FR" sz="1600" b="1" i="0" u="none" strike="noStrike" cap="none">
                <a:solidFill>
                  <a:srgbClr val="595959"/>
                </a:solidFill>
                <a:latin typeface="Arial"/>
                <a:ea typeface="Arial"/>
                <a:cs typeface="Arial"/>
                <a:sym typeface="Arial"/>
              </a:rPr>
              <a:t>HONORAIRES MOE</a:t>
            </a:r>
            <a:endParaRPr sz="16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2400"/>
              <a:buFont typeface="Arial"/>
              <a:buNone/>
            </a:pPr>
            <a:r>
              <a:rPr lang="fr-FR" sz="2400" b="0" i="0" u="none" strike="noStrike" cap="none">
                <a:solidFill>
                  <a:srgbClr val="595959"/>
                </a:solidFill>
                <a:latin typeface="Arial"/>
                <a:ea typeface="Arial"/>
                <a:cs typeface="Arial"/>
                <a:sym typeface="Arial"/>
              </a:rPr>
              <a:t>___ € H.T.</a:t>
            </a:r>
            <a:endParaRPr sz="1400" b="0" i="0" u="none" strike="noStrike" cap="none">
              <a:solidFill>
                <a:srgbClr val="000000"/>
              </a:solidFill>
              <a:latin typeface="Arial"/>
              <a:ea typeface="Arial"/>
              <a:cs typeface="Arial"/>
              <a:sym typeface="Arial"/>
            </a:endParaRPr>
          </a:p>
        </p:txBody>
      </p:sp>
      <p:sp>
        <p:nvSpPr>
          <p:cNvPr id="359" name="Google Shape;359;p11"/>
          <p:cNvSpPr/>
          <p:nvPr/>
        </p:nvSpPr>
        <p:spPr>
          <a:xfrm>
            <a:off x="4681755" y="3242174"/>
            <a:ext cx="3744317" cy="1122930"/>
          </a:xfrm>
          <a:prstGeom prst="foldedCorner">
            <a:avLst>
              <a:gd name="adj" fmla="val 0"/>
            </a:avLst>
          </a:prstGeom>
          <a:solidFill>
            <a:schemeClr val="lt1"/>
          </a:solidFill>
          <a:ln w="57150" cap="flat" cmpd="sng">
            <a:solidFill>
              <a:srgbClr val="7BA554"/>
            </a:solidFill>
            <a:prstDash val="solid"/>
            <a:round/>
            <a:headEnd type="none" w="sm" len="sm"/>
            <a:tailEnd type="none" w="sm" len="sm"/>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7313" marR="0" lvl="1" indent="0" algn="ctr" rtl="0">
              <a:lnSpc>
                <a:spcPct val="100000"/>
              </a:lnSpc>
              <a:spcBef>
                <a:spcPts val="0"/>
              </a:spcBef>
              <a:spcAft>
                <a:spcPts val="0"/>
              </a:spcAft>
              <a:buNone/>
            </a:pPr>
            <a:r>
              <a:rPr lang="fr-FR" sz="1600" b="1" i="0" u="none" strike="noStrike" cap="none">
                <a:solidFill>
                  <a:srgbClr val="595959"/>
                </a:solidFill>
                <a:latin typeface="Arial"/>
                <a:ea typeface="Arial"/>
                <a:cs typeface="Arial"/>
                <a:sym typeface="Arial"/>
              </a:rPr>
              <a:t>AUTRES TRAVAUX</a:t>
            </a:r>
            <a:endParaRPr sz="1600" b="0" i="0" u="none" strike="noStrike" cap="none">
              <a:solidFill>
                <a:srgbClr val="000000"/>
              </a:solidFill>
              <a:latin typeface="Arial"/>
              <a:ea typeface="Arial"/>
              <a:cs typeface="Arial"/>
              <a:sym typeface="Arial"/>
            </a:endParaRPr>
          </a:p>
          <a:p>
            <a:pPr marL="87313" marR="0" lvl="1"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VRD______________	… k€</a:t>
            </a:r>
            <a:endParaRPr/>
          </a:p>
          <a:p>
            <a:pPr marL="87313" marR="0" lvl="1"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Parkings___________	… k€</a:t>
            </a:r>
            <a:endParaRPr sz="1400" b="0" i="0" u="none" strike="noStrike" cap="none">
              <a:solidFill>
                <a:srgbClr val="000000"/>
              </a:solidFill>
              <a:latin typeface="Arial"/>
              <a:ea typeface="Arial"/>
              <a:cs typeface="Arial"/>
              <a:sym typeface="Arial"/>
            </a:endParaRPr>
          </a:p>
          <a:p>
            <a:pPr marL="87313" marR="0" lvl="1"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Fondations spéciales_	… k€</a:t>
            </a:r>
            <a:endParaRPr sz="1400" b="0" i="0" u="none" strike="noStrike" cap="none">
              <a:solidFill>
                <a:srgbClr val="000000"/>
              </a:solidFill>
              <a:latin typeface="Arial"/>
              <a:ea typeface="Arial"/>
              <a:cs typeface="Arial"/>
              <a:sym typeface="Arial"/>
            </a:endParaRPr>
          </a:p>
        </p:txBody>
      </p:sp>
      <p:sp>
        <p:nvSpPr>
          <p:cNvPr id="360" name="Google Shape;360;p11"/>
          <p:cNvSpPr/>
          <p:nvPr/>
        </p:nvSpPr>
        <p:spPr>
          <a:xfrm>
            <a:off x="2772357" y="4695776"/>
            <a:ext cx="3613982" cy="1507711"/>
          </a:xfrm>
          <a:prstGeom prst="rect">
            <a:avLst/>
          </a:prstGeom>
          <a:solidFill>
            <a:schemeClr val="lt1"/>
          </a:solidFill>
          <a:ln w="57150" cap="flat" cmpd="sng">
            <a:solidFill>
              <a:srgbClr val="7D968A"/>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600" b="1" i="0" u="none" strike="noStrike" cap="none">
                <a:solidFill>
                  <a:srgbClr val="595959"/>
                </a:solidFill>
                <a:latin typeface="Arial"/>
                <a:ea typeface="Arial"/>
                <a:cs typeface="Arial"/>
                <a:sym typeface="Arial"/>
              </a:rPr>
              <a:t>RATIOS*</a:t>
            </a:r>
            <a:endParaRPr sz="16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595959"/>
                </a:solidFill>
                <a:latin typeface="Arial"/>
                <a:ea typeface="Arial"/>
                <a:cs typeface="Arial"/>
                <a:sym typeface="Arial"/>
              </a:rPr>
              <a:t>___ € H.T. / m² de sdp</a:t>
            </a:r>
            <a:endParaRPr sz="1600" b="1" i="0" u="none" strike="noStrike" cap="none">
              <a:solidFill>
                <a:srgbClr val="595959"/>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a:solidFill>
                  <a:srgbClr val="595959"/>
                </a:solidFill>
                <a:latin typeface="Arial"/>
                <a:ea typeface="Arial"/>
                <a:cs typeface="Arial"/>
                <a:sym typeface="Arial"/>
              </a:rPr>
              <a:t>___ € H.T. / logement….</a:t>
            </a:r>
            <a:endParaRPr/>
          </a:p>
        </p:txBody>
      </p:sp>
      <p:sp>
        <p:nvSpPr>
          <p:cNvPr id="361" name="Google Shape;361;p11"/>
          <p:cNvSpPr txBox="1"/>
          <p:nvPr/>
        </p:nvSpPr>
        <p:spPr>
          <a:xfrm>
            <a:off x="108932" y="6363618"/>
            <a:ext cx="532684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200" b="0" i="1" u="none" strike="noStrike" cap="none">
                <a:solidFill>
                  <a:srgbClr val="000000"/>
                </a:solidFill>
                <a:latin typeface="Arial"/>
                <a:ea typeface="Arial"/>
                <a:cs typeface="Arial"/>
                <a:sym typeface="Arial"/>
              </a:rPr>
              <a:t>*Travaux hors honoraires MOE, hors fondations spéciales, parkings, VRD…</a:t>
            </a:r>
            <a:endParaRPr/>
          </a:p>
          <a:p>
            <a:pPr marL="0" marR="0" lvl="0" indent="0" algn="l" rtl="0">
              <a:lnSpc>
                <a:spcPct val="100000"/>
              </a:lnSpc>
              <a:spcBef>
                <a:spcPts val="0"/>
              </a:spcBef>
              <a:spcAft>
                <a:spcPts val="0"/>
              </a:spcAft>
              <a:buNone/>
            </a:pPr>
            <a:endParaRPr sz="1200" b="0" i="1"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3"/>
          <p:cNvSpPr/>
          <p:nvPr/>
        </p:nvSpPr>
        <p:spPr>
          <a:xfrm>
            <a:off x="214282" y="1000108"/>
            <a:ext cx="3143272" cy="5429288"/>
          </a:xfrm>
          <a:prstGeom prst="rect">
            <a:avLst/>
          </a:prstGeom>
          <a:solidFill>
            <a:srgbClr val="7D968A">
              <a:alpha val="74509"/>
            </a:srgbClr>
          </a:solidFill>
          <a:ln>
            <a:noFill/>
          </a:ln>
          <a:effectLst>
            <a:outerShdw blurRad="50800" dist="38100" dir="2700000" sx="101000" sy="101000" algn="tl" rotWithShape="0">
              <a:srgbClr val="000000">
                <a:alpha val="8823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6" name="Google Shape;376;p13"/>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24</a:t>
            </a:fld>
            <a:endParaRPr sz="1200" dirty="0">
              <a:solidFill>
                <a:schemeClr val="lt1"/>
              </a:solidFill>
              <a:latin typeface="Calibri"/>
              <a:ea typeface="Calibri"/>
              <a:cs typeface="Calibri"/>
              <a:sym typeface="Calibri"/>
            </a:endParaRPr>
          </a:p>
        </p:txBody>
      </p:sp>
      <p:sp>
        <p:nvSpPr>
          <p:cNvPr id="377" name="Google Shape;377;p13"/>
          <p:cNvSpPr txBox="1">
            <a:spLocks noGrp="1"/>
          </p:cNvSpPr>
          <p:nvPr>
            <p:ph type="title"/>
          </p:nvPr>
        </p:nvSpPr>
        <p:spPr>
          <a:xfrm>
            <a:off x="4814918" y="214313"/>
            <a:ext cx="4114800" cy="857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Fiche d’identité</a:t>
            </a:r>
            <a:endParaRPr/>
          </a:p>
        </p:txBody>
      </p:sp>
      <p:sp>
        <p:nvSpPr>
          <p:cNvPr id="378" name="Google Shape;378;p13"/>
          <p:cNvSpPr/>
          <p:nvPr/>
        </p:nvSpPr>
        <p:spPr>
          <a:xfrm>
            <a:off x="4381519" y="1000108"/>
            <a:ext cx="3660765" cy="5429288"/>
          </a:xfrm>
          <a:prstGeom prst="rect">
            <a:avLst/>
          </a:prstGeom>
          <a:solidFill>
            <a:srgbClr val="7D968A">
              <a:alpha val="74509"/>
            </a:srgbClr>
          </a:solidFill>
          <a:ln>
            <a:noFill/>
          </a:ln>
          <a:effectLst>
            <a:outerShdw blurRad="50800" dist="38100" dir="2700000" sx="101000" sy="101000" algn="tl" rotWithShape="0">
              <a:srgbClr val="000000">
                <a:alpha val="8823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79" name="Google Shape;379;p13"/>
          <p:cNvGrpSpPr/>
          <p:nvPr/>
        </p:nvGrpSpPr>
        <p:grpSpPr>
          <a:xfrm>
            <a:off x="4310082" y="1072262"/>
            <a:ext cx="4548197" cy="5193834"/>
            <a:chOff x="0" y="716"/>
            <a:chExt cx="4548197" cy="5193834"/>
          </a:xfrm>
        </p:grpSpPr>
        <p:sp>
          <p:nvSpPr>
            <p:cNvPr id="380" name="Google Shape;380;p13"/>
            <p:cNvSpPr/>
            <p:nvPr/>
          </p:nvSpPr>
          <p:spPr>
            <a:xfrm rot="5400000">
              <a:off x="2565094" y="271042"/>
              <a:ext cx="959710" cy="2905164"/>
            </a:xfrm>
            <a:prstGeom prst="round2SameRect">
              <a:avLst>
                <a:gd name="adj1" fmla="val 16667"/>
                <a:gd name="adj2" fmla="val 0"/>
              </a:avLst>
            </a:prstGeom>
            <a:solidFill>
              <a:schemeClr val="lt1"/>
            </a:solidFill>
            <a:ln w="25400" cap="flat" cmpd="sng">
              <a:solidFill>
                <a:srgbClr val="CFD7E7">
                  <a:alpha val="89411"/>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13"/>
            <p:cNvSpPr txBox="1"/>
            <p:nvPr/>
          </p:nvSpPr>
          <p:spPr>
            <a:xfrm>
              <a:off x="1592367" y="1321457"/>
              <a:ext cx="2845947" cy="866010"/>
            </a:xfrm>
            <a:prstGeom prst="rect">
              <a:avLst/>
            </a:prstGeom>
            <a:noFill/>
            <a:ln>
              <a:noFill/>
            </a:ln>
          </p:spPr>
          <p:txBody>
            <a:bodyPr spcFirstLastPara="1" wrap="square" lIns="72375" tIns="36175" rIns="72375" bIns="36175" anchor="ctr" anchorCtr="0">
              <a:noAutofit/>
            </a:bodyPr>
            <a:lstStyle/>
            <a:p>
              <a:pPr marL="171450" marR="0" lvl="1" indent="-171450" algn="l" rtl="0">
                <a:lnSpc>
                  <a:spcPct val="90000"/>
                </a:lnSpc>
                <a:spcBef>
                  <a:spcPts val="285"/>
                </a:spcBef>
                <a:spcAft>
                  <a:spcPts val="0"/>
                </a:spcAft>
                <a:buClr>
                  <a:srgbClr val="5F497A"/>
                </a:buClr>
                <a:buSzPts val="1900"/>
                <a:buFont typeface="Arial"/>
                <a:buChar char="•"/>
              </a:pPr>
              <a:r>
                <a:rPr lang="fr-FR" sz="1600" b="1" i="0" u="none" strike="noStrike" cap="none" dirty="0">
                  <a:solidFill>
                    <a:srgbClr val="5F497A"/>
                  </a:solidFill>
                  <a:latin typeface="Arial"/>
                  <a:ea typeface="Arial"/>
                  <a:cs typeface="Arial"/>
                  <a:sym typeface="Arial"/>
                </a:rPr>
                <a:t>Cep = 86,3 </a:t>
              </a:r>
              <a:r>
                <a:rPr lang="fr-FR" sz="1600" b="1" dirty="0">
                  <a:solidFill>
                    <a:srgbClr val="5F497A"/>
                  </a:solidFill>
                </a:rPr>
                <a:t>// 22,2 // 146,0 </a:t>
              </a:r>
              <a:r>
                <a:rPr lang="fr-FR" sz="1600" b="1" i="0" u="none" strike="noStrike" cap="none" dirty="0">
                  <a:solidFill>
                    <a:srgbClr val="5F497A"/>
                  </a:solidFill>
                  <a:latin typeface="Arial"/>
                  <a:ea typeface="Arial"/>
                  <a:cs typeface="Arial"/>
                  <a:sym typeface="Arial"/>
                </a:rPr>
                <a:t>Gain = 68% // 33% // 50%</a:t>
              </a:r>
              <a:endParaRPr sz="1600" b="1" i="0" u="none" strike="noStrike" cap="none" dirty="0">
                <a:solidFill>
                  <a:srgbClr val="5F497A"/>
                </a:solidFill>
                <a:latin typeface="Arial"/>
                <a:ea typeface="Arial"/>
                <a:cs typeface="Arial"/>
                <a:sym typeface="Arial"/>
              </a:endParaRPr>
            </a:p>
            <a:p>
              <a:pPr marL="171450" marR="0" lvl="1" indent="-50800" algn="l" rtl="0">
                <a:lnSpc>
                  <a:spcPct val="90000"/>
                </a:lnSpc>
                <a:spcBef>
                  <a:spcPts val="285"/>
                </a:spcBef>
                <a:spcAft>
                  <a:spcPts val="0"/>
                </a:spcAft>
                <a:buClr>
                  <a:srgbClr val="5F497A"/>
                </a:buClr>
                <a:buSzPts val="1900"/>
                <a:buFont typeface="Arial"/>
                <a:buNone/>
              </a:pPr>
              <a:endParaRPr sz="1100" b="0" i="0" u="none" strike="noStrike" cap="none" dirty="0">
                <a:solidFill>
                  <a:srgbClr val="000000"/>
                </a:solidFill>
                <a:latin typeface="Arial"/>
                <a:ea typeface="Arial"/>
                <a:cs typeface="Arial"/>
                <a:sym typeface="Arial"/>
              </a:endParaRPr>
            </a:p>
          </p:txBody>
        </p:sp>
        <p:sp>
          <p:nvSpPr>
            <p:cNvPr id="382" name="Google Shape;382;p13"/>
            <p:cNvSpPr/>
            <p:nvPr/>
          </p:nvSpPr>
          <p:spPr>
            <a:xfrm>
              <a:off x="0" y="716"/>
              <a:ext cx="1634154" cy="1541222"/>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13"/>
            <p:cNvSpPr txBox="1"/>
            <p:nvPr/>
          </p:nvSpPr>
          <p:spPr>
            <a:xfrm>
              <a:off x="38153" y="1270258"/>
              <a:ext cx="1494193" cy="915065"/>
            </a:xfrm>
            <a:prstGeom prst="rect">
              <a:avLst/>
            </a:prstGeom>
            <a:noFill/>
            <a:ln>
              <a:noFill/>
            </a:ln>
          </p:spPr>
          <p:txBody>
            <a:bodyPr spcFirstLastPara="1" wrap="square" lIns="60950" tIns="30475" rIns="60950" bIns="304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fr-FR" sz="1800" b="0" i="0" u="none" strike="noStrike" cap="none" dirty="0">
                  <a:solidFill>
                    <a:schemeClr val="lt1"/>
                  </a:solidFill>
                  <a:latin typeface="Arial"/>
                  <a:ea typeface="Arial"/>
                  <a:cs typeface="Arial"/>
                  <a:sym typeface="Arial"/>
                </a:rPr>
                <a:t>Energie primaire</a:t>
              </a:r>
              <a:endParaRPr sz="1800" b="0" i="0" u="none" strike="noStrike" cap="none" dirty="0">
                <a:solidFill>
                  <a:schemeClr val="lt1"/>
                </a:solidFill>
                <a:latin typeface="Arial"/>
                <a:ea typeface="Arial"/>
                <a:cs typeface="Arial"/>
                <a:sym typeface="Arial"/>
              </a:endParaRPr>
            </a:p>
          </p:txBody>
        </p:sp>
        <p:sp>
          <p:nvSpPr>
            <p:cNvPr id="384" name="Google Shape;384;p13"/>
            <p:cNvSpPr/>
            <p:nvPr/>
          </p:nvSpPr>
          <p:spPr>
            <a:xfrm rot="5400000">
              <a:off x="2605738" y="1743892"/>
              <a:ext cx="959710" cy="2905164"/>
            </a:xfrm>
            <a:prstGeom prst="round2SameRect">
              <a:avLst>
                <a:gd name="adj1" fmla="val 16667"/>
                <a:gd name="adj2" fmla="val 0"/>
              </a:avLst>
            </a:prstGeom>
            <a:solidFill>
              <a:schemeClr val="lt1"/>
            </a:solidFill>
            <a:ln w="25400" cap="flat" cmpd="sng">
              <a:solidFill>
                <a:srgbClr val="CFD7E7">
                  <a:alpha val="89411"/>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13"/>
            <p:cNvSpPr txBox="1"/>
            <p:nvPr/>
          </p:nvSpPr>
          <p:spPr>
            <a:xfrm>
              <a:off x="1633012" y="2752604"/>
              <a:ext cx="2869177" cy="831934"/>
            </a:xfrm>
            <a:prstGeom prst="rect">
              <a:avLst/>
            </a:prstGeom>
            <a:noFill/>
            <a:ln>
              <a:noFill/>
            </a:ln>
          </p:spPr>
          <p:txBody>
            <a:bodyPr spcFirstLastPara="1" wrap="square" lIns="72375" tIns="36175" rIns="72375" bIns="36175" anchor="ctr" anchorCtr="0">
              <a:noAutofit/>
            </a:bodyPr>
            <a:lstStyle/>
            <a:p>
              <a:pPr marL="171450" marR="0" lvl="1" indent="-171450" algn="l" rtl="0">
                <a:lnSpc>
                  <a:spcPct val="90000"/>
                </a:lnSpc>
                <a:spcBef>
                  <a:spcPts val="285"/>
                </a:spcBef>
                <a:spcAft>
                  <a:spcPts val="0"/>
                </a:spcAft>
                <a:buClr>
                  <a:srgbClr val="5F497A"/>
                </a:buClr>
                <a:buSzPts val="1900"/>
                <a:buFont typeface="Arial"/>
                <a:buChar char="•"/>
              </a:pPr>
              <a:r>
                <a:rPr lang="fr-FR" sz="1600" b="1" i="0" u="none" strike="noStrike" cap="none" dirty="0">
                  <a:solidFill>
                    <a:srgbClr val="5F497A"/>
                  </a:solidFill>
                  <a:latin typeface="Arial"/>
                  <a:ea typeface="Arial"/>
                  <a:cs typeface="Arial"/>
                  <a:sym typeface="Arial"/>
                </a:rPr>
                <a:t>Photovoltaïque</a:t>
              </a:r>
              <a:endParaRPr dirty="0"/>
            </a:p>
            <a:p>
              <a:pPr marL="171450" marR="0" lvl="1" indent="-171450" algn="l" rtl="0">
                <a:lnSpc>
                  <a:spcPct val="90000"/>
                </a:lnSpc>
                <a:spcBef>
                  <a:spcPts val="285"/>
                </a:spcBef>
                <a:spcAft>
                  <a:spcPts val="0"/>
                </a:spcAft>
                <a:buClr>
                  <a:srgbClr val="5F497A"/>
                </a:buClr>
                <a:buSzPts val="1900"/>
                <a:buFont typeface="Arial"/>
                <a:buChar char="•"/>
              </a:pPr>
              <a:r>
                <a:rPr lang="fr-FR" sz="1600" b="1" i="0" u="none" strike="noStrike" cap="none" dirty="0">
                  <a:solidFill>
                    <a:srgbClr val="5F497A"/>
                  </a:solidFill>
                  <a:latin typeface="Arial"/>
                  <a:ea typeface="Arial"/>
                  <a:cs typeface="Arial"/>
                  <a:sym typeface="Arial"/>
                </a:rPr>
                <a:t>Surface 155 m²</a:t>
              </a:r>
              <a:endParaRPr dirty="0"/>
            </a:p>
            <a:p>
              <a:pPr marL="171450" marR="0" lvl="1" indent="-171450" algn="l" rtl="0">
                <a:lnSpc>
                  <a:spcPct val="90000"/>
                </a:lnSpc>
                <a:spcBef>
                  <a:spcPts val="285"/>
                </a:spcBef>
                <a:spcAft>
                  <a:spcPts val="0"/>
                </a:spcAft>
                <a:buClr>
                  <a:srgbClr val="5F497A"/>
                </a:buClr>
                <a:buSzPts val="1900"/>
                <a:buFont typeface="Arial"/>
                <a:buChar char="•"/>
              </a:pPr>
              <a:r>
                <a:rPr lang="fr-FR" sz="1600" b="1" i="0" u="none" strike="noStrike" cap="none" dirty="0">
                  <a:solidFill>
                    <a:srgbClr val="5F497A"/>
                  </a:solidFill>
                  <a:latin typeface="Arial"/>
                  <a:ea typeface="Arial"/>
                  <a:cs typeface="Arial"/>
                  <a:sym typeface="Arial"/>
                </a:rPr>
                <a:t>Puissance 36 kWc</a:t>
              </a:r>
              <a:endParaRPr sz="1100" b="0" i="0" u="none" strike="noStrike" cap="none" dirty="0">
                <a:solidFill>
                  <a:srgbClr val="000000"/>
                </a:solidFill>
                <a:latin typeface="Arial"/>
                <a:ea typeface="Arial"/>
                <a:cs typeface="Arial"/>
                <a:sym typeface="Arial"/>
              </a:endParaRPr>
            </a:p>
          </p:txBody>
        </p:sp>
        <p:sp>
          <p:nvSpPr>
            <p:cNvPr id="386" name="Google Shape;386;p13"/>
            <p:cNvSpPr/>
            <p:nvPr/>
          </p:nvSpPr>
          <p:spPr>
            <a:xfrm>
              <a:off x="0" y="1588014"/>
              <a:ext cx="1634154" cy="1325893"/>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13"/>
            <p:cNvSpPr txBox="1"/>
            <p:nvPr/>
          </p:nvSpPr>
          <p:spPr>
            <a:xfrm>
              <a:off x="63582" y="2791804"/>
              <a:ext cx="1504704" cy="815814"/>
            </a:xfrm>
            <a:prstGeom prst="rect">
              <a:avLst/>
            </a:prstGeom>
            <a:noFill/>
            <a:ln>
              <a:noFill/>
            </a:ln>
          </p:spPr>
          <p:txBody>
            <a:bodyPr spcFirstLastPara="1" wrap="square" lIns="60950" tIns="30475" rIns="60950" bIns="304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fr-FR" sz="1800" b="0" i="0" u="none" strike="noStrike" cap="none">
                  <a:solidFill>
                    <a:schemeClr val="lt1"/>
                  </a:solidFill>
                  <a:latin typeface="Arial"/>
                  <a:ea typeface="Arial"/>
                  <a:cs typeface="Arial"/>
                  <a:sym typeface="Arial"/>
                </a:rPr>
                <a:t>Production locale d’énergie</a:t>
              </a:r>
              <a:endParaRPr sz="1800" b="0" i="0" u="none" strike="noStrike" cap="none">
                <a:solidFill>
                  <a:schemeClr val="lt1"/>
                </a:solidFill>
                <a:latin typeface="Arial"/>
                <a:ea typeface="Arial"/>
                <a:cs typeface="Arial"/>
                <a:sym typeface="Arial"/>
              </a:endParaRPr>
            </a:p>
          </p:txBody>
        </p:sp>
        <p:sp>
          <p:nvSpPr>
            <p:cNvPr id="388" name="Google Shape;388;p13"/>
            <p:cNvSpPr/>
            <p:nvPr/>
          </p:nvSpPr>
          <p:spPr>
            <a:xfrm rot="5400000">
              <a:off x="2630749" y="3206921"/>
              <a:ext cx="924050" cy="2910846"/>
            </a:xfrm>
            <a:prstGeom prst="round2SameRect">
              <a:avLst>
                <a:gd name="adj1" fmla="val 16667"/>
                <a:gd name="adj2" fmla="val 0"/>
              </a:avLst>
            </a:prstGeom>
            <a:solidFill>
              <a:schemeClr val="lt1"/>
            </a:solidFill>
            <a:ln w="25400" cap="flat" cmpd="sng">
              <a:solidFill>
                <a:srgbClr val="CFD7E7">
                  <a:alpha val="89411"/>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13"/>
            <p:cNvSpPr txBox="1"/>
            <p:nvPr/>
          </p:nvSpPr>
          <p:spPr>
            <a:xfrm>
              <a:off x="1637352" y="4200319"/>
              <a:ext cx="2874859" cy="994231"/>
            </a:xfrm>
            <a:prstGeom prst="rect">
              <a:avLst/>
            </a:prstGeom>
            <a:noFill/>
            <a:ln>
              <a:noFill/>
            </a:ln>
          </p:spPr>
          <p:txBody>
            <a:bodyPr spcFirstLastPara="1" wrap="square" lIns="72375" tIns="36175" rIns="72375" bIns="36175" anchor="ctr" anchorCtr="0">
              <a:noAutofit/>
            </a:bodyPr>
            <a:lstStyle/>
            <a:p>
              <a:pPr marL="171450" marR="0" lvl="1" indent="-171450" algn="l" rtl="0">
                <a:lnSpc>
                  <a:spcPct val="90000"/>
                </a:lnSpc>
                <a:spcBef>
                  <a:spcPts val="0"/>
                </a:spcBef>
                <a:spcAft>
                  <a:spcPts val="0"/>
                </a:spcAft>
                <a:buClr>
                  <a:srgbClr val="5F497A"/>
                </a:buClr>
                <a:buSzPts val="1900"/>
                <a:buFont typeface="Arial"/>
                <a:buChar char="•"/>
              </a:pPr>
              <a:r>
                <a:rPr lang="fr-FR" sz="1200" b="1" dirty="0">
                  <a:solidFill>
                    <a:srgbClr val="5F497A"/>
                  </a:solidFill>
                </a:rPr>
                <a:t>Dépôt PA : Sept 2024 </a:t>
              </a:r>
            </a:p>
            <a:p>
              <a:pPr marL="171450" marR="0" lvl="1" indent="-171450" algn="l" rtl="0">
                <a:lnSpc>
                  <a:spcPct val="90000"/>
                </a:lnSpc>
                <a:spcBef>
                  <a:spcPts val="0"/>
                </a:spcBef>
                <a:spcAft>
                  <a:spcPts val="0"/>
                </a:spcAft>
                <a:buClr>
                  <a:srgbClr val="5F497A"/>
                </a:buClr>
                <a:buSzPts val="1900"/>
                <a:buFont typeface="Arial"/>
                <a:buChar char="•"/>
              </a:pPr>
              <a:r>
                <a:rPr lang="fr-FR" sz="1200" b="1" dirty="0">
                  <a:solidFill>
                    <a:srgbClr val="5F497A"/>
                  </a:solidFill>
                </a:rPr>
                <a:t>Démolition/des : Jan 25 (2 mois)</a:t>
              </a:r>
              <a:endParaRPr sz="1200" b="1" dirty="0">
                <a:solidFill>
                  <a:srgbClr val="5F497A"/>
                </a:solidFill>
              </a:endParaRPr>
            </a:p>
            <a:p>
              <a:pPr marL="171450" marR="0" lvl="1" indent="-171450" algn="l" rtl="0">
                <a:lnSpc>
                  <a:spcPct val="90000"/>
                </a:lnSpc>
                <a:spcBef>
                  <a:spcPts val="0"/>
                </a:spcBef>
                <a:spcAft>
                  <a:spcPts val="0"/>
                </a:spcAft>
                <a:buClr>
                  <a:srgbClr val="5F497A"/>
                </a:buClr>
                <a:buSzPts val="1900"/>
                <a:buFont typeface="Arial"/>
                <a:buChar char="•"/>
              </a:pPr>
              <a:r>
                <a:rPr lang="fr-FR" sz="1200" b="1" i="0" u="none" strike="noStrike" cap="none" dirty="0">
                  <a:solidFill>
                    <a:srgbClr val="5F497A"/>
                  </a:solidFill>
                  <a:latin typeface="Arial"/>
                  <a:ea typeface="Arial"/>
                  <a:cs typeface="Arial"/>
                  <a:sym typeface="Arial"/>
                </a:rPr>
                <a:t>Début tra</a:t>
              </a:r>
              <a:r>
                <a:rPr lang="fr-FR" sz="1200" b="1" dirty="0">
                  <a:solidFill>
                    <a:srgbClr val="5F497A"/>
                  </a:solidFill>
                </a:rPr>
                <a:t>vaux </a:t>
              </a:r>
              <a:r>
                <a:rPr lang="fr-FR" sz="1200" b="1" i="0" u="none" strike="noStrike" cap="none" dirty="0">
                  <a:solidFill>
                    <a:srgbClr val="5F497A"/>
                  </a:solidFill>
                  <a:latin typeface="Arial"/>
                  <a:ea typeface="Arial"/>
                  <a:cs typeface="Arial"/>
                  <a:sym typeface="Arial"/>
                </a:rPr>
                <a:t>: Mai 25         </a:t>
              </a:r>
              <a:endParaRPr sz="1100" dirty="0"/>
            </a:p>
            <a:p>
              <a:pPr marL="171450" marR="0" lvl="1" indent="-171450" algn="l" rtl="0">
                <a:lnSpc>
                  <a:spcPct val="90000"/>
                </a:lnSpc>
                <a:spcBef>
                  <a:spcPts val="0"/>
                </a:spcBef>
                <a:spcAft>
                  <a:spcPts val="0"/>
                </a:spcAft>
                <a:buClr>
                  <a:srgbClr val="5F497A"/>
                </a:buClr>
                <a:buSzPts val="1900"/>
                <a:buFont typeface="Arial"/>
                <a:buChar char="•"/>
              </a:pPr>
              <a:r>
                <a:rPr lang="fr-FR" sz="1200" b="1" i="0" u="none" strike="noStrike" cap="none" dirty="0">
                  <a:solidFill>
                    <a:srgbClr val="5F497A"/>
                  </a:solidFill>
                  <a:latin typeface="Arial"/>
                  <a:ea typeface="Arial"/>
                  <a:cs typeface="Arial"/>
                  <a:sym typeface="Arial"/>
                </a:rPr>
                <a:t>Délai travaux</a:t>
              </a:r>
              <a:r>
                <a:rPr lang="fr-FR" sz="1200" b="1" dirty="0">
                  <a:solidFill>
                    <a:srgbClr val="5F497A"/>
                  </a:solidFill>
                </a:rPr>
                <a:t> : 17 mois </a:t>
              </a:r>
              <a:endParaRPr sz="1000" b="0" i="0" u="none" strike="noStrike" cap="none" dirty="0">
                <a:solidFill>
                  <a:srgbClr val="000000"/>
                </a:solidFill>
                <a:latin typeface="Arial"/>
                <a:ea typeface="Arial"/>
                <a:cs typeface="Arial"/>
                <a:sym typeface="Arial"/>
              </a:endParaRPr>
            </a:p>
          </p:txBody>
        </p:sp>
        <p:sp>
          <p:nvSpPr>
            <p:cNvPr id="390" name="Google Shape;390;p13"/>
            <p:cNvSpPr txBox="1"/>
            <p:nvPr/>
          </p:nvSpPr>
          <p:spPr>
            <a:xfrm>
              <a:off x="44984" y="4249497"/>
              <a:ext cx="1547383" cy="831540"/>
            </a:xfrm>
            <a:prstGeom prst="rect">
              <a:avLst/>
            </a:prstGeom>
            <a:noFill/>
            <a:ln>
              <a:noFill/>
            </a:ln>
          </p:spPr>
          <p:txBody>
            <a:bodyPr spcFirstLastPara="1" wrap="square" lIns="60950" tIns="30475" rIns="60950" bIns="30475" anchor="ctr" anchorCtr="0">
              <a:noAutofit/>
            </a:bodyPr>
            <a:lstStyle/>
            <a:p>
              <a:pPr marL="0" marR="0" lvl="0" indent="0" algn="ctr" rtl="0">
                <a:lnSpc>
                  <a:spcPct val="90000"/>
                </a:lnSpc>
                <a:spcBef>
                  <a:spcPts val="0"/>
                </a:spcBef>
                <a:spcAft>
                  <a:spcPts val="0"/>
                </a:spcAft>
                <a:buClr>
                  <a:schemeClr val="lt1"/>
                </a:buClr>
                <a:buSzPts val="1600"/>
                <a:buFont typeface="Arial"/>
                <a:buNone/>
              </a:pPr>
              <a:r>
                <a:rPr lang="fr-FR" sz="1800" b="0" i="0" u="none" strike="noStrike" cap="none" dirty="0">
                  <a:solidFill>
                    <a:schemeClr val="lt1"/>
                  </a:solidFill>
                  <a:latin typeface="Arial"/>
                  <a:ea typeface="Arial"/>
                  <a:cs typeface="Arial"/>
                  <a:sym typeface="Arial"/>
                </a:rPr>
                <a:t>Planning </a:t>
              </a:r>
              <a:r>
                <a:rPr lang="fr-FR" sz="1800" dirty="0">
                  <a:solidFill>
                    <a:schemeClr val="lt1"/>
                  </a:solidFill>
                </a:rPr>
                <a:t>projet</a:t>
              </a:r>
              <a:endParaRPr sz="1800" b="0" i="0" u="none" strike="noStrike" cap="none" dirty="0">
                <a:solidFill>
                  <a:schemeClr val="lt1"/>
                </a:solidFill>
                <a:latin typeface="Arial"/>
                <a:ea typeface="Arial"/>
                <a:cs typeface="Arial"/>
                <a:sym typeface="Arial"/>
              </a:endParaRPr>
            </a:p>
          </p:txBody>
        </p:sp>
      </p:grpSp>
      <p:sp>
        <p:nvSpPr>
          <p:cNvPr id="391" name="Google Shape;391;p13"/>
          <p:cNvSpPr txBox="1"/>
          <p:nvPr/>
        </p:nvSpPr>
        <p:spPr>
          <a:xfrm>
            <a:off x="4560119" y="1137191"/>
            <a:ext cx="1308881" cy="738666"/>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fr-FR" sz="1800" b="0" i="0" u="none" strike="noStrike" cap="none" dirty="0">
                <a:solidFill>
                  <a:schemeClr val="lt1"/>
                </a:solidFill>
                <a:latin typeface="Arial"/>
                <a:ea typeface="Arial"/>
                <a:cs typeface="Arial"/>
                <a:sym typeface="Arial"/>
              </a:rPr>
              <a:t>Bbio (neuf)</a:t>
            </a:r>
            <a:endParaRPr sz="1400" b="0" i="0" u="none" strike="noStrike" cap="none" dirty="0">
              <a:solidFill>
                <a:srgbClr val="000000"/>
              </a:solidFill>
              <a:latin typeface="Arial"/>
              <a:ea typeface="Arial"/>
              <a:cs typeface="Arial"/>
              <a:sym typeface="Arial"/>
            </a:endParaRPr>
          </a:p>
        </p:txBody>
      </p:sp>
      <p:sp>
        <p:nvSpPr>
          <p:cNvPr id="392" name="Google Shape;392;p13"/>
          <p:cNvSpPr/>
          <p:nvPr/>
        </p:nvSpPr>
        <p:spPr>
          <a:xfrm rot="5400000">
            <a:off x="7026343" y="43967"/>
            <a:ext cx="738666" cy="2905164"/>
          </a:xfrm>
          <a:prstGeom prst="round2SameRect">
            <a:avLst>
              <a:gd name="adj1" fmla="val 16667"/>
              <a:gd name="adj2" fmla="val 0"/>
            </a:avLst>
          </a:prstGeom>
          <a:solidFill>
            <a:schemeClr val="lt1"/>
          </a:solidFill>
          <a:ln w="25400" cap="flat" cmpd="sng">
            <a:solidFill>
              <a:srgbClr val="CFD7E7">
                <a:alpha val="89411"/>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p13"/>
          <p:cNvSpPr txBox="1"/>
          <p:nvPr/>
        </p:nvSpPr>
        <p:spPr>
          <a:xfrm>
            <a:off x="5916818" y="1152400"/>
            <a:ext cx="2845947" cy="654452"/>
          </a:xfrm>
          <a:prstGeom prst="rect">
            <a:avLst/>
          </a:prstGeom>
          <a:noFill/>
          <a:ln>
            <a:noFill/>
          </a:ln>
        </p:spPr>
        <p:txBody>
          <a:bodyPr spcFirstLastPara="1" wrap="square" lIns="76200" tIns="38100" rIns="76200" bIns="38100" anchor="ctr" anchorCtr="0">
            <a:noAutofit/>
          </a:bodyPr>
          <a:lstStyle/>
          <a:p>
            <a:pPr marL="228600" marR="0" lvl="1" indent="-228600" algn="l" rtl="0">
              <a:lnSpc>
                <a:spcPct val="90000"/>
              </a:lnSpc>
              <a:spcBef>
                <a:spcPts val="0"/>
              </a:spcBef>
              <a:spcAft>
                <a:spcPts val="0"/>
              </a:spcAft>
              <a:buClr>
                <a:srgbClr val="5F497A"/>
              </a:buClr>
              <a:buSzPts val="2000"/>
              <a:buFont typeface="Arial"/>
              <a:buChar char="•"/>
            </a:pPr>
            <a:r>
              <a:rPr lang="fr-FR" sz="1600" b="1" i="0" u="none" strike="noStrike" cap="none" dirty="0">
                <a:solidFill>
                  <a:srgbClr val="5F497A"/>
                </a:solidFill>
                <a:latin typeface="Arial"/>
                <a:ea typeface="Arial"/>
                <a:cs typeface="Arial"/>
                <a:sym typeface="Arial"/>
              </a:rPr>
              <a:t>77,2 // 111,5 // 90,6</a:t>
            </a:r>
            <a:endParaRPr dirty="0"/>
          </a:p>
          <a:p>
            <a:pPr marL="228600" marR="0" lvl="1" indent="-228600" algn="l" rtl="0">
              <a:lnSpc>
                <a:spcPct val="90000"/>
              </a:lnSpc>
              <a:spcBef>
                <a:spcPts val="0"/>
              </a:spcBef>
              <a:spcAft>
                <a:spcPts val="0"/>
              </a:spcAft>
              <a:buClr>
                <a:srgbClr val="5F497A"/>
              </a:buClr>
              <a:buSzPts val="2000"/>
              <a:buFont typeface="Arial"/>
              <a:buChar char="•"/>
            </a:pPr>
            <a:r>
              <a:rPr lang="fr-FR" sz="1600" b="1" dirty="0">
                <a:solidFill>
                  <a:srgbClr val="5F497A"/>
                </a:solidFill>
              </a:rPr>
              <a:t>7</a:t>
            </a:r>
            <a:r>
              <a:rPr lang="fr-FR" sz="1600" b="1" i="0" u="none" strike="noStrike" cap="none" dirty="0">
                <a:solidFill>
                  <a:srgbClr val="5F497A"/>
                </a:solidFill>
                <a:latin typeface="Arial"/>
                <a:ea typeface="Arial"/>
                <a:cs typeface="Arial"/>
                <a:sym typeface="Arial"/>
              </a:rPr>
              <a:t>0% // 40 % </a:t>
            </a:r>
            <a:r>
              <a:rPr lang="fr-FR" sz="1600" b="1" dirty="0">
                <a:solidFill>
                  <a:srgbClr val="5F497A"/>
                </a:solidFill>
              </a:rPr>
              <a:t>// 67 %</a:t>
            </a:r>
            <a:endParaRPr sz="1200" b="0" i="0" u="none" strike="noStrike" cap="none" dirty="0">
              <a:solidFill>
                <a:srgbClr val="000000"/>
              </a:solidFill>
              <a:latin typeface="Arial"/>
              <a:ea typeface="Arial"/>
              <a:cs typeface="Arial"/>
              <a:sym typeface="Arial"/>
            </a:endParaRPr>
          </a:p>
        </p:txBody>
      </p:sp>
      <p:grpSp>
        <p:nvGrpSpPr>
          <p:cNvPr id="405" name="Google Shape;405;p13"/>
          <p:cNvGrpSpPr/>
          <p:nvPr/>
        </p:nvGrpSpPr>
        <p:grpSpPr>
          <a:xfrm>
            <a:off x="142844" y="1072915"/>
            <a:ext cx="3905255" cy="5266965"/>
            <a:chOff x="0" y="1369"/>
            <a:chExt cx="3905255" cy="5266965"/>
          </a:xfrm>
        </p:grpSpPr>
        <p:sp>
          <p:nvSpPr>
            <p:cNvPr id="406" name="Google Shape;406;p13"/>
            <p:cNvSpPr/>
            <p:nvPr/>
          </p:nvSpPr>
          <p:spPr>
            <a:xfrm rot="5400000">
              <a:off x="2165854" y="-660571"/>
              <a:ext cx="979500" cy="2499300"/>
            </a:xfrm>
            <a:prstGeom prst="round2SameRect">
              <a:avLst>
                <a:gd name="adj1" fmla="val 16667"/>
                <a:gd name="adj2" fmla="val 0"/>
              </a:avLst>
            </a:prstGeom>
            <a:solidFill>
              <a:schemeClr val="lt1"/>
            </a:solidFill>
            <a:ln w="25400" cap="flat" cmpd="sng">
              <a:solidFill>
                <a:srgbClr val="CFD7E7">
                  <a:alpha val="89410"/>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13"/>
            <p:cNvSpPr txBox="1"/>
            <p:nvPr/>
          </p:nvSpPr>
          <p:spPr>
            <a:xfrm>
              <a:off x="1405892" y="137585"/>
              <a:ext cx="2461200" cy="892500"/>
            </a:xfrm>
            <a:prstGeom prst="rect">
              <a:avLst/>
            </a:prstGeom>
            <a:noFill/>
            <a:ln>
              <a:noFill/>
            </a:ln>
          </p:spPr>
          <p:txBody>
            <a:bodyPr spcFirstLastPara="1" wrap="square" lIns="76200" tIns="38100" rIns="76200" bIns="38100" anchor="ctr" anchorCtr="0">
              <a:noAutofit/>
            </a:bodyPr>
            <a:lstStyle/>
            <a:p>
              <a:pPr marL="228600" marR="0" lvl="1" indent="-228600" algn="l" rtl="0">
                <a:lnSpc>
                  <a:spcPct val="90000"/>
                </a:lnSpc>
                <a:spcBef>
                  <a:spcPts val="0"/>
                </a:spcBef>
                <a:spcAft>
                  <a:spcPts val="0"/>
                </a:spcAft>
                <a:buClr>
                  <a:srgbClr val="5F497A"/>
                </a:buClr>
                <a:buSzPts val="2000"/>
                <a:buFont typeface="Arial"/>
                <a:buChar char="•"/>
              </a:pPr>
              <a:r>
                <a:rPr lang="fr-FR" sz="1600" b="1" i="0" u="none" strike="noStrike" cap="none" dirty="0">
                  <a:solidFill>
                    <a:srgbClr val="5F497A"/>
                  </a:solidFill>
                  <a:latin typeface="Arial"/>
                  <a:ea typeface="Arial"/>
                  <a:cs typeface="Arial"/>
                  <a:sym typeface="Arial"/>
                </a:rPr>
                <a:t>Centre Sportif</a:t>
              </a:r>
              <a:endParaRPr dirty="0"/>
            </a:p>
          </p:txBody>
        </p:sp>
        <p:sp>
          <p:nvSpPr>
            <p:cNvPr id="408" name="Google Shape;408;p13"/>
            <p:cNvSpPr/>
            <p:nvPr/>
          </p:nvSpPr>
          <p:spPr>
            <a:xfrm>
              <a:off x="0" y="1369"/>
              <a:ext cx="1405800" cy="9795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13"/>
            <p:cNvSpPr txBox="1"/>
            <p:nvPr/>
          </p:nvSpPr>
          <p:spPr>
            <a:xfrm>
              <a:off x="47819" y="49188"/>
              <a:ext cx="1310400" cy="883800"/>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fr-FR" sz="1800" b="0" i="0" u="none" strike="noStrike" cap="none">
                  <a:solidFill>
                    <a:schemeClr val="lt1"/>
                  </a:solidFill>
                  <a:latin typeface="Arial"/>
                  <a:ea typeface="Arial"/>
                  <a:cs typeface="Arial"/>
                  <a:sym typeface="Arial"/>
                </a:rPr>
                <a:t>Typologie</a:t>
              </a:r>
              <a:endParaRPr sz="1400" b="0" i="0" u="none" strike="noStrike" cap="none">
                <a:solidFill>
                  <a:srgbClr val="000000"/>
                </a:solidFill>
                <a:latin typeface="Arial"/>
                <a:ea typeface="Arial"/>
                <a:cs typeface="Arial"/>
                <a:sym typeface="Arial"/>
              </a:endParaRPr>
            </a:p>
          </p:txBody>
        </p:sp>
        <p:sp>
          <p:nvSpPr>
            <p:cNvPr id="410" name="Google Shape;410;p13"/>
            <p:cNvSpPr/>
            <p:nvPr/>
          </p:nvSpPr>
          <p:spPr>
            <a:xfrm rot="5400000">
              <a:off x="2263805" y="418091"/>
              <a:ext cx="783600" cy="2499300"/>
            </a:xfrm>
            <a:prstGeom prst="round2SameRect">
              <a:avLst>
                <a:gd name="adj1" fmla="val 16667"/>
                <a:gd name="adj2" fmla="val 0"/>
              </a:avLst>
            </a:prstGeom>
            <a:solidFill>
              <a:schemeClr val="lt1"/>
            </a:solidFill>
            <a:ln w="25400" cap="flat" cmpd="sng">
              <a:solidFill>
                <a:srgbClr val="CFD7E7">
                  <a:alpha val="89410"/>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p13"/>
            <p:cNvSpPr txBox="1"/>
            <p:nvPr/>
          </p:nvSpPr>
          <p:spPr>
            <a:xfrm>
              <a:off x="1405892" y="1314197"/>
              <a:ext cx="2461200" cy="707100"/>
            </a:xfrm>
            <a:prstGeom prst="rect">
              <a:avLst/>
            </a:prstGeom>
            <a:noFill/>
            <a:ln>
              <a:noFill/>
            </a:ln>
          </p:spPr>
          <p:txBody>
            <a:bodyPr spcFirstLastPara="1" wrap="square" lIns="76200" tIns="38100" rIns="76200" bIns="38100" anchor="ctr" anchorCtr="0">
              <a:noAutofit/>
            </a:bodyPr>
            <a:lstStyle/>
            <a:p>
              <a:pPr marL="0" marR="0" lvl="1" indent="0" algn="l" rtl="0">
                <a:lnSpc>
                  <a:spcPct val="90000"/>
                </a:lnSpc>
                <a:spcBef>
                  <a:spcPts val="0"/>
                </a:spcBef>
                <a:spcAft>
                  <a:spcPts val="0"/>
                </a:spcAft>
                <a:buNone/>
              </a:pPr>
              <a:r>
                <a:rPr lang="fr-FR" sz="1600" b="1" i="0" u="none" strike="noStrike" cap="none" dirty="0">
                  <a:solidFill>
                    <a:srgbClr val="5F497A"/>
                  </a:solidFill>
                  <a:latin typeface="Arial"/>
                  <a:ea typeface="Arial"/>
                  <a:cs typeface="Arial"/>
                  <a:sym typeface="Arial"/>
                </a:rPr>
                <a:t>1387 m² SUN</a:t>
              </a:r>
              <a:endParaRPr sz="1600" b="0" i="0" u="none" strike="noStrike" cap="none" dirty="0">
                <a:solidFill>
                  <a:schemeClr val="dk1"/>
                </a:solidFill>
                <a:latin typeface="Arial"/>
                <a:ea typeface="Arial"/>
                <a:cs typeface="Arial"/>
                <a:sym typeface="Arial"/>
              </a:endParaRPr>
            </a:p>
          </p:txBody>
        </p:sp>
        <p:sp>
          <p:nvSpPr>
            <p:cNvPr id="412" name="Google Shape;412;p13"/>
            <p:cNvSpPr/>
            <p:nvPr/>
          </p:nvSpPr>
          <p:spPr>
            <a:xfrm>
              <a:off x="0" y="1029935"/>
              <a:ext cx="1405800" cy="9795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p13"/>
            <p:cNvSpPr txBox="1"/>
            <p:nvPr/>
          </p:nvSpPr>
          <p:spPr>
            <a:xfrm>
              <a:off x="47819" y="1225802"/>
              <a:ext cx="1310400" cy="883800"/>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fr-FR" sz="1800" b="0" i="0" u="none" strike="noStrike" cap="none">
                  <a:solidFill>
                    <a:schemeClr val="lt1"/>
                  </a:solidFill>
                  <a:latin typeface="Arial"/>
                  <a:ea typeface="Arial"/>
                  <a:cs typeface="Arial"/>
                  <a:sym typeface="Arial"/>
                </a:rPr>
                <a:t>Surface</a:t>
              </a:r>
              <a:endParaRPr sz="1400" b="0" i="0" u="none" strike="noStrike" cap="none">
                <a:solidFill>
                  <a:srgbClr val="000000"/>
                </a:solidFill>
                <a:latin typeface="Arial"/>
                <a:ea typeface="Arial"/>
                <a:cs typeface="Arial"/>
                <a:sym typeface="Arial"/>
              </a:endParaRPr>
            </a:p>
          </p:txBody>
        </p:sp>
        <p:sp>
          <p:nvSpPr>
            <p:cNvPr id="414" name="Google Shape;414;p13"/>
            <p:cNvSpPr/>
            <p:nvPr/>
          </p:nvSpPr>
          <p:spPr>
            <a:xfrm rot="5400000">
              <a:off x="2405405" y="1355141"/>
              <a:ext cx="500400" cy="2499300"/>
            </a:xfrm>
            <a:prstGeom prst="round2SameRect">
              <a:avLst>
                <a:gd name="adj1" fmla="val 16667"/>
                <a:gd name="adj2" fmla="val 0"/>
              </a:avLst>
            </a:prstGeom>
            <a:solidFill>
              <a:schemeClr val="lt1"/>
            </a:solidFill>
            <a:ln w="25400" cap="flat" cmpd="sng">
              <a:solidFill>
                <a:srgbClr val="CFD7E7">
                  <a:alpha val="89410"/>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13"/>
            <p:cNvSpPr txBox="1"/>
            <p:nvPr/>
          </p:nvSpPr>
          <p:spPr>
            <a:xfrm>
              <a:off x="1405892" y="2379021"/>
              <a:ext cx="2475000" cy="451500"/>
            </a:xfrm>
            <a:prstGeom prst="rect">
              <a:avLst/>
            </a:prstGeom>
            <a:noFill/>
            <a:ln>
              <a:noFill/>
            </a:ln>
          </p:spPr>
          <p:txBody>
            <a:bodyPr spcFirstLastPara="1" wrap="square" lIns="76200" tIns="38100" rIns="76200" bIns="38100" anchor="ctr" anchorCtr="0">
              <a:noAutofit/>
            </a:bodyPr>
            <a:lstStyle/>
            <a:p>
              <a:pPr marL="0" marR="0" lvl="1" indent="0" algn="l" rtl="0">
                <a:lnSpc>
                  <a:spcPct val="90000"/>
                </a:lnSpc>
                <a:spcBef>
                  <a:spcPts val="0"/>
                </a:spcBef>
                <a:spcAft>
                  <a:spcPts val="0"/>
                </a:spcAft>
                <a:buNone/>
              </a:pPr>
              <a:r>
                <a:rPr lang="fr-FR" sz="1600" b="1" i="0" u="none" strike="noStrike" cap="none" dirty="0">
                  <a:solidFill>
                    <a:srgbClr val="5F497A"/>
                  </a:solidFill>
                  <a:latin typeface="Arial"/>
                  <a:ea typeface="Arial"/>
                  <a:cs typeface="Arial"/>
                  <a:sym typeface="Arial"/>
                </a:rPr>
                <a:t>Entre 0 et 400 m</a:t>
              </a:r>
              <a:endParaRPr sz="1800" b="0" i="0" u="none" strike="noStrike" cap="none" dirty="0">
                <a:solidFill>
                  <a:schemeClr val="dk1"/>
                </a:solidFill>
                <a:latin typeface="Arial"/>
                <a:ea typeface="Arial"/>
                <a:cs typeface="Arial"/>
                <a:sym typeface="Arial"/>
              </a:endParaRPr>
            </a:p>
          </p:txBody>
        </p:sp>
        <p:sp>
          <p:nvSpPr>
            <p:cNvPr id="416" name="Google Shape;416;p13"/>
            <p:cNvSpPr/>
            <p:nvPr/>
          </p:nvSpPr>
          <p:spPr>
            <a:xfrm>
              <a:off x="0" y="2087008"/>
              <a:ext cx="1405800" cy="4434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p13"/>
            <p:cNvSpPr txBox="1"/>
            <p:nvPr/>
          </p:nvSpPr>
          <p:spPr>
            <a:xfrm>
              <a:off x="21646" y="2404744"/>
              <a:ext cx="1362600" cy="400200"/>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fr-FR" sz="1800" b="0" i="0" u="none" strike="noStrike" cap="none">
                  <a:solidFill>
                    <a:schemeClr val="lt1"/>
                  </a:solidFill>
                  <a:latin typeface="Arial"/>
                  <a:ea typeface="Arial"/>
                  <a:cs typeface="Arial"/>
                  <a:sym typeface="Arial"/>
                </a:rPr>
                <a:t>Altitude</a:t>
              </a:r>
              <a:endParaRPr sz="1400" b="0" i="0" u="none" strike="noStrike" cap="none">
                <a:solidFill>
                  <a:srgbClr val="000000"/>
                </a:solidFill>
                <a:latin typeface="Arial"/>
                <a:ea typeface="Arial"/>
                <a:cs typeface="Arial"/>
                <a:sym typeface="Arial"/>
              </a:endParaRPr>
            </a:p>
          </p:txBody>
        </p:sp>
        <p:sp>
          <p:nvSpPr>
            <p:cNvPr id="418" name="Google Shape;418;p13"/>
            <p:cNvSpPr/>
            <p:nvPr/>
          </p:nvSpPr>
          <p:spPr>
            <a:xfrm rot="5400000">
              <a:off x="2424905" y="2139284"/>
              <a:ext cx="461400" cy="2499300"/>
            </a:xfrm>
            <a:prstGeom prst="round2SameRect">
              <a:avLst>
                <a:gd name="adj1" fmla="val 16667"/>
                <a:gd name="adj2" fmla="val 0"/>
              </a:avLst>
            </a:prstGeom>
            <a:solidFill>
              <a:schemeClr val="lt1"/>
            </a:solidFill>
            <a:ln w="25400" cap="flat" cmpd="sng">
              <a:solidFill>
                <a:srgbClr val="CFD7E7">
                  <a:alpha val="89410"/>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p13"/>
            <p:cNvSpPr txBox="1"/>
            <p:nvPr/>
          </p:nvSpPr>
          <p:spPr>
            <a:xfrm>
              <a:off x="1405892" y="3180762"/>
              <a:ext cx="2476800" cy="416400"/>
            </a:xfrm>
            <a:prstGeom prst="rect">
              <a:avLst/>
            </a:prstGeom>
            <a:noFill/>
            <a:ln>
              <a:noFill/>
            </a:ln>
          </p:spPr>
          <p:txBody>
            <a:bodyPr spcFirstLastPara="1" wrap="square" lIns="76200" tIns="38100" rIns="76200" bIns="38100" anchor="ctr" anchorCtr="0">
              <a:noAutofit/>
            </a:bodyPr>
            <a:lstStyle/>
            <a:p>
              <a:pPr marL="0" marR="0" lvl="1" indent="0" algn="l" rtl="0">
                <a:lnSpc>
                  <a:spcPct val="90000"/>
                </a:lnSpc>
                <a:spcBef>
                  <a:spcPts val="0"/>
                </a:spcBef>
                <a:spcAft>
                  <a:spcPts val="0"/>
                </a:spcAft>
                <a:buNone/>
              </a:pPr>
              <a:r>
                <a:rPr lang="fr-FR" sz="1600" b="1" i="0" u="none" strike="noStrike" cap="none" dirty="0">
                  <a:solidFill>
                    <a:srgbClr val="5F497A"/>
                  </a:solidFill>
                  <a:latin typeface="Arial"/>
                  <a:ea typeface="Arial"/>
                  <a:cs typeface="Arial"/>
                  <a:sym typeface="Arial"/>
                </a:rPr>
                <a:t>H3</a:t>
              </a:r>
              <a:endParaRPr sz="1200" b="0" i="0" u="none" strike="noStrike" cap="none" dirty="0">
                <a:solidFill>
                  <a:srgbClr val="000000"/>
                </a:solidFill>
                <a:latin typeface="Arial"/>
                <a:ea typeface="Arial"/>
                <a:cs typeface="Arial"/>
                <a:sym typeface="Arial"/>
              </a:endParaRPr>
            </a:p>
          </p:txBody>
        </p:sp>
        <p:sp>
          <p:nvSpPr>
            <p:cNvPr id="420" name="Google Shape;420;p13"/>
            <p:cNvSpPr txBox="1"/>
            <p:nvPr/>
          </p:nvSpPr>
          <p:spPr>
            <a:xfrm>
              <a:off x="28642" y="3132961"/>
              <a:ext cx="1348500" cy="529500"/>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fr-FR" sz="1800" b="0" i="0" u="none" strike="noStrike" cap="none">
                  <a:solidFill>
                    <a:schemeClr val="lt1"/>
                  </a:solidFill>
                  <a:latin typeface="Arial"/>
                  <a:ea typeface="Arial"/>
                  <a:cs typeface="Arial"/>
                  <a:sym typeface="Arial"/>
                </a:rPr>
                <a:t>Zone clim.</a:t>
              </a:r>
              <a:endParaRPr sz="1400" b="0" i="0" u="none" strike="noStrike" cap="none">
                <a:solidFill>
                  <a:srgbClr val="000000"/>
                </a:solidFill>
                <a:latin typeface="Arial"/>
                <a:ea typeface="Arial"/>
                <a:cs typeface="Arial"/>
                <a:sym typeface="Arial"/>
              </a:endParaRPr>
            </a:p>
          </p:txBody>
        </p:sp>
        <p:sp>
          <p:nvSpPr>
            <p:cNvPr id="421" name="Google Shape;421;p13"/>
            <p:cNvSpPr/>
            <p:nvPr/>
          </p:nvSpPr>
          <p:spPr>
            <a:xfrm rot="5400000">
              <a:off x="2263805" y="3110776"/>
              <a:ext cx="783600" cy="2499300"/>
            </a:xfrm>
            <a:prstGeom prst="round2SameRect">
              <a:avLst>
                <a:gd name="adj1" fmla="val 16667"/>
                <a:gd name="adj2" fmla="val 0"/>
              </a:avLst>
            </a:prstGeom>
            <a:solidFill>
              <a:schemeClr val="lt1"/>
            </a:solidFill>
            <a:ln w="25400" cap="flat" cmpd="sng">
              <a:solidFill>
                <a:srgbClr val="CFD7E7">
                  <a:alpha val="89410"/>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p13"/>
            <p:cNvSpPr txBox="1"/>
            <p:nvPr/>
          </p:nvSpPr>
          <p:spPr>
            <a:xfrm>
              <a:off x="1341230" y="3956789"/>
              <a:ext cx="2461200" cy="707100"/>
            </a:xfrm>
            <a:prstGeom prst="rect">
              <a:avLst/>
            </a:prstGeom>
            <a:noFill/>
            <a:ln>
              <a:noFill/>
            </a:ln>
          </p:spPr>
          <p:txBody>
            <a:bodyPr spcFirstLastPara="1" wrap="square" lIns="76200" tIns="38100" rIns="76200" bIns="38100" anchor="ctr" anchorCtr="0">
              <a:noAutofit/>
            </a:bodyPr>
            <a:lstStyle/>
            <a:p>
              <a:pPr marL="228600" marR="0" lvl="1" indent="-228600" algn="l" rtl="0">
                <a:lnSpc>
                  <a:spcPct val="90000"/>
                </a:lnSpc>
                <a:spcBef>
                  <a:spcPts val="300"/>
                </a:spcBef>
                <a:spcAft>
                  <a:spcPts val="0"/>
                </a:spcAft>
                <a:buClr>
                  <a:srgbClr val="5F497A"/>
                </a:buClr>
                <a:buSzPts val="2000"/>
                <a:buFont typeface="Arial"/>
                <a:buChar char="•"/>
              </a:pPr>
              <a:r>
                <a:rPr lang="fr-FR" sz="1600" b="1" i="0" u="none" strike="noStrike" cap="none" dirty="0">
                  <a:solidFill>
                    <a:srgbClr val="5F497A"/>
                  </a:solidFill>
                  <a:latin typeface="Arial"/>
                  <a:ea typeface="Arial"/>
                  <a:cs typeface="Arial"/>
                  <a:sym typeface="Arial"/>
                </a:rPr>
                <a:t>Catégorie CE2</a:t>
              </a:r>
              <a:endParaRPr sz="1600" b="1" i="0" u="none" strike="noStrike" cap="none" dirty="0">
                <a:solidFill>
                  <a:srgbClr val="5F497A"/>
                </a:solidFill>
                <a:latin typeface="Arial"/>
                <a:ea typeface="Arial"/>
                <a:cs typeface="Arial"/>
                <a:sym typeface="Arial"/>
              </a:endParaRPr>
            </a:p>
          </p:txBody>
        </p:sp>
        <p:sp>
          <p:nvSpPr>
            <p:cNvPr id="423" name="Google Shape;423;p13"/>
            <p:cNvSpPr/>
            <p:nvPr/>
          </p:nvSpPr>
          <p:spPr>
            <a:xfrm>
              <a:off x="0" y="3243646"/>
              <a:ext cx="1405800" cy="9795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p13"/>
            <p:cNvSpPr txBox="1"/>
            <p:nvPr/>
          </p:nvSpPr>
          <p:spPr>
            <a:xfrm>
              <a:off x="47818" y="3918487"/>
              <a:ext cx="1356600" cy="883800"/>
            </a:xfrm>
            <a:prstGeom prst="rect">
              <a:avLst/>
            </a:prstGeom>
            <a:no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fr-FR" sz="1800" b="0" i="0" u="none" strike="noStrike" cap="none">
                  <a:solidFill>
                    <a:schemeClr val="lt1"/>
                  </a:solidFill>
                  <a:latin typeface="Arial"/>
                  <a:ea typeface="Arial"/>
                  <a:cs typeface="Arial"/>
                  <a:sym typeface="Arial"/>
                </a:rPr>
                <a:t>Classement bruit</a:t>
              </a:r>
              <a:endParaRPr sz="1400" b="0" i="0" u="none" strike="noStrike" cap="none">
                <a:solidFill>
                  <a:srgbClr val="000000"/>
                </a:solidFill>
                <a:latin typeface="Arial"/>
                <a:ea typeface="Arial"/>
                <a:cs typeface="Arial"/>
                <a:sym typeface="Arial"/>
              </a:endParaRPr>
            </a:p>
          </p:txBody>
        </p:sp>
        <p:sp>
          <p:nvSpPr>
            <p:cNvPr id="425" name="Google Shape;425;p13"/>
            <p:cNvSpPr/>
            <p:nvPr/>
          </p:nvSpPr>
          <p:spPr>
            <a:xfrm>
              <a:off x="0" y="4288834"/>
              <a:ext cx="1404600" cy="9795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14"/>
          <p:cNvSpPr txBox="1"/>
          <p:nvPr/>
        </p:nvSpPr>
        <p:spPr>
          <a:xfrm>
            <a:off x="6526560" y="3994130"/>
            <a:ext cx="1896314" cy="1754326"/>
          </a:xfrm>
          <a:prstGeom prst="rect">
            <a:avLst/>
          </a:prstGeom>
          <a:solidFill>
            <a:srgbClr val="669657"/>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432" name="Google Shape;432;p14"/>
          <p:cNvSpPr txBox="1"/>
          <p:nvPr/>
        </p:nvSpPr>
        <p:spPr>
          <a:xfrm>
            <a:off x="785785" y="3997821"/>
            <a:ext cx="1643045" cy="1754326"/>
          </a:xfrm>
          <a:prstGeom prst="rect">
            <a:avLst/>
          </a:prstGeom>
          <a:solidFill>
            <a:srgbClr val="8C7A5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433" name="Google Shape;433;p14"/>
          <p:cNvSpPr txBox="1"/>
          <p:nvPr/>
        </p:nvSpPr>
        <p:spPr>
          <a:xfrm>
            <a:off x="785785" y="2000659"/>
            <a:ext cx="7643863" cy="923330"/>
          </a:xfrm>
          <a:prstGeom prst="rect">
            <a:avLst/>
          </a:prstGeom>
          <a:solidFill>
            <a:srgbClr val="304483"/>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434" name="Google Shape;434;p14"/>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435" name="Google Shape;435;p14"/>
          <p:cNvSpPr txBox="1"/>
          <p:nvPr/>
        </p:nvSpPr>
        <p:spPr>
          <a:xfrm>
            <a:off x="0" y="285734"/>
            <a:ext cx="9144000" cy="857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595959"/>
              </a:buClr>
              <a:buSzPts val="3600"/>
              <a:buFont typeface="Calibri"/>
              <a:buNone/>
            </a:pPr>
            <a:r>
              <a:rPr lang="fr-FR" sz="3600" b="1" i="0" u="none" strike="noStrike" cap="none">
                <a:solidFill>
                  <a:srgbClr val="595959"/>
                </a:solidFill>
                <a:latin typeface="Calibri"/>
                <a:ea typeface="Calibri"/>
                <a:cs typeface="Calibri"/>
                <a:sym typeface="Calibri"/>
              </a:rPr>
              <a:t>Le projet au travers des thèmes BDM</a:t>
            </a:r>
            <a:endParaRPr sz="1400" b="0" i="0" u="none" strike="noStrike" cap="none">
              <a:solidFill>
                <a:srgbClr val="000000"/>
              </a:solidFill>
              <a:latin typeface="Arial"/>
              <a:ea typeface="Arial"/>
              <a:cs typeface="Arial"/>
              <a:sym typeface="Arial"/>
            </a:endParaRPr>
          </a:p>
        </p:txBody>
      </p:sp>
      <p:sp>
        <p:nvSpPr>
          <p:cNvPr id="436" name="Google Shape;436;p14"/>
          <p:cNvSpPr txBox="1"/>
          <p:nvPr/>
        </p:nvSpPr>
        <p:spPr>
          <a:xfrm>
            <a:off x="785786" y="2999240"/>
            <a:ext cx="3200839" cy="923330"/>
          </a:xfrm>
          <a:prstGeom prst="rect">
            <a:avLst/>
          </a:prstGeom>
          <a:solidFill>
            <a:srgbClr val="669657"/>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SITE ET</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BIODIVERSITE</a:t>
            </a:r>
            <a:endParaRPr/>
          </a:p>
        </p:txBody>
      </p:sp>
      <p:sp>
        <p:nvSpPr>
          <p:cNvPr id="437" name="Google Shape;437;p14"/>
          <p:cNvSpPr txBox="1"/>
          <p:nvPr/>
        </p:nvSpPr>
        <p:spPr>
          <a:xfrm>
            <a:off x="4058294" y="2998109"/>
            <a:ext cx="4371358" cy="923330"/>
          </a:xfrm>
          <a:prstGeom prst="rect">
            <a:avLst/>
          </a:prstGeom>
          <a:solidFill>
            <a:srgbClr val="8C7A5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pic>
        <p:nvPicPr>
          <p:cNvPr id="438" name="Google Shape;438;p14"/>
          <p:cNvPicPr preferRelativeResize="0"/>
          <p:nvPr/>
        </p:nvPicPr>
        <p:blipFill rotWithShape="1">
          <a:blip r:embed="rId3">
            <a:alphaModFix/>
          </a:blip>
          <a:srcRect/>
          <a:stretch/>
        </p:blipFill>
        <p:spPr>
          <a:xfrm>
            <a:off x="7429508" y="2152460"/>
            <a:ext cx="762000" cy="762000"/>
          </a:xfrm>
          <a:prstGeom prst="rect">
            <a:avLst/>
          </a:prstGeom>
          <a:noFill/>
          <a:ln>
            <a:noFill/>
          </a:ln>
        </p:spPr>
      </p:pic>
      <p:pic>
        <p:nvPicPr>
          <p:cNvPr id="439" name="Google Shape;439;p14"/>
          <p:cNvPicPr preferRelativeResize="0"/>
          <p:nvPr/>
        </p:nvPicPr>
        <p:blipFill rotWithShape="1">
          <a:blip r:embed="rId4">
            <a:alphaModFix/>
          </a:blip>
          <a:srcRect/>
          <a:stretch/>
        </p:blipFill>
        <p:spPr>
          <a:xfrm>
            <a:off x="3106986" y="3098456"/>
            <a:ext cx="809625" cy="809625"/>
          </a:xfrm>
          <a:prstGeom prst="rect">
            <a:avLst/>
          </a:prstGeom>
          <a:noFill/>
          <a:ln>
            <a:noFill/>
          </a:ln>
        </p:spPr>
      </p:pic>
      <p:grpSp>
        <p:nvGrpSpPr>
          <p:cNvPr id="440" name="Google Shape;440;p14"/>
          <p:cNvGrpSpPr/>
          <p:nvPr/>
        </p:nvGrpSpPr>
        <p:grpSpPr>
          <a:xfrm>
            <a:off x="2532402" y="3995559"/>
            <a:ext cx="1768287" cy="1754326"/>
            <a:chOff x="2519610" y="4040155"/>
            <a:chExt cx="1768287" cy="1754326"/>
          </a:xfrm>
        </p:grpSpPr>
        <p:sp>
          <p:nvSpPr>
            <p:cNvPr id="441" name="Google Shape;441;p14"/>
            <p:cNvSpPr txBox="1"/>
            <p:nvPr/>
          </p:nvSpPr>
          <p:spPr>
            <a:xfrm>
              <a:off x="2519610" y="4040155"/>
              <a:ext cx="1768287" cy="1754326"/>
            </a:xfrm>
            <a:prstGeom prst="rect">
              <a:avLst/>
            </a:prstGeom>
            <a:solidFill>
              <a:srgbClr val="304483"/>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442" name="Google Shape;442;p14"/>
            <p:cNvPicPr preferRelativeResize="0"/>
            <p:nvPr/>
          </p:nvPicPr>
          <p:blipFill rotWithShape="1">
            <a:blip r:embed="rId5">
              <a:alphaModFix/>
            </a:blip>
            <a:srcRect l="19268" t="6795" r="18997" b="15991"/>
            <a:stretch/>
          </p:blipFill>
          <p:spPr>
            <a:xfrm>
              <a:off x="2903687" y="4163606"/>
              <a:ext cx="1000132" cy="1250917"/>
            </a:xfrm>
            <a:prstGeom prst="rect">
              <a:avLst/>
            </a:prstGeom>
            <a:noFill/>
            <a:ln>
              <a:noFill/>
            </a:ln>
          </p:spPr>
        </p:pic>
      </p:grpSp>
      <p:grpSp>
        <p:nvGrpSpPr>
          <p:cNvPr id="443" name="Google Shape;443;p14"/>
          <p:cNvGrpSpPr/>
          <p:nvPr/>
        </p:nvGrpSpPr>
        <p:grpSpPr>
          <a:xfrm>
            <a:off x="4390816" y="3994130"/>
            <a:ext cx="2052390" cy="1754326"/>
            <a:chOff x="4426080" y="4040155"/>
            <a:chExt cx="2052390" cy="1754326"/>
          </a:xfrm>
        </p:grpSpPr>
        <p:sp>
          <p:nvSpPr>
            <p:cNvPr id="444" name="Google Shape;444;p14"/>
            <p:cNvSpPr txBox="1"/>
            <p:nvPr/>
          </p:nvSpPr>
          <p:spPr>
            <a:xfrm>
              <a:off x="4426080" y="4040155"/>
              <a:ext cx="2052390" cy="1754326"/>
            </a:xfrm>
            <a:prstGeom prst="rect">
              <a:avLst/>
            </a:prstGeom>
            <a:solidFill>
              <a:srgbClr val="A54D4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445" name="Google Shape;445;p14"/>
            <p:cNvPicPr preferRelativeResize="0"/>
            <p:nvPr/>
          </p:nvPicPr>
          <p:blipFill rotWithShape="1">
            <a:blip r:embed="rId6">
              <a:alphaModFix/>
            </a:blip>
            <a:srcRect b="13097"/>
            <a:stretch/>
          </p:blipFill>
          <p:spPr>
            <a:xfrm>
              <a:off x="4853946" y="4147596"/>
              <a:ext cx="1152245" cy="1001337"/>
            </a:xfrm>
            <a:prstGeom prst="rect">
              <a:avLst/>
            </a:prstGeom>
            <a:noFill/>
            <a:ln>
              <a:noFill/>
            </a:ln>
          </p:spPr>
        </p:pic>
      </p:grpSp>
      <p:pic>
        <p:nvPicPr>
          <p:cNvPr id="446" name="Google Shape;446;p14"/>
          <p:cNvPicPr preferRelativeResize="0"/>
          <p:nvPr/>
        </p:nvPicPr>
        <p:blipFill rotWithShape="1">
          <a:blip r:embed="rId7">
            <a:alphaModFix/>
          </a:blip>
          <a:srcRect/>
          <a:stretch/>
        </p:blipFill>
        <p:spPr>
          <a:xfrm>
            <a:off x="6954016" y="4147596"/>
            <a:ext cx="1075179" cy="1075179"/>
          </a:xfrm>
          <a:prstGeom prst="rect">
            <a:avLst/>
          </a:prstGeom>
          <a:noFill/>
          <a:ln>
            <a:noFill/>
          </a:ln>
        </p:spPr>
      </p:pic>
      <p:pic>
        <p:nvPicPr>
          <p:cNvPr id="447" name="Google Shape;447;p14" descr="Une image contenant symbole, Graphique, Police, conception&#10;&#10;Description générée automatiquement"/>
          <p:cNvPicPr preferRelativeResize="0"/>
          <p:nvPr/>
        </p:nvPicPr>
        <p:blipFill rotWithShape="1">
          <a:blip r:embed="rId8">
            <a:alphaModFix/>
          </a:blip>
          <a:srcRect/>
          <a:stretch/>
        </p:blipFill>
        <p:spPr>
          <a:xfrm>
            <a:off x="960938" y="4043826"/>
            <a:ext cx="1197750" cy="1197750"/>
          </a:xfrm>
          <a:prstGeom prst="rect">
            <a:avLst/>
          </a:prstGeom>
          <a:noFill/>
          <a:ln>
            <a:noFill/>
          </a:ln>
        </p:spPr>
      </p:pic>
      <p:pic>
        <p:nvPicPr>
          <p:cNvPr id="448" name="Google Shape;448;p14"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15"/>
          <p:cNvSpPr txBox="1"/>
          <p:nvPr/>
        </p:nvSpPr>
        <p:spPr>
          <a:xfrm>
            <a:off x="6526560" y="3994130"/>
            <a:ext cx="1896314"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464" name="Google Shape;464;p15"/>
          <p:cNvSpPr txBox="1"/>
          <p:nvPr/>
        </p:nvSpPr>
        <p:spPr>
          <a:xfrm>
            <a:off x="785785" y="3997821"/>
            <a:ext cx="1643045"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465" name="Google Shape;465;p15"/>
          <p:cNvSpPr txBox="1"/>
          <p:nvPr/>
        </p:nvSpPr>
        <p:spPr>
          <a:xfrm>
            <a:off x="785785" y="2000659"/>
            <a:ext cx="7643863" cy="923330"/>
          </a:xfrm>
          <a:prstGeom prst="rect">
            <a:avLst/>
          </a:prstGeom>
          <a:solidFill>
            <a:srgbClr val="304483"/>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466" name="Google Shape;466;p15"/>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467" name="Google Shape;467;p15"/>
          <p:cNvSpPr txBox="1"/>
          <p:nvPr/>
        </p:nvSpPr>
        <p:spPr>
          <a:xfrm>
            <a:off x="785786" y="2999240"/>
            <a:ext cx="3200839"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468" name="Google Shape;468;p15"/>
          <p:cNvSpPr txBox="1"/>
          <p:nvPr/>
        </p:nvSpPr>
        <p:spPr>
          <a:xfrm>
            <a:off x="4058294" y="2998109"/>
            <a:ext cx="4371358"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469" name="Google Shape;469;p15"/>
          <p:cNvGrpSpPr/>
          <p:nvPr/>
        </p:nvGrpSpPr>
        <p:grpSpPr>
          <a:xfrm>
            <a:off x="2532402" y="3995559"/>
            <a:ext cx="1768287" cy="1754326"/>
            <a:chOff x="2519610" y="4040155"/>
            <a:chExt cx="1768287" cy="1754326"/>
          </a:xfrm>
        </p:grpSpPr>
        <p:sp>
          <p:nvSpPr>
            <p:cNvPr id="470" name="Google Shape;470;p15"/>
            <p:cNvSpPr txBox="1"/>
            <p:nvPr/>
          </p:nvSpPr>
          <p:spPr>
            <a:xfrm>
              <a:off x="2519610" y="4040155"/>
              <a:ext cx="1768287"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471" name="Google Shape;471;p15"/>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472" name="Google Shape;472;p15"/>
          <p:cNvGrpSpPr/>
          <p:nvPr/>
        </p:nvGrpSpPr>
        <p:grpSpPr>
          <a:xfrm>
            <a:off x="4390816" y="3994130"/>
            <a:ext cx="2052390" cy="1754326"/>
            <a:chOff x="4426080" y="4040155"/>
            <a:chExt cx="2052390" cy="1754326"/>
          </a:xfrm>
        </p:grpSpPr>
        <p:sp>
          <p:nvSpPr>
            <p:cNvPr id="473" name="Google Shape;473;p15"/>
            <p:cNvSpPr txBox="1"/>
            <p:nvPr/>
          </p:nvSpPr>
          <p:spPr>
            <a:xfrm>
              <a:off x="4426080" y="4040155"/>
              <a:ext cx="2052390"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474" name="Google Shape;474;p15"/>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475" name="Google Shape;475;p15"/>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476" name="Google Shape;476;p15"/>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477" name="Google Shape;477;p15"/>
          <p:cNvPicPr preferRelativeResize="0"/>
          <p:nvPr/>
        </p:nvPicPr>
        <p:blipFill rotWithShape="1">
          <a:blip r:embed="rId7">
            <a:alphaModFix/>
          </a:blip>
          <a:srcRect/>
          <a:stretch/>
        </p:blipFill>
        <p:spPr>
          <a:xfrm>
            <a:off x="3106986" y="3098456"/>
            <a:ext cx="809625" cy="809625"/>
          </a:xfrm>
          <a:prstGeom prst="rect">
            <a:avLst/>
          </a:prstGeom>
          <a:noFill/>
          <a:ln>
            <a:noFill/>
          </a:ln>
        </p:spPr>
      </p:pic>
      <p:pic>
        <p:nvPicPr>
          <p:cNvPr id="478" name="Google Shape;478;p15" descr="Une image contenant symbole, Graphique, Police, conception&#10;&#10;Description générée automatiquement"/>
          <p:cNvPicPr preferRelativeResize="0"/>
          <p:nvPr/>
        </p:nvPicPr>
        <p:blipFill rotWithShape="1">
          <a:blip r:embed="rId8">
            <a:alphaModFix/>
          </a:blip>
          <a:srcRect/>
          <a:stretch/>
        </p:blipFill>
        <p:spPr>
          <a:xfrm>
            <a:off x="960938" y="4043826"/>
            <a:ext cx="1197750" cy="1197750"/>
          </a:xfrm>
          <a:prstGeom prst="rect">
            <a:avLst/>
          </a:prstGeom>
          <a:noFill/>
          <a:ln>
            <a:noFill/>
          </a:ln>
        </p:spPr>
      </p:pic>
      <p:pic>
        <p:nvPicPr>
          <p:cNvPr id="479" name="Google Shape;479;p15"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8" name="Google Shape;488;p16"/>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27</a:t>
            </a:fld>
            <a:endParaRPr sz="1200">
              <a:solidFill>
                <a:schemeClr val="lt1"/>
              </a:solidFill>
              <a:latin typeface="Calibri"/>
              <a:ea typeface="Calibri"/>
              <a:cs typeface="Calibri"/>
              <a:sym typeface="Calibri"/>
            </a:endParaRPr>
          </a:p>
        </p:txBody>
      </p:sp>
      <p:sp>
        <p:nvSpPr>
          <p:cNvPr id="489" name="Google Shape;489;p16"/>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Gestion</a:t>
            </a:r>
            <a:r>
              <a:rPr lang="fr-FR" sz="3600" b="1">
                <a:solidFill>
                  <a:srgbClr val="595959"/>
                </a:solidFill>
              </a:rPr>
              <a:t> et économie</a:t>
            </a:r>
            <a:r>
              <a:rPr lang="fr-FR" sz="3600" b="1" i="0" u="none" strike="noStrike" cap="none">
                <a:solidFill>
                  <a:srgbClr val="595959"/>
                </a:solidFill>
                <a:latin typeface="Trebuchet MS"/>
                <a:ea typeface="Trebuchet MS"/>
                <a:cs typeface="Trebuchet MS"/>
                <a:sym typeface="Trebuchet MS"/>
              </a:rPr>
              <a:t> de projet</a:t>
            </a:r>
            <a:endParaRPr/>
          </a:p>
        </p:txBody>
      </p:sp>
      <p:sp>
        <p:nvSpPr>
          <p:cNvPr id="2" name="Espace réservé du texte 3">
            <a:extLst>
              <a:ext uri="{FF2B5EF4-FFF2-40B4-BE49-F238E27FC236}">
                <a16:creationId xmlns:a16="http://schemas.microsoft.com/office/drawing/2014/main" id="{DD5A3B30-41CB-376F-A2B9-FA692A4DDEC0}"/>
              </a:ext>
            </a:extLst>
          </p:cNvPr>
          <p:cNvSpPr txBox="1">
            <a:spLocks/>
          </p:cNvSpPr>
          <p:nvPr/>
        </p:nvSpPr>
        <p:spPr>
          <a:xfrm>
            <a:off x="405067" y="1211159"/>
            <a:ext cx="7015512" cy="2151989"/>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r>
              <a:rPr lang="fr-FR" sz="2000" b="1" dirty="0"/>
              <a:t>Une intégration des enjeux environnementaux</a:t>
            </a:r>
          </a:p>
          <a:p>
            <a:pPr lvl="1"/>
            <a:r>
              <a:rPr lang="fr-FR" sz="1800" dirty="0"/>
              <a:t>Intégration des démarches environnementales en amont du projet, en phase concours</a:t>
            </a:r>
          </a:p>
          <a:p>
            <a:pPr lvl="1"/>
            <a:r>
              <a:rPr lang="fr-FR" sz="1800" dirty="0"/>
              <a:t>Sensibilisation des acteurs du projet aux différentes certifications – BDM et </a:t>
            </a:r>
            <a:r>
              <a:rPr lang="fr-FR" sz="1800" dirty="0" err="1"/>
              <a:t>Ecovallée</a:t>
            </a:r>
            <a:endParaRPr lang="fr-FR" sz="1800" dirty="0"/>
          </a:p>
          <a:p>
            <a:pPr lvl="1"/>
            <a:r>
              <a:rPr lang="fr-FR" sz="1800" dirty="0"/>
              <a:t>Une Maîtrise d’Ouvrage impliquée</a:t>
            </a:r>
          </a:p>
          <a:p>
            <a:endParaRPr lang="fr-FR" sz="1800" dirty="0"/>
          </a:p>
          <a:p>
            <a:pPr lvl="1"/>
            <a:endParaRPr lang="fr-FR" sz="1800" dirty="0"/>
          </a:p>
          <a:p>
            <a:pPr lvl="1"/>
            <a:endParaRPr lang="fr-FR" sz="1800" dirty="0"/>
          </a:p>
          <a:p>
            <a:pPr marL="508000" lvl="1" indent="0">
              <a:buFont typeface="Arial"/>
              <a:buNone/>
            </a:pPr>
            <a:endParaRPr lang="fr-FR" sz="1800" dirty="0"/>
          </a:p>
        </p:txBody>
      </p:sp>
      <p:sp>
        <p:nvSpPr>
          <p:cNvPr id="4" name="Google Shape;511;p45">
            <a:extLst>
              <a:ext uri="{FF2B5EF4-FFF2-40B4-BE49-F238E27FC236}">
                <a16:creationId xmlns:a16="http://schemas.microsoft.com/office/drawing/2014/main" id="{59B8F87C-C4D9-72C2-08F6-57321A6EE825}"/>
              </a:ext>
            </a:extLst>
          </p:cNvPr>
          <p:cNvSpPr txBox="1">
            <a:spLocks/>
          </p:cNvSpPr>
          <p:nvPr/>
        </p:nvSpPr>
        <p:spPr>
          <a:xfrm>
            <a:off x="405067" y="3693245"/>
            <a:ext cx="7015512" cy="2429305"/>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r>
              <a:rPr lang="fr-FR" sz="2000" b="1" dirty="0"/>
              <a:t>Une équipe projet pluridisciplinaire et collaboratives</a:t>
            </a:r>
          </a:p>
          <a:p>
            <a:pPr lvl="1"/>
            <a:r>
              <a:rPr lang="fr-FR" sz="1800" dirty="0"/>
              <a:t>AMO Pluridisciplinaire – AMO technique et AMO environnemental</a:t>
            </a:r>
          </a:p>
          <a:p>
            <a:pPr lvl="1"/>
            <a:r>
              <a:rPr lang="fr-FR" sz="1800" dirty="0"/>
              <a:t>Présence d’un paysagiste s’attachant à améliorer l’état initial et favoriser la biodiversité. </a:t>
            </a:r>
          </a:p>
          <a:p>
            <a:pPr lvl="1"/>
            <a:r>
              <a:rPr lang="fr-FR" sz="1800" dirty="0"/>
              <a:t>Présence d’un acousticien dans l’équipe projet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BD1F2CD1-B59D-F835-746C-9AC31C25E072}"/>
            </a:ext>
          </a:extLst>
        </p:cNvPr>
        <p:cNvGrpSpPr/>
        <p:nvPr/>
      </p:nvGrpSpPr>
      <p:grpSpPr>
        <a:xfrm>
          <a:off x="0" y="0"/>
          <a:ext cx="0" cy="0"/>
          <a:chOff x="0" y="0"/>
          <a:chExt cx="0" cy="0"/>
        </a:xfrm>
      </p:grpSpPr>
      <p:sp>
        <p:nvSpPr>
          <p:cNvPr id="488" name="Google Shape;488;p16">
            <a:extLst>
              <a:ext uri="{FF2B5EF4-FFF2-40B4-BE49-F238E27FC236}">
                <a16:creationId xmlns:a16="http://schemas.microsoft.com/office/drawing/2014/main" id="{BA60103F-C12A-0335-BF0E-77E2C8771A45}"/>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28</a:t>
            </a:fld>
            <a:endParaRPr sz="1200">
              <a:solidFill>
                <a:schemeClr val="lt1"/>
              </a:solidFill>
              <a:latin typeface="Calibri"/>
              <a:ea typeface="Calibri"/>
              <a:cs typeface="Calibri"/>
              <a:sym typeface="Calibri"/>
            </a:endParaRPr>
          </a:p>
        </p:txBody>
      </p:sp>
      <p:sp>
        <p:nvSpPr>
          <p:cNvPr id="489" name="Google Shape;489;p16">
            <a:extLst>
              <a:ext uri="{FF2B5EF4-FFF2-40B4-BE49-F238E27FC236}">
                <a16:creationId xmlns:a16="http://schemas.microsoft.com/office/drawing/2014/main" id="{A4791ECC-40EB-4D01-DFFA-58CA017E1977}"/>
              </a:ext>
            </a:extLst>
          </p:cNvPr>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Gestion</a:t>
            </a:r>
            <a:r>
              <a:rPr lang="fr-FR" sz="3600" b="1">
                <a:solidFill>
                  <a:srgbClr val="595959"/>
                </a:solidFill>
              </a:rPr>
              <a:t> et économie</a:t>
            </a:r>
            <a:r>
              <a:rPr lang="fr-FR" sz="3600" b="1" i="0" u="none" strike="noStrike" cap="none">
                <a:solidFill>
                  <a:srgbClr val="595959"/>
                </a:solidFill>
                <a:latin typeface="Trebuchet MS"/>
                <a:ea typeface="Trebuchet MS"/>
                <a:cs typeface="Trebuchet MS"/>
                <a:sym typeface="Trebuchet MS"/>
              </a:rPr>
              <a:t> de projet</a:t>
            </a:r>
            <a:endParaRPr/>
          </a:p>
        </p:txBody>
      </p:sp>
      <p:sp>
        <p:nvSpPr>
          <p:cNvPr id="2" name="Espace réservé du texte 3">
            <a:extLst>
              <a:ext uri="{FF2B5EF4-FFF2-40B4-BE49-F238E27FC236}">
                <a16:creationId xmlns:a16="http://schemas.microsoft.com/office/drawing/2014/main" id="{C15B8D7B-1306-5BFE-5B17-02579EBBE722}"/>
              </a:ext>
            </a:extLst>
          </p:cNvPr>
          <p:cNvSpPr txBox="1">
            <a:spLocks/>
          </p:cNvSpPr>
          <p:nvPr/>
        </p:nvSpPr>
        <p:spPr>
          <a:xfrm>
            <a:off x="405067" y="1432459"/>
            <a:ext cx="7015512" cy="299158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r>
              <a:rPr lang="fr-FR" sz="2400" dirty="0"/>
              <a:t>Suivi de chantier à faibles nuisances</a:t>
            </a:r>
          </a:p>
          <a:p>
            <a:pPr lvl="1"/>
            <a:r>
              <a:rPr lang="fr-FR" sz="2000" dirty="0"/>
              <a:t>Charte chantier vert</a:t>
            </a:r>
          </a:p>
          <a:p>
            <a:pPr lvl="1"/>
            <a:r>
              <a:rPr lang="fr-FR" sz="2000" dirty="0"/>
              <a:t>Sensibilisation auprès des compagnons </a:t>
            </a:r>
          </a:p>
          <a:p>
            <a:pPr lvl="1"/>
            <a:r>
              <a:rPr lang="fr-FR" sz="2000" dirty="0"/>
              <a:t>Plan de gestion biodiversité avec les recommandations du paysagiste.</a:t>
            </a:r>
          </a:p>
          <a:p>
            <a:pPr lvl="1"/>
            <a:r>
              <a:rPr lang="fr-FR" sz="2000" dirty="0"/>
              <a:t>Objectif quantité de déchets moyenne entre 30 et 80kg/m² SHON.</a:t>
            </a:r>
          </a:p>
          <a:p>
            <a:endParaRPr lang="fr-FR" sz="1800" dirty="0"/>
          </a:p>
          <a:p>
            <a:pPr lvl="1"/>
            <a:endParaRPr lang="fr-FR" sz="1800" dirty="0"/>
          </a:p>
          <a:p>
            <a:pPr lvl="1"/>
            <a:endParaRPr lang="fr-FR" sz="1800" dirty="0"/>
          </a:p>
          <a:p>
            <a:pPr marL="508000" lvl="1" indent="0">
              <a:buFont typeface="Arial"/>
              <a:buNone/>
            </a:pPr>
            <a:endParaRPr lang="fr-FR" sz="1800" dirty="0"/>
          </a:p>
        </p:txBody>
      </p:sp>
      <p:pic>
        <p:nvPicPr>
          <p:cNvPr id="3" name="Picture 4">
            <a:extLst>
              <a:ext uri="{FF2B5EF4-FFF2-40B4-BE49-F238E27FC236}">
                <a16:creationId xmlns:a16="http://schemas.microsoft.com/office/drawing/2014/main" id="{C2D373F4-2B7E-A8D8-F345-26C2FD7DE717}"/>
              </a:ext>
            </a:extLst>
          </p:cNvPr>
          <p:cNvPicPr>
            <a:picLocks noChangeAspect="1"/>
          </p:cNvPicPr>
          <p:nvPr/>
        </p:nvPicPr>
        <p:blipFill>
          <a:blip r:embed="rId3"/>
          <a:stretch>
            <a:fillRect/>
          </a:stretch>
        </p:blipFill>
        <p:spPr>
          <a:xfrm>
            <a:off x="7670777" y="1390093"/>
            <a:ext cx="1347464" cy="1359674"/>
          </a:xfrm>
          <a:prstGeom prst="rect">
            <a:avLst/>
          </a:prstGeom>
        </p:spPr>
      </p:pic>
      <p:sp>
        <p:nvSpPr>
          <p:cNvPr id="4" name="Google Shape;511;p45">
            <a:extLst>
              <a:ext uri="{FF2B5EF4-FFF2-40B4-BE49-F238E27FC236}">
                <a16:creationId xmlns:a16="http://schemas.microsoft.com/office/drawing/2014/main" id="{54DA6870-22E5-A964-9264-1B647CC5F99F}"/>
              </a:ext>
            </a:extLst>
          </p:cNvPr>
          <p:cNvSpPr txBox="1">
            <a:spLocks/>
          </p:cNvSpPr>
          <p:nvPr/>
        </p:nvSpPr>
        <p:spPr>
          <a:xfrm>
            <a:off x="405067" y="4728532"/>
            <a:ext cx="7015512" cy="1394018"/>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Trebuchet MS"/>
                <a:ea typeface="Trebuchet MS"/>
                <a:cs typeface="Trebuchet MS"/>
                <a:sym typeface="Trebuchet M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203200" indent="0">
              <a:spcBef>
                <a:spcPts val="0"/>
              </a:spcBef>
              <a:buFont typeface="Arial"/>
              <a:buNone/>
            </a:pPr>
            <a:r>
              <a:rPr lang="fr-FR" sz="2400" dirty="0">
                <a:solidFill>
                  <a:schemeClr val="tx1"/>
                </a:solidFill>
              </a:rPr>
              <a:t>Chantier</a:t>
            </a:r>
          </a:p>
          <a:p>
            <a:pPr marL="546100" indent="-342900">
              <a:spcBef>
                <a:spcPts val="0"/>
              </a:spcBef>
            </a:pPr>
            <a:r>
              <a:rPr lang="fr-FR" sz="2000" dirty="0">
                <a:solidFill>
                  <a:schemeClr val="tx1"/>
                </a:solidFill>
              </a:rPr>
              <a:t>Intégration de populations soumises à des difficultés d’accès à l’emploi à hauteur de 5% </a:t>
            </a:r>
          </a:p>
        </p:txBody>
      </p:sp>
      <p:grpSp>
        <p:nvGrpSpPr>
          <p:cNvPr id="5" name="Group 4">
            <a:extLst>
              <a:ext uri="{FF2B5EF4-FFF2-40B4-BE49-F238E27FC236}">
                <a16:creationId xmlns:a16="http://schemas.microsoft.com/office/drawing/2014/main" id="{9632926F-730D-A5A6-43DD-003D1F33F88B}"/>
              </a:ext>
            </a:extLst>
          </p:cNvPr>
          <p:cNvGrpSpPr>
            <a:grpSpLocks noChangeAspect="1"/>
          </p:cNvGrpSpPr>
          <p:nvPr/>
        </p:nvGrpSpPr>
        <p:grpSpPr bwMode="auto">
          <a:xfrm>
            <a:off x="7666575" y="5105053"/>
            <a:ext cx="1231428" cy="703442"/>
            <a:chOff x="-1" y="-1"/>
            <a:chExt cx="3631524" cy="2075692"/>
          </a:xfrm>
        </p:grpSpPr>
        <p:sp>
          <p:nvSpPr>
            <p:cNvPr id="6" name="Oval 5">
              <a:extLst>
                <a:ext uri="{FF2B5EF4-FFF2-40B4-BE49-F238E27FC236}">
                  <a16:creationId xmlns:a16="http://schemas.microsoft.com/office/drawing/2014/main" id="{06AD8B73-3762-0DDF-4A66-74C1B45377B6}"/>
                </a:ext>
              </a:extLst>
            </p:cNvPr>
            <p:cNvSpPr>
              <a:spLocks/>
            </p:cNvSpPr>
            <p:nvPr/>
          </p:nvSpPr>
          <p:spPr bwMode="auto">
            <a:xfrm>
              <a:off x="445416" y="1868621"/>
              <a:ext cx="934625" cy="100721"/>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7" name="Oval 6">
              <a:extLst>
                <a:ext uri="{FF2B5EF4-FFF2-40B4-BE49-F238E27FC236}">
                  <a16:creationId xmlns:a16="http://schemas.microsoft.com/office/drawing/2014/main" id="{60D58ED6-324E-62CC-2CF3-82330F1CD3FB}"/>
                </a:ext>
              </a:extLst>
            </p:cNvPr>
            <p:cNvSpPr>
              <a:spLocks/>
            </p:cNvSpPr>
            <p:nvPr/>
          </p:nvSpPr>
          <p:spPr bwMode="auto">
            <a:xfrm>
              <a:off x="912728" y="1562084"/>
              <a:ext cx="715671" cy="76947"/>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8" name="Oval 7">
              <a:extLst>
                <a:ext uri="{FF2B5EF4-FFF2-40B4-BE49-F238E27FC236}">
                  <a16:creationId xmlns:a16="http://schemas.microsoft.com/office/drawing/2014/main" id="{58CDF2B6-F759-F02C-4354-3EFEC3926716}"/>
                </a:ext>
              </a:extLst>
            </p:cNvPr>
            <p:cNvSpPr>
              <a:spLocks/>
            </p:cNvSpPr>
            <p:nvPr/>
          </p:nvSpPr>
          <p:spPr bwMode="auto">
            <a:xfrm>
              <a:off x="2005626" y="1562084"/>
              <a:ext cx="714419" cy="76947"/>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9" name="Oval 8">
              <a:extLst>
                <a:ext uri="{FF2B5EF4-FFF2-40B4-BE49-F238E27FC236}">
                  <a16:creationId xmlns:a16="http://schemas.microsoft.com/office/drawing/2014/main" id="{548BF347-D67F-DE71-F803-6DA580002BC6}"/>
                </a:ext>
              </a:extLst>
            </p:cNvPr>
            <p:cNvSpPr>
              <a:spLocks/>
            </p:cNvSpPr>
            <p:nvPr/>
          </p:nvSpPr>
          <p:spPr bwMode="auto">
            <a:xfrm>
              <a:off x="2422891" y="1901152"/>
              <a:ext cx="827025" cy="100721"/>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0" name="Oval 9">
              <a:extLst>
                <a:ext uri="{FF2B5EF4-FFF2-40B4-BE49-F238E27FC236}">
                  <a16:creationId xmlns:a16="http://schemas.microsoft.com/office/drawing/2014/main" id="{EE12DB06-1BAE-5D65-6D39-724EFC0035B0}"/>
                </a:ext>
              </a:extLst>
            </p:cNvPr>
            <p:cNvSpPr>
              <a:spLocks/>
            </p:cNvSpPr>
            <p:nvPr/>
          </p:nvSpPr>
          <p:spPr bwMode="auto">
            <a:xfrm>
              <a:off x="2940876" y="1519545"/>
              <a:ext cx="690647" cy="75071"/>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1" name="Oval 10">
              <a:extLst>
                <a:ext uri="{FF2B5EF4-FFF2-40B4-BE49-F238E27FC236}">
                  <a16:creationId xmlns:a16="http://schemas.microsoft.com/office/drawing/2014/main" id="{72886A4E-75E4-0F0C-9BB1-07050C4BAE11}"/>
                </a:ext>
              </a:extLst>
            </p:cNvPr>
            <p:cNvSpPr>
              <a:spLocks/>
            </p:cNvSpPr>
            <p:nvPr/>
          </p:nvSpPr>
          <p:spPr bwMode="auto">
            <a:xfrm>
              <a:off x="1340004" y="1969340"/>
              <a:ext cx="976541" cy="106351"/>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2" name="Oval 11">
              <a:extLst>
                <a:ext uri="{FF2B5EF4-FFF2-40B4-BE49-F238E27FC236}">
                  <a16:creationId xmlns:a16="http://schemas.microsoft.com/office/drawing/2014/main" id="{296D4F88-D4CE-3310-CEEC-32CA9A79D9F4}"/>
                </a:ext>
              </a:extLst>
            </p:cNvPr>
            <p:cNvSpPr>
              <a:spLocks/>
            </p:cNvSpPr>
            <p:nvPr/>
          </p:nvSpPr>
          <p:spPr bwMode="auto">
            <a:xfrm>
              <a:off x="3149196" y="232092"/>
              <a:ext cx="272131" cy="274007"/>
            </a:xfrm>
            <a:prstGeom prst="ellipse">
              <a:avLst/>
            </a:prstGeom>
            <a:solidFill>
              <a:schemeClr val="accent1"/>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3" name="AutoShape 12">
              <a:extLst>
                <a:ext uri="{FF2B5EF4-FFF2-40B4-BE49-F238E27FC236}">
                  <a16:creationId xmlns:a16="http://schemas.microsoft.com/office/drawing/2014/main" id="{C21E2E35-B1F8-F550-3FF9-98A6AFA412D9}"/>
                </a:ext>
              </a:extLst>
            </p:cNvPr>
            <p:cNvSpPr>
              <a:spLocks/>
            </p:cNvSpPr>
            <p:nvPr/>
          </p:nvSpPr>
          <p:spPr bwMode="auto">
            <a:xfrm>
              <a:off x="2985292" y="538628"/>
              <a:ext cx="600993" cy="1019079"/>
            </a:xfrm>
            <a:custGeom>
              <a:avLst/>
              <a:gdLst>
                <a:gd name="T0" fmla="*/ 2147483646 w 21571"/>
                <a:gd name="T1" fmla="*/ 2147483646 h 21600"/>
                <a:gd name="T2" fmla="*/ 2147483646 w 21571"/>
                <a:gd name="T3" fmla="*/ 2147483646 h 21600"/>
                <a:gd name="T4" fmla="*/ 2147483646 w 21571"/>
                <a:gd name="T5" fmla="*/ 2147483646 h 21600"/>
                <a:gd name="T6" fmla="*/ 2147483646 w 21571"/>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71" h="21600">
                  <a:moveTo>
                    <a:pt x="21547" y="8339"/>
                  </a:moveTo>
                  <a:cubicBezTo>
                    <a:pt x="21547" y="8276"/>
                    <a:pt x="21600" y="8245"/>
                    <a:pt x="21547" y="8182"/>
                  </a:cubicBezTo>
                  <a:cubicBezTo>
                    <a:pt x="19318" y="1129"/>
                    <a:pt x="19318" y="1129"/>
                    <a:pt x="19318" y="1129"/>
                  </a:cubicBezTo>
                  <a:cubicBezTo>
                    <a:pt x="19159" y="470"/>
                    <a:pt x="18203" y="0"/>
                    <a:pt x="17036" y="0"/>
                  </a:cubicBezTo>
                  <a:cubicBezTo>
                    <a:pt x="4511" y="0"/>
                    <a:pt x="4511" y="0"/>
                    <a:pt x="4511" y="0"/>
                  </a:cubicBezTo>
                  <a:cubicBezTo>
                    <a:pt x="3397" y="0"/>
                    <a:pt x="2441" y="470"/>
                    <a:pt x="2229" y="1129"/>
                  </a:cubicBezTo>
                  <a:cubicBezTo>
                    <a:pt x="0" y="8182"/>
                    <a:pt x="0" y="8182"/>
                    <a:pt x="0" y="8182"/>
                  </a:cubicBezTo>
                  <a:cubicBezTo>
                    <a:pt x="0" y="8245"/>
                    <a:pt x="0" y="8276"/>
                    <a:pt x="0" y="8339"/>
                  </a:cubicBezTo>
                  <a:cubicBezTo>
                    <a:pt x="0" y="8402"/>
                    <a:pt x="0" y="8464"/>
                    <a:pt x="0" y="8527"/>
                  </a:cubicBezTo>
                  <a:cubicBezTo>
                    <a:pt x="0" y="9280"/>
                    <a:pt x="1008" y="9875"/>
                    <a:pt x="2282" y="9875"/>
                  </a:cubicBezTo>
                  <a:cubicBezTo>
                    <a:pt x="3397" y="9875"/>
                    <a:pt x="4352" y="9405"/>
                    <a:pt x="4511" y="8778"/>
                  </a:cubicBezTo>
                  <a:cubicBezTo>
                    <a:pt x="5944" y="3543"/>
                    <a:pt x="5944" y="3543"/>
                    <a:pt x="5944" y="3543"/>
                  </a:cubicBezTo>
                  <a:cubicBezTo>
                    <a:pt x="5944" y="20252"/>
                    <a:pt x="5944" y="20252"/>
                    <a:pt x="5944" y="20252"/>
                  </a:cubicBezTo>
                  <a:cubicBezTo>
                    <a:pt x="5944" y="20973"/>
                    <a:pt x="6952" y="21600"/>
                    <a:pt x="8226" y="21600"/>
                  </a:cubicBezTo>
                  <a:cubicBezTo>
                    <a:pt x="9500" y="21600"/>
                    <a:pt x="10508" y="20973"/>
                    <a:pt x="10508" y="20252"/>
                  </a:cubicBezTo>
                  <a:cubicBezTo>
                    <a:pt x="10508" y="11976"/>
                    <a:pt x="10508" y="11976"/>
                    <a:pt x="10508" y="11976"/>
                  </a:cubicBezTo>
                  <a:cubicBezTo>
                    <a:pt x="11039" y="11976"/>
                    <a:pt x="11039" y="11976"/>
                    <a:pt x="11039" y="11976"/>
                  </a:cubicBezTo>
                  <a:cubicBezTo>
                    <a:pt x="11039" y="20252"/>
                    <a:pt x="11039" y="20252"/>
                    <a:pt x="11039" y="20252"/>
                  </a:cubicBezTo>
                  <a:cubicBezTo>
                    <a:pt x="11039" y="20973"/>
                    <a:pt x="12100" y="21600"/>
                    <a:pt x="13321" y="21600"/>
                  </a:cubicBezTo>
                  <a:cubicBezTo>
                    <a:pt x="14595" y="21600"/>
                    <a:pt x="15656" y="20973"/>
                    <a:pt x="15656" y="20252"/>
                  </a:cubicBezTo>
                  <a:cubicBezTo>
                    <a:pt x="15603" y="3543"/>
                    <a:pt x="15603" y="3543"/>
                    <a:pt x="15603" y="3543"/>
                  </a:cubicBezTo>
                  <a:cubicBezTo>
                    <a:pt x="17036" y="8778"/>
                    <a:pt x="17036" y="8778"/>
                    <a:pt x="17036" y="8778"/>
                  </a:cubicBezTo>
                  <a:cubicBezTo>
                    <a:pt x="17248" y="9405"/>
                    <a:pt x="18203" y="9875"/>
                    <a:pt x="19265" y="9875"/>
                  </a:cubicBezTo>
                  <a:cubicBezTo>
                    <a:pt x="20539" y="9875"/>
                    <a:pt x="21547" y="9280"/>
                    <a:pt x="21547" y="8527"/>
                  </a:cubicBezTo>
                  <a:cubicBezTo>
                    <a:pt x="21547" y="8464"/>
                    <a:pt x="21547" y="8402"/>
                    <a:pt x="21547" y="8339"/>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sp>
          <p:nvSpPr>
            <p:cNvPr id="14" name="Oval 13">
              <a:extLst>
                <a:ext uri="{FF2B5EF4-FFF2-40B4-BE49-F238E27FC236}">
                  <a16:creationId xmlns:a16="http://schemas.microsoft.com/office/drawing/2014/main" id="{3594F876-05AB-2AE1-6768-25B13FD8DABF}"/>
                </a:ext>
              </a:extLst>
            </p:cNvPr>
            <p:cNvSpPr>
              <a:spLocks/>
            </p:cNvSpPr>
            <p:nvPr/>
          </p:nvSpPr>
          <p:spPr bwMode="auto">
            <a:xfrm>
              <a:off x="2222079" y="227712"/>
              <a:ext cx="282141" cy="284017"/>
            </a:xfrm>
            <a:prstGeom prst="ellipse">
              <a:avLst/>
            </a:prstGeom>
            <a:solidFill>
              <a:srgbClr val="98DC55"/>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5" name="AutoShape 14">
              <a:extLst>
                <a:ext uri="{FF2B5EF4-FFF2-40B4-BE49-F238E27FC236}">
                  <a16:creationId xmlns:a16="http://schemas.microsoft.com/office/drawing/2014/main" id="{731F4049-BD56-F0CA-C075-29DDB30E3729}"/>
                </a:ext>
              </a:extLst>
            </p:cNvPr>
            <p:cNvSpPr>
              <a:spLocks/>
            </p:cNvSpPr>
            <p:nvPr/>
          </p:nvSpPr>
          <p:spPr bwMode="auto">
            <a:xfrm>
              <a:off x="2051919" y="546135"/>
              <a:ext cx="622459" cy="105473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49" y="8331"/>
                  </a:moveTo>
                  <a:cubicBezTo>
                    <a:pt x="21600" y="8301"/>
                    <a:pt x="21600" y="8240"/>
                    <a:pt x="21600" y="8180"/>
                  </a:cubicBezTo>
                  <a:cubicBezTo>
                    <a:pt x="19343" y="1121"/>
                    <a:pt x="19343" y="1121"/>
                    <a:pt x="19343" y="1121"/>
                  </a:cubicBezTo>
                  <a:cubicBezTo>
                    <a:pt x="19137" y="485"/>
                    <a:pt x="18214" y="0"/>
                    <a:pt x="17085" y="0"/>
                  </a:cubicBezTo>
                  <a:cubicBezTo>
                    <a:pt x="4515" y="0"/>
                    <a:pt x="4515" y="0"/>
                    <a:pt x="4515" y="0"/>
                  </a:cubicBezTo>
                  <a:cubicBezTo>
                    <a:pt x="3386" y="0"/>
                    <a:pt x="2463" y="485"/>
                    <a:pt x="2257" y="1121"/>
                  </a:cubicBezTo>
                  <a:cubicBezTo>
                    <a:pt x="0" y="8180"/>
                    <a:pt x="0" y="8180"/>
                    <a:pt x="0" y="8180"/>
                  </a:cubicBezTo>
                  <a:cubicBezTo>
                    <a:pt x="0" y="8240"/>
                    <a:pt x="0" y="8301"/>
                    <a:pt x="51" y="8331"/>
                  </a:cubicBezTo>
                  <a:cubicBezTo>
                    <a:pt x="0" y="8392"/>
                    <a:pt x="0" y="8452"/>
                    <a:pt x="0" y="8513"/>
                  </a:cubicBezTo>
                  <a:cubicBezTo>
                    <a:pt x="0" y="9270"/>
                    <a:pt x="1026" y="9876"/>
                    <a:pt x="2309" y="9876"/>
                  </a:cubicBezTo>
                  <a:cubicBezTo>
                    <a:pt x="3386" y="9876"/>
                    <a:pt x="4361" y="9422"/>
                    <a:pt x="4566" y="8755"/>
                  </a:cubicBezTo>
                  <a:cubicBezTo>
                    <a:pt x="5952" y="3514"/>
                    <a:pt x="5952" y="3514"/>
                    <a:pt x="5952" y="3514"/>
                  </a:cubicBezTo>
                  <a:cubicBezTo>
                    <a:pt x="5952" y="20237"/>
                    <a:pt x="5952" y="20237"/>
                    <a:pt x="5952" y="20237"/>
                  </a:cubicBezTo>
                  <a:cubicBezTo>
                    <a:pt x="5952" y="20994"/>
                    <a:pt x="6978" y="21600"/>
                    <a:pt x="8260" y="21600"/>
                  </a:cubicBezTo>
                  <a:cubicBezTo>
                    <a:pt x="9492" y="21600"/>
                    <a:pt x="10518" y="20994"/>
                    <a:pt x="10518" y="20237"/>
                  </a:cubicBezTo>
                  <a:cubicBezTo>
                    <a:pt x="10518" y="11966"/>
                    <a:pt x="10518" y="11966"/>
                    <a:pt x="10518" y="11966"/>
                  </a:cubicBezTo>
                  <a:cubicBezTo>
                    <a:pt x="11082" y="11966"/>
                    <a:pt x="11082" y="11966"/>
                    <a:pt x="11082" y="11966"/>
                  </a:cubicBezTo>
                  <a:cubicBezTo>
                    <a:pt x="11082" y="20237"/>
                    <a:pt x="11082" y="20237"/>
                    <a:pt x="11082" y="20237"/>
                  </a:cubicBezTo>
                  <a:cubicBezTo>
                    <a:pt x="11082" y="20994"/>
                    <a:pt x="12108" y="21600"/>
                    <a:pt x="13391" y="21600"/>
                  </a:cubicBezTo>
                  <a:cubicBezTo>
                    <a:pt x="14622" y="21600"/>
                    <a:pt x="15648" y="20994"/>
                    <a:pt x="15648" y="20237"/>
                  </a:cubicBezTo>
                  <a:cubicBezTo>
                    <a:pt x="15648" y="3514"/>
                    <a:pt x="15648" y="3514"/>
                    <a:pt x="15648" y="3514"/>
                  </a:cubicBezTo>
                  <a:cubicBezTo>
                    <a:pt x="17034" y="8785"/>
                    <a:pt x="17034" y="8785"/>
                    <a:pt x="17034" y="8785"/>
                  </a:cubicBezTo>
                  <a:cubicBezTo>
                    <a:pt x="17239" y="9422"/>
                    <a:pt x="18214" y="9876"/>
                    <a:pt x="19291" y="9876"/>
                  </a:cubicBezTo>
                  <a:cubicBezTo>
                    <a:pt x="20574" y="9876"/>
                    <a:pt x="21600" y="9270"/>
                    <a:pt x="21600" y="8513"/>
                  </a:cubicBezTo>
                  <a:cubicBezTo>
                    <a:pt x="21600" y="8452"/>
                    <a:pt x="21600" y="8392"/>
                    <a:pt x="21549" y="8331"/>
                  </a:cubicBezTo>
                </a:path>
              </a:pathLst>
            </a:custGeom>
            <a:solidFill>
              <a:srgbClr val="98DC5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sp>
          <p:nvSpPr>
            <p:cNvPr id="16" name="Oval 15">
              <a:extLst>
                <a:ext uri="{FF2B5EF4-FFF2-40B4-BE49-F238E27FC236}">
                  <a16:creationId xmlns:a16="http://schemas.microsoft.com/office/drawing/2014/main" id="{16CEDBCC-9895-69DB-F092-F59F121AC34C}"/>
                </a:ext>
              </a:extLst>
            </p:cNvPr>
            <p:cNvSpPr>
              <a:spLocks/>
            </p:cNvSpPr>
            <p:nvPr/>
          </p:nvSpPr>
          <p:spPr bwMode="auto">
            <a:xfrm>
              <a:off x="1128555" y="227712"/>
              <a:ext cx="284017" cy="284017"/>
            </a:xfrm>
            <a:prstGeom prst="ellipse">
              <a:avLst/>
            </a:prstGeom>
            <a:solidFill>
              <a:srgbClr val="98DC55"/>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7" name="AutoShape 16">
              <a:extLst>
                <a:ext uri="{FF2B5EF4-FFF2-40B4-BE49-F238E27FC236}">
                  <a16:creationId xmlns:a16="http://schemas.microsoft.com/office/drawing/2014/main" id="{B8C816CE-95A0-AD7B-B1DA-A695517209D5}"/>
                </a:ext>
              </a:extLst>
            </p:cNvPr>
            <p:cNvSpPr>
              <a:spLocks/>
            </p:cNvSpPr>
            <p:nvPr/>
          </p:nvSpPr>
          <p:spPr bwMode="auto">
            <a:xfrm>
              <a:off x="959218" y="546135"/>
              <a:ext cx="623514" cy="1054736"/>
            </a:xfrm>
            <a:custGeom>
              <a:avLst/>
              <a:gdLst>
                <a:gd name="T0" fmla="*/ 2147483646 w 21572"/>
                <a:gd name="T1" fmla="*/ 2147483646 h 21600"/>
                <a:gd name="T2" fmla="*/ 2147483646 w 21572"/>
                <a:gd name="T3" fmla="*/ 2147483646 h 21600"/>
                <a:gd name="T4" fmla="*/ 2147483646 w 21572"/>
                <a:gd name="T5" fmla="*/ 2147483646 h 21600"/>
                <a:gd name="T6" fmla="*/ 2147483646 w 21572"/>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72" h="21600">
                  <a:moveTo>
                    <a:pt x="21521" y="8331"/>
                  </a:moveTo>
                  <a:cubicBezTo>
                    <a:pt x="21572" y="8301"/>
                    <a:pt x="21572" y="8240"/>
                    <a:pt x="21521" y="8180"/>
                  </a:cubicBezTo>
                  <a:cubicBezTo>
                    <a:pt x="19269" y="1121"/>
                    <a:pt x="19269" y="1121"/>
                    <a:pt x="19269" y="1121"/>
                  </a:cubicBezTo>
                  <a:cubicBezTo>
                    <a:pt x="19115" y="485"/>
                    <a:pt x="18143" y="0"/>
                    <a:pt x="17068" y="0"/>
                  </a:cubicBezTo>
                  <a:cubicBezTo>
                    <a:pt x="4527" y="0"/>
                    <a:pt x="4527" y="0"/>
                    <a:pt x="4527" y="0"/>
                  </a:cubicBezTo>
                  <a:cubicBezTo>
                    <a:pt x="3401" y="0"/>
                    <a:pt x="2429" y="485"/>
                    <a:pt x="2275" y="1121"/>
                  </a:cubicBezTo>
                  <a:cubicBezTo>
                    <a:pt x="23" y="8180"/>
                    <a:pt x="23" y="8180"/>
                    <a:pt x="23" y="8180"/>
                  </a:cubicBezTo>
                  <a:cubicBezTo>
                    <a:pt x="-28" y="8240"/>
                    <a:pt x="23" y="8301"/>
                    <a:pt x="23" y="8331"/>
                  </a:cubicBezTo>
                  <a:cubicBezTo>
                    <a:pt x="23" y="8392"/>
                    <a:pt x="23" y="8452"/>
                    <a:pt x="23" y="8513"/>
                  </a:cubicBezTo>
                  <a:cubicBezTo>
                    <a:pt x="23" y="9270"/>
                    <a:pt x="1047" y="9876"/>
                    <a:pt x="2275" y="9876"/>
                  </a:cubicBezTo>
                  <a:cubicBezTo>
                    <a:pt x="3401" y="9876"/>
                    <a:pt x="4323" y="9422"/>
                    <a:pt x="4527" y="8755"/>
                  </a:cubicBezTo>
                  <a:cubicBezTo>
                    <a:pt x="5961" y="3514"/>
                    <a:pt x="5961" y="3514"/>
                    <a:pt x="5961" y="3514"/>
                  </a:cubicBezTo>
                  <a:cubicBezTo>
                    <a:pt x="5909" y="20237"/>
                    <a:pt x="5909" y="20237"/>
                    <a:pt x="5909" y="20237"/>
                  </a:cubicBezTo>
                  <a:cubicBezTo>
                    <a:pt x="5909" y="20994"/>
                    <a:pt x="6933" y="21600"/>
                    <a:pt x="8213" y="21600"/>
                  </a:cubicBezTo>
                  <a:cubicBezTo>
                    <a:pt x="9492" y="21600"/>
                    <a:pt x="10516" y="20994"/>
                    <a:pt x="10516" y="20237"/>
                  </a:cubicBezTo>
                  <a:cubicBezTo>
                    <a:pt x="10516" y="11966"/>
                    <a:pt x="10516" y="11966"/>
                    <a:pt x="10516" y="11966"/>
                  </a:cubicBezTo>
                  <a:cubicBezTo>
                    <a:pt x="11028" y="11966"/>
                    <a:pt x="11028" y="11966"/>
                    <a:pt x="11028" y="11966"/>
                  </a:cubicBezTo>
                  <a:cubicBezTo>
                    <a:pt x="11028" y="20237"/>
                    <a:pt x="11028" y="20237"/>
                    <a:pt x="11028" y="20237"/>
                  </a:cubicBezTo>
                  <a:cubicBezTo>
                    <a:pt x="11028" y="20994"/>
                    <a:pt x="12052" y="21600"/>
                    <a:pt x="13331" y="21600"/>
                  </a:cubicBezTo>
                  <a:cubicBezTo>
                    <a:pt x="14611" y="21600"/>
                    <a:pt x="15635" y="20994"/>
                    <a:pt x="15635" y="20237"/>
                  </a:cubicBezTo>
                  <a:cubicBezTo>
                    <a:pt x="15583" y="3514"/>
                    <a:pt x="15583" y="3514"/>
                    <a:pt x="15583" y="3514"/>
                  </a:cubicBezTo>
                  <a:cubicBezTo>
                    <a:pt x="17017" y="8785"/>
                    <a:pt x="17017" y="8785"/>
                    <a:pt x="17017" y="8785"/>
                  </a:cubicBezTo>
                  <a:cubicBezTo>
                    <a:pt x="17221" y="9422"/>
                    <a:pt x="18143" y="9876"/>
                    <a:pt x="19269" y="9876"/>
                  </a:cubicBezTo>
                  <a:cubicBezTo>
                    <a:pt x="20497" y="9876"/>
                    <a:pt x="21572" y="9270"/>
                    <a:pt x="21572" y="8513"/>
                  </a:cubicBezTo>
                  <a:cubicBezTo>
                    <a:pt x="21521" y="8452"/>
                    <a:pt x="21521" y="8392"/>
                    <a:pt x="21521" y="8331"/>
                  </a:cubicBezTo>
                </a:path>
              </a:pathLst>
            </a:custGeom>
            <a:solidFill>
              <a:srgbClr val="98DC55"/>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sp>
          <p:nvSpPr>
            <p:cNvPr id="18" name="Oval 17">
              <a:extLst>
                <a:ext uri="{FF2B5EF4-FFF2-40B4-BE49-F238E27FC236}">
                  <a16:creationId xmlns:a16="http://schemas.microsoft.com/office/drawing/2014/main" id="{FFEDA4D9-A67E-B329-AEDB-EBC0AF2E8C2E}"/>
                </a:ext>
              </a:extLst>
            </p:cNvPr>
            <p:cNvSpPr>
              <a:spLocks/>
            </p:cNvSpPr>
            <p:nvPr/>
          </p:nvSpPr>
          <p:spPr bwMode="auto">
            <a:xfrm>
              <a:off x="-1" y="1538938"/>
              <a:ext cx="716297" cy="78199"/>
            </a:xfrm>
            <a:prstGeom prst="ellipse">
              <a:avLst/>
            </a:prstGeom>
            <a:solidFill>
              <a:srgbClr val="EBEBEB"/>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19" name="Oval 18">
              <a:extLst>
                <a:ext uri="{FF2B5EF4-FFF2-40B4-BE49-F238E27FC236}">
                  <a16:creationId xmlns:a16="http://schemas.microsoft.com/office/drawing/2014/main" id="{0495BA46-970F-5757-5D7E-954FC5CBE4BF}"/>
                </a:ext>
              </a:extLst>
            </p:cNvPr>
            <p:cNvSpPr>
              <a:spLocks/>
            </p:cNvSpPr>
            <p:nvPr/>
          </p:nvSpPr>
          <p:spPr bwMode="auto">
            <a:xfrm>
              <a:off x="222082" y="252736"/>
              <a:ext cx="273383" cy="272755"/>
            </a:xfrm>
            <a:prstGeom prst="ellipse">
              <a:avLst/>
            </a:prstGeom>
            <a:solidFill>
              <a:schemeClr val="accent1"/>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20" name="AutoShape 19">
              <a:extLst>
                <a:ext uri="{FF2B5EF4-FFF2-40B4-BE49-F238E27FC236}">
                  <a16:creationId xmlns:a16="http://schemas.microsoft.com/office/drawing/2014/main" id="{67EAA13A-ECD4-EC13-28C0-2235A171AFA4}"/>
                </a:ext>
              </a:extLst>
            </p:cNvPr>
            <p:cNvSpPr>
              <a:spLocks/>
            </p:cNvSpPr>
            <p:nvPr/>
          </p:nvSpPr>
          <p:spPr bwMode="auto">
            <a:xfrm>
              <a:off x="57553" y="559272"/>
              <a:ext cx="602439" cy="101782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47" y="8351"/>
                  </a:moveTo>
                  <a:cubicBezTo>
                    <a:pt x="21600" y="8288"/>
                    <a:pt x="21600" y="8226"/>
                    <a:pt x="21547" y="8194"/>
                  </a:cubicBezTo>
                  <a:cubicBezTo>
                    <a:pt x="19318" y="1130"/>
                    <a:pt x="19318" y="1130"/>
                    <a:pt x="19318" y="1130"/>
                  </a:cubicBezTo>
                  <a:cubicBezTo>
                    <a:pt x="19159" y="471"/>
                    <a:pt x="18203" y="0"/>
                    <a:pt x="17089" y="0"/>
                  </a:cubicBezTo>
                  <a:cubicBezTo>
                    <a:pt x="4511" y="0"/>
                    <a:pt x="4511" y="0"/>
                    <a:pt x="4511" y="0"/>
                  </a:cubicBezTo>
                  <a:cubicBezTo>
                    <a:pt x="3397" y="0"/>
                    <a:pt x="2441" y="471"/>
                    <a:pt x="2282" y="1130"/>
                  </a:cubicBezTo>
                  <a:cubicBezTo>
                    <a:pt x="0" y="8194"/>
                    <a:pt x="0" y="8194"/>
                    <a:pt x="0" y="8194"/>
                  </a:cubicBezTo>
                  <a:cubicBezTo>
                    <a:pt x="0" y="8226"/>
                    <a:pt x="0" y="8288"/>
                    <a:pt x="53" y="8351"/>
                  </a:cubicBezTo>
                  <a:cubicBezTo>
                    <a:pt x="0" y="8414"/>
                    <a:pt x="0" y="8477"/>
                    <a:pt x="0" y="8540"/>
                  </a:cubicBezTo>
                  <a:cubicBezTo>
                    <a:pt x="0" y="9293"/>
                    <a:pt x="1008" y="9890"/>
                    <a:pt x="2282" y="9890"/>
                  </a:cubicBezTo>
                  <a:cubicBezTo>
                    <a:pt x="3397" y="9890"/>
                    <a:pt x="4352" y="9419"/>
                    <a:pt x="4564" y="8759"/>
                  </a:cubicBezTo>
                  <a:cubicBezTo>
                    <a:pt x="5944" y="3516"/>
                    <a:pt x="5944" y="3516"/>
                    <a:pt x="5944" y="3516"/>
                  </a:cubicBezTo>
                  <a:cubicBezTo>
                    <a:pt x="5944" y="20250"/>
                    <a:pt x="5944" y="20250"/>
                    <a:pt x="5944" y="20250"/>
                  </a:cubicBezTo>
                  <a:cubicBezTo>
                    <a:pt x="5944" y="21003"/>
                    <a:pt x="6952" y="21600"/>
                    <a:pt x="8226" y="21600"/>
                  </a:cubicBezTo>
                  <a:cubicBezTo>
                    <a:pt x="9500" y="21600"/>
                    <a:pt x="10508" y="21003"/>
                    <a:pt x="10508" y="20250"/>
                  </a:cubicBezTo>
                  <a:cubicBezTo>
                    <a:pt x="10508" y="11993"/>
                    <a:pt x="10508" y="11993"/>
                    <a:pt x="10508" y="11993"/>
                  </a:cubicBezTo>
                  <a:cubicBezTo>
                    <a:pt x="11039" y="11993"/>
                    <a:pt x="11039" y="11993"/>
                    <a:pt x="11039" y="11993"/>
                  </a:cubicBezTo>
                  <a:cubicBezTo>
                    <a:pt x="11039" y="20250"/>
                    <a:pt x="11039" y="20250"/>
                    <a:pt x="11039" y="20250"/>
                  </a:cubicBezTo>
                  <a:cubicBezTo>
                    <a:pt x="11039" y="21003"/>
                    <a:pt x="12100" y="21600"/>
                    <a:pt x="13374" y="21600"/>
                  </a:cubicBezTo>
                  <a:cubicBezTo>
                    <a:pt x="14595" y="21600"/>
                    <a:pt x="15656" y="21003"/>
                    <a:pt x="15656" y="20250"/>
                  </a:cubicBezTo>
                  <a:cubicBezTo>
                    <a:pt x="15603" y="3516"/>
                    <a:pt x="15603" y="3516"/>
                    <a:pt x="15603" y="3516"/>
                  </a:cubicBezTo>
                  <a:cubicBezTo>
                    <a:pt x="17036" y="8791"/>
                    <a:pt x="17036" y="8791"/>
                    <a:pt x="17036" y="8791"/>
                  </a:cubicBezTo>
                  <a:cubicBezTo>
                    <a:pt x="17248" y="9419"/>
                    <a:pt x="18203" y="9890"/>
                    <a:pt x="19265" y="9890"/>
                  </a:cubicBezTo>
                  <a:cubicBezTo>
                    <a:pt x="20539" y="9890"/>
                    <a:pt x="21600" y="9293"/>
                    <a:pt x="21600" y="8540"/>
                  </a:cubicBezTo>
                  <a:cubicBezTo>
                    <a:pt x="21600" y="8477"/>
                    <a:pt x="21547" y="8414"/>
                    <a:pt x="21547" y="8351"/>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sp>
          <p:nvSpPr>
            <p:cNvPr id="21" name="Oval 20">
              <a:extLst>
                <a:ext uri="{FF2B5EF4-FFF2-40B4-BE49-F238E27FC236}">
                  <a16:creationId xmlns:a16="http://schemas.microsoft.com/office/drawing/2014/main" id="{9AEE50E6-45C7-791A-9677-E44E00438C99}"/>
                </a:ext>
              </a:extLst>
            </p:cNvPr>
            <p:cNvSpPr>
              <a:spLocks/>
            </p:cNvSpPr>
            <p:nvPr/>
          </p:nvSpPr>
          <p:spPr bwMode="auto">
            <a:xfrm>
              <a:off x="2644974" y="158273"/>
              <a:ext cx="369721" cy="369721"/>
            </a:xfrm>
            <a:prstGeom prst="ellipse">
              <a:avLst/>
            </a:prstGeom>
            <a:solidFill>
              <a:schemeClr val="accent2"/>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22" name="AutoShape 21">
              <a:extLst>
                <a:ext uri="{FF2B5EF4-FFF2-40B4-BE49-F238E27FC236}">
                  <a16:creationId xmlns:a16="http://schemas.microsoft.com/office/drawing/2014/main" id="{19BD1844-7A2B-D8AD-4CD5-0E24FA82D9ED}"/>
                </a:ext>
              </a:extLst>
            </p:cNvPr>
            <p:cNvSpPr>
              <a:spLocks/>
            </p:cNvSpPr>
            <p:nvPr/>
          </p:nvSpPr>
          <p:spPr bwMode="auto">
            <a:xfrm>
              <a:off x="2422891" y="574287"/>
              <a:ext cx="813262" cy="13769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352"/>
                  </a:moveTo>
                  <a:cubicBezTo>
                    <a:pt x="21600" y="8283"/>
                    <a:pt x="21600" y="8236"/>
                    <a:pt x="21600" y="8167"/>
                  </a:cubicBezTo>
                  <a:cubicBezTo>
                    <a:pt x="19361" y="1137"/>
                    <a:pt x="19361" y="1137"/>
                    <a:pt x="19361" y="1137"/>
                  </a:cubicBezTo>
                  <a:cubicBezTo>
                    <a:pt x="19165" y="464"/>
                    <a:pt x="18223" y="0"/>
                    <a:pt x="17084" y="0"/>
                  </a:cubicBezTo>
                  <a:cubicBezTo>
                    <a:pt x="4516" y="0"/>
                    <a:pt x="4516" y="0"/>
                    <a:pt x="4516" y="0"/>
                  </a:cubicBezTo>
                  <a:cubicBezTo>
                    <a:pt x="3417" y="0"/>
                    <a:pt x="2435" y="464"/>
                    <a:pt x="2278" y="1114"/>
                  </a:cubicBezTo>
                  <a:cubicBezTo>
                    <a:pt x="39" y="8167"/>
                    <a:pt x="39" y="8167"/>
                    <a:pt x="39" y="8167"/>
                  </a:cubicBezTo>
                  <a:cubicBezTo>
                    <a:pt x="0" y="8236"/>
                    <a:pt x="0" y="8283"/>
                    <a:pt x="39" y="8352"/>
                  </a:cubicBezTo>
                  <a:cubicBezTo>
                    <a:pt x="0" y="8399"/>
                    <a:pt x="0" y="8468"/>
                    <a:pt x="0" y="8538"/>
                  </a:cubicBezTo>
                  <a:cubicBezTo>
                    <a:pt x="0" y="9280"/>
                    <a:pt x="1021" y="9884"/>
                    <a:pt x="2317" y="9884"/>
                  </a:cubicBezTo>
                  <a:cubicBezTo>
                    <a:pt x="3417" y="9884"/>
                    <a:pt x="4359" y="9420"/>
                    <a:pt x="4556" y="8770"/>
                  </a:cubicBezTo>
                  <a:cubicBezTo>
                    <a:pt x="5969" y="3527"/>
                    <a:pt x="5969" y="3527"/>
                    <a:pt x="5969" y="3527"/>
                  </a:cubicBezTo>
                  <a:cubicBezTo>
                    <a:pt x="5969" y="20254"/>
                    <a:pt x="5969" y="20254"/>
                    <a:pt x="5969" y="20254"/>
                  </a:cubicBezTo>
                  <a:cubicBezTo>
                    <a:pt x="5969" y="20997"/>
                    <a:pt x="6991" y="21600"/>
                    <a:pt x="8247" y="21600"/>
                  </a:cubicBezTo>
                  <a:cubicBezTo>
                    <a:pt x="9504" y="21600"/>
                    <a:pt x="10525" y="20997"/>
                    <a:pt x="10525" y="20254"/>
                  </a:cubicBezTo>
                  <a:cubicBezTo>
                    <a:pt x="10525" y="11972"/>
                    <a:pt x="10525" y="11972"/>
                    <a:pt x="10525" y="11972"/>
                  </a:cubicBezTo>
                  <a:cubicBezTo>
                    <a:pt x="11075" y="11972"/>
                    <a:pt x="11075" y="11972"/>
                    <a:pt x="11075" y="11972"/>
                  </a:cubicBezTo>
                  <a:cubicBezTo>
                    <a:pt x="11075" y="20254"/>
                    <a:pt x="11075" y="20254"/>
                    <a:pt x="11075" y="20254"/>
                  </a:cubicBezTo>
                  <a:cubicBezTo>
                    <a:pt x="11075" y="20997"/>
                    <a:pt x="12096" y="21600"/>
                    <a:pt x="13392" y="21600"/>
                  </a:cubicBezTo>
                  <a:cubicBezTo>
                    <a:pt x="14649" y="21600"/>
                    <a:pt x="15670" y="20997"/>
                    <a:pt x="15670" y="20254"/>
                  </a:cubicBezTo>
                  <a:cubicBezTo>
                    <a:pt x="15631" y="3527"/>
                    <a:pt x="15631" y="3527"/>
                    <a:pt x="15631" y="3527"/>
                  </a:cubicBezTo>
                  <a:cubicBezTo>
                    <a:pt x="17084" y="8770"/>
                    <a:pt x="17084" y="8770"/>
                    <a:pt x="17084" y="8770"/>
                  </a:cubicBezTo>
                  <a:cubicBezTo>
                    <a:pt x="17280" y="9420"/>
                    <a:pt x="18223" y="9884"/>
                    <a:pt x="19322" y="9884"/>
                  </a:cubicBezTo>
                  <a:cubicBezTo>
                    <a:pt x="20579" y="9884"/>
                    <a:pt x="21600" y="9280"/>
                    <a:pt x="21600" y="8538"/>
                  </a:cubicBezTo>
                  <a:cubicBezTo>
                    <a:pt x="21600" y="8468"/>
                    <a:pt x="21600" y="8399"/>
                    <a:pt x="21600" y="8352"/>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sp>
          <p:nvSpPr>
            <p:cNvPr id="23" name="Oval 22">
              <a:extLst>
                <a:ext uri="{FF2B5EF4-FFF2-40B4-BE49-F238E27FC236}">
                  <a16:creationId xmlns:a16="http://schemas.microsoft.com/office/drawing/2014/main" id="{DB86947F-E999-D039-47CC-3DB5516B5FEE}"/>
                </a:ext>
              </a:extLst>
            </p:cNvPr>
            <p:cNvSpPr>
              <a:spLocks/>
            </p:cNvSpPr>
            <p:nvPr/>
          </p:nvSpPr>
          <p:spPr bwMode="auto">
            <a:xfrm>
              <a:off x="728181" y="125742"/>
              <a:ext cx="369721" cy="369721"/>
            </a:xfrm>
            <a:prstGeom prst="ellipse">
              <a:avLst/>
            </a:prstGeom>
            <a:solidFill>
              <a:schemeClr val="accent2"/>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24" name="AutoShape 23">
              <a:extLst>
                <a:ext uri="{FF2B5EF4-FFF2-40B4-BE49-F238E27FC236}">
                  <a16:creationId xmlns:a16="http://schemas.microsoft.com/office/drawing/2014/main" id="{AFA7ACE4-CEB7-E141-A20D-537ECC2D8B7C}"/>
                </a:ext>
              </a:extLst>
            </p:cNvPr>
            <p:cNvSpPr>
              <a:spLocks/>
            </p:cNvSpPr>
            <p:nvPr/>
          </p:nvSpPr>
          <p:spPr bwMode="auto">
            <a:xfrm>
              <a:off x="506097" y="539879"/>
              <a:ext cx="813262" cy="137878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61" y="8343"/>
                  </a:moveTo>
                  <a:cubicBezTo>
                    <a:pt x="21600" y="8297"/>
                    <a:pt x="21600" y="8251"/>
                    <a:pt x="21600" y="8181"/>
                  </a:cubicBezTo>
                  <a:cubicBezTo>
                    <a:pt x="19361" y="1159"/>
                    <a:pt x="19361" y="1159"/>
                    <a:pt x="19361" y="1159"/>
                  </a:cubicBezTo>
                  <a:cubicBezTo>
                    <a:pt x="19165" y="487"/>
                    <a:pt x="18223" y="0"/>
                    <a:pt x="17084" y="0"/>
                  </a:cubicBezTo>
                  <a:cubicBezTo>
                    <a:pt x="4516" y="0"/>
                    <a:pt x="4516" y="0"/>
                    <a:pt x="4516" y="0"/>
                  </a:cubicBezTo>
                  <a:cubicBezTo>
                    <a:pt x="3377" y="0"/>
                    <a:pt x="2435" y="487"/>
                    <a:pt x="2278" y="1136"/>
                  </a:cubicBezTo>
                  <a:cubicBezTo>
                    <a:pt x="0" y="8181"/>
                    <a:pt x="0" y="8181"/>
                    <a:pt x="0" y="8181"/>
                  </a:cubicBezTo>
                  <a:cubicBezTo>
                    <a:pt x="0" y="8251"/>
                    <a:pt x="0" y="8297"/>
                    <a:pt x="39" y="8343"/>
                  </a:cubicBezTo>
                  <a:cubicBezTo>
                    <a:pt x="0" y="8413"/>
                    <a:pt x="0" y="8482"/>
                    <a:pt x="0" y="8552"/>
                  </a:cubicBezTo>
                  <a:cubicBezTo>
                    <a:pt x="0" y="9294"/>
                    <a:pt x="1021" y="9896"/>
                    <a:pt x="2278" y="9896"/>
                  </a:cubicBezTo>
                  <a:cubicBezTo>
                    <a:pt x="3417" y="9896"/>
                    <a:pt x="4359" y="9433"/>
                    <a:pt x="4556" y="8784"/>
                  </a:cubicBezTo>
                  <a:cubicBezTo>
                    <a:pt x="5969" y="3546"/>
                    <a:pt x="5969" y="3546"/>
                    <a:pt x="5969" y="3546"/>
                  </a:cubicBezTo>
                  <a:cubicBezTo>
                    <a:pt x="5930" y="20256"/>
                    <a:pt x="5930" y="20256"/>
                    <a:pt x="5930" y="20256"/>
                  </a:cubicBezTo>
                  <a:cubicBezTo>
                    <a:pt x="5930" y="20997"/>
                    <a:pt x="6991" y="21600"/>
                    <a:pt x="8247" y="21600"/>
                  </a:cubicBezTo>
                  <a:cubicBezTo>
                    <a:pt x="9504" y="21600"/>
                    <a:pt x="10525" y="20997"/>
                    <a:pt x="10525" y="20256"/>
                  </a:cubicBezTo>
                  <a:cubicBezTo>
                    <a:pt x="10525" y="11982"/>
                    <a:pt x="10525" y="11982"/>
                    <a:pt x="10525" y="11982"/>
                  </a:cubicBezTo>
                  <a:cubicBezTo>
                    <a:pt x="11075" y="11982"/>
                    <a:pt x="11075" y="11982"/>
                    <a:pt x="11075" y="11982"/>
                  </a:cubicBezTo>
                  <a:cubicBezTo>
                    <a:pt x="11075" y="20256"/>
                    <a:pt x="11075" y="20256"/>
                    <a:pt x="11075" y="20256"/>
                  </a:cubicBezTo>
                  <a:cubicBezTo>
                    <a:pt x="11075" y="20997"/>
                    <a:pt x="12096" y="21600"/>
                    <a:pt x="13353" y="21600"/>
                  </a:cubicBezTo>
                  <a:cubicBezTo>
                    <a:pt x="14649" y="21600"/>
                    <a:pt x="15670" y="20997"/>
                    <a:pt x="15670" y="20256"/>
                  </a:cubicBezTo>
                  <a:cubicBezTo>
                    <a:pt x="15631" y="3546"/>
                    <a:pt x="15631" y="3546"/>
                    <a:pt x="15631" y="3546"/>
                  </a:cubicBezTo>
                  <a:cubicBezTo>
                    <a:pt x="17084" y="8784"/>
                    <a:pt x="17084" y="8784"/>
                    <a:pt x="17084" y="8784"/>
                  </a:cubicBezTo>
                  <a:cubicBezTo>
                    <a:pt x="17280" y="9433"/>
                    <a:pt x="18223" y="9896"/>
                    <a:pt x="19322" y="9896"/>
                  </a:cubicBezTo>
                  <a:cubicBezTo>
                    <a:pt x="20579" y="9896"/>
                    <a:pt x="21600" y="9294"/>
                    <a:pt x="21600" y="8552"/>
                  </a:cubicBezTo>
                  <a:cubicBezTo>
                    <a:pt x="21600" y="8482"/>
                    <a:pt x="21600" y="8413"/>
                    <a:pt x="21561" y="8343"/>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sp>
          <p:nvSpPr>
            <p:cNvPr id="25" name="Oval 24">
              <a:extLst>
                <a:ext uri="{FF2B5EF4-FFF2-40B4-BE49-F238E27FC236}">
                  <a16:creationId xmlns:a16="http://schemas.microsoft.com/office/drawing/2014/main" id="{5CBE50DB-92D2-D1B0-D6D7-B1A9CE980F4B}"/>
                </a:ext>
              </a:extLst>
            </p:cNvPr>
            <p:cNvSpPr>
              <a:spLocks/>
            </p:cNvSpPr>
            <p:nvPr/>
          </p:nvSpPr>
          <p:spPr bwMode="auto">
            <a:xfrm>
              <a:off x="1659677" y="-1"/>
              <a:ext cx="415391" cy="417266"/>
            </a:xfrm>
            <a:prstGeom prst="ellipse">
              <a:avLst/>
            </a:prstGeom>
            <a:solidFill>
              <a:srgbClr val="FFC63D"/>
            </a:solidFill>
            <a:ln>
              <a:noFill/>
            </a:ln>
            <a:effectLst/>
            <a:extLs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1pPr>
              <a:lvl2pPr marL="742950" indent="-28575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2pPr>
              <a:lvl3pPr marL="11430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3pPr>
              <a:lvl4pPr marL="16002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4pPr>
              <a:lvl5pPr marL="2057400" indent="-228600">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5pPr>
              <a:lvl6pPr marL="25146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6pPr>
              <a:lvl7pPr marL="29718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7pPr>
              <a:lvl8pPr marL="34290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8pPr>
              <a:lvl9pPr marL="3886200" indent="-228600" defTabSz="712788" eaLnBrk="0" fontAlgn="base" hangingPunct="0">
                <a:spcBef>
                  <a:spcPct val="0"/>
                </a:spcBef>
                <a:spcAft>
                  <a:spcPct val="0"/>
                </a:spcAft>
                <a:defRPr sz="1400">
                  <a:solidFill>
                    <a:srgbClr val="000000"/>
                  </a:solidFill>
                  <a:latin typeface="Calibri Light" panose="020F0302020204030204" pitchFamily="34" charset="0"/>
                  <a:cs typeface="Calibri Light" panose="020F0302020204030204" pitchFamily="34" charset="0"/>
                  <a:sym typeface="Calibri Light" panose="020F0302020204030204" pitchFamily="34" charset="0"/>
                </a:defRPr>
              </a:lvl9pPr>
            </a:lstStyle>
            <a:p>
              <a:pPr eaLnBrk="1"/>
              <a:endParaRPr lang="fr-FR" altLang="fr-FR" sz="1000"/>
            </a:p>
          </p:txBody>
        </p:sp>
        <p:sp>
          <p:nvSpPr>
            <p:cNvPr id="26" name="AutoShape 25">
              <a:extLst>
                <a:ext uri="{FF2B5EF4-FFF2-40B4-BE49-F238E27FC236}">
                  <a16:creationId xmlns:a16="http://schemas.microsoft.com/office/drawing/2014/main" id="{B7993701-C3F8-DDBA-922D-3E7A140048AE}"/>
                </a:ext>
              </a:extLst>
            </p:cNvPr>
            <p:cNvSpPr>
              <a:spLocks/>
            </p:cNvSpPr>
            <p:nvPr/>
          </p:nvSpPr>
          <p:spPr bwMode="auto">
            <a:xfrm>
              <a:off x="1408192" y="467311"/>
              <a:ext cx="918360" cy="155520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65" y="8344"/>
                  </a:moveTo>
                  <a:cubicBezTo>
                    <a:pt x="21600" y="8303"/>
                    <a:pt x="21600" y="8241"/>
                    <a:pt x="21565" y="8180"/>
                  </a:cubicBezTo>
                  <a:cubicBezTo>
                    <a:pt x="19339" y="1151"/>
                    <a:pt x="19339" y="1151"/>
                    <a:pt x="19339" y="1151"/>
                  </a:cubicBezTo>
                  <a:cubicBezTo>
                    <a:pt x="19130" y="473"/>
                    <a:pt x="18191" y="0"/>
                    <a:pt x="17078" y="0"/>
                  </a:cubicBezTo>
                  <a:cubicBezTo>
                    <a:pt x="4522" y="0"/>
                    <a:pt x="4522" y="0"/>
                    <a:pt x="4522" y="0"/>
                  </a:cubicBezTo>
                  <a:cubicBezTo>
                    <a:pt x="3409" y="0"/>
                    <a:pt x="2435" y="473"/>
                    <a:pt x="2261" y="1130"/>
                  </a:cubicBezTo>
                  <a:cubicBezTo>
                    <a:pt x="35" y="8180"/>
                    <a:pt x="35" y="8180"/>
                    <a:pt x="35" y="8180"/>
                  </a:cubicBezTo>
                  <a:cubicBezTo>
                    <a:pt x="0" y="8241"/>
                    <a:pt x="0" y="8303"/>
                    <a:pt x="35" y="8344"/>
                  </a:cubicBezTo>
                  <a:cubicBezTo>
                    <a:pt x="0" y="8406"/>
                    <a:pt x="0" y="8467"/>
                    <a:pt x="0" y="8529"/>
                  </a:cubicBezTo>
                  <a:cubicBezTo>
                    <a:pt x="0" y="9289"/>
                    <a:pt x="1043" y="9885"/>
                    <a:pt x="2296" y="9885"/>
                  </a:cubicBezTo>
                  <a:cubicBezTo>
                    <a:pt x="3409" y="9885"/>
                    <a:pt x="4348" y="9433"/>
                    <a:pt x="4557" y="8776"/>
                  </a:cubicBezTo>
                  <a:cubicBezTo>
                    <a:pt x="5948" y="3535"/>
                    <a:pt x="5948" y="3535"/>
                    <a:pt x="5948" y="3535"/>
                  </a:cubicBezTo>
                  <a:cubicBezTo>
                    <a:pt x="5948" y="20244"/>
                    <a:pt x="5948" y="20244"/>
                    <a:pt x="5948" y="20244"/>
                  </a:cubicBezTo>
                  <a:cubicBezTo>
                    <a:pt x="5948" y="21004"/>
                    <a:pt x="6957" y="21600"/>
                    <a:pt x="8243" y="21600"/>
                  </a:cubicBezTo>
                  <a:cubicBezTo>
                    <a:pt x="9496" y="21600"/>
                    <a:pt x="10539" y="21004"/>
                    <a:pt x="10539" y="20244"/>
                  </a:cubicBezTo>
                  <a:cubicBezTo>
                    <a:pt x="10539" y="11982"/>
                    <a:pt x="10539" y="11982"/>
                    <a:pt x="10539" y="11982"/>
                  </a:cubicBezTo>
                  <a:cubicBezTo>
                    <a:pt x="11061" y="11982"/>
                    <a:pt x="11061" y="11982"/>
                    <a:pt x="11061" y="11982"/>
                  </a:cubicBezTo>
                  <a:cubicBezTo>
                    <a:pt x="11061" y="20244"/>
                    <a:pt x="11061" y="20244"/>
                    <a:pt x="11061" y="20244"/>
                  </a:cubicBezTo>
                  <a:cubicBezTo>
                    <a:pt x="11061" y="21004"/>
                    <a:pt x="12104" y="21600"/>
                    <a:pt x="13357" y="21600"/>
                  </a:cubicBezTo>
                  <a:cubicBezTo>
                    <a:pt x="14609" y="21600"/>
                    <a:pt x="15652" y="21004"/>
                    <a:pt x="15652" y="20244"/>
                  </a:cubicBezTo>
                  <a:cubicBezTo>
                    <a:pt x="15617" y="3535"/>
                    <a:pt x="15617" y="3535"/>
                    <a:pt x="15617" y="3535"/>
                  </a:cubicBezTo>
                  <a:cubicBezTo>
                    <a:pt x="17043" y="8776"/>
                    <a:pt x="17043" y="8776"/>
                    <a:pt x="17043" y="8776"/>
                  </a:cubicBezTo>
                  <a:cubicBezTo>
                    <a:pt x="17252" y="9433"/>
                    <a:pt x="18191" y="9885"/>
                    <a:pt x="19304" y="9885"/>
                  </a:cubicBezTo>
                  <a:cubicBezTo>
                    <a:pt x="20557" y="9885"/>
                    <a:pt x="21600" y="9289"/>
                    <a:pt x="21600" y="8529"/>
                  </a:cubicBezTo>
                  <a:cubicBezTo>
                    <a:pt x="21600" y="8467"/>
                    <a:pt x="21565" y="8406"/>
                    <a:pt x="21565" y="8344"/>
                  </a:cubicBezTo>
                  <a:close/>
                </a:path>
              </a:pathLst>
            </a:custGeom>
            <a:solidFill>
              <a:srgbClr val="FFC63D"/>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fr-FR"/>
            </a:p>
          </p:txBody>
        </p:sp>
      </p:grpSp>
    </p:spTree>
    <p:extLst>
      <p:ext uri="{BB962C8B-B14F-4D97-AF65-F5344CB8AC3E}">
        <p14:creationId xmlns:p14="http://schemas.microsoft.com/office/powerpoint/2010/main" val="31776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17"/>
          <p:cNvSpPr txBox="1">
            <a:spLocks noGrp="1"/>
          </p:cNvSpPr>
          <p:nvPr>
            <p:ph type="body" idx="1"/>
          </p:nvPr>
        </p:nvSpPr>
        <p:spPr>
          <a:xfrm>
            <a:off x="285720" y="857232"/>
            <a:ext cx="6143668" cy="5495923"/>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r>
              <a:rPr lang="fr-FR" sz="3200" b="0" i="0" u="none" strike="noStrike" cap="none" dirty="0">
                <a:solidFill>
                  <a:schemeClr val="dk1"/>
                </a:solidFill>
                <a:highlight>
                  <a:srgbClr val="FFFF00"/>
                </a:highlight>
                <a:latin typeface="Trebuchet MS"/>
                <a:ea typeface="Trebuchet MS"/>
                <a:cs typeface="Trebuchet MS"/>
                <a:sym typeface="Trebuchet MS"/>
              </a:rPr>
              <a:t>A compléter</a:t>
            </a:r>
            <a:endParaRPr sz="3200" b="0" i="0" u="none" strike="noStrike" cap="none" dirty="0">
              <a:solidFill>
                <a:schemeClr val="dk1"/>
              </a:solidFill>
              <a:highlight>
                <a:srgbClr val="FFFF00"/>
              </a:highlight>
              <a:latin typeface="Trebuchet MS"/>
              <a:ea typeface="Trebuchet MS"/>
              <a:cs typeface="Trebuchet MS"/>
              <a:sym typeface="Trebuchet MS"/>
            </a:endParaRPr>
          </a:p>
        </p:txBody>
      </p:sp>
      <p:sp>
        <p:nvSpPr>
          <p:cNvPr id="509" name="Google Shape;509;p17"/>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29</a:t>
            </a:fld>
            <a:endParaRPr sz="1200">
              <a:solidFill>
                <a:schemeClr val="lt1"/>
              </a:solidFill>
              <a:latin typeface="Calibri"/>
              <a:ea typeface="Calibri"/>
              <a:cs typeface="Calibri"/>
              <a:sym typeface="Calibri"/>
            </a:endParaRPr>
          </a:p>
        </p:txBody>
      </p:sp>
      <p:sp>
        <p:nvSpPr>
          <p:cNvPr id="510" name="Google Shape;510;p17"/>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Coût global</a:t>
            </a:r>
            <a:endParaRPr/>
          </a:p>
        </p:txBody>
      </p:sp>
      <p:pic>
        <p:nvPicPr>
          <p:cNvPr id="511" name="Google Shape;511;p17" descr="Safond photo.jpg"/>
          <p:cNvPicPr preferRelativeResize="0"/>
          <p:nvPr/>
        </p:nvPicPr>
        <p:blipFill rotWithShape="1">
          <a:blip r:embed="rId3">
            <a:alphaModFix/>
          </a:blip>
          <a:srcRect l="21818" t="15625" r="20000" b="14843"/>
          <a:stretch/>
        </p:blipFill>
        <p:spPr>
          <a:xfrm>
            <a:off x="6929454" y="928670"/>
            <a:ext cx="2032432" cy="2428892"/>
          </a:xfrm>
          <a:prstGeom prst="rect">
            <a:avLst/>
          </a:prstGeom>
          <a:noFill/>
          <a:ln>
            <a:noFill/>
          </a:ln>
        </p:spPr>
      </p:pic>
      <p:pic>
        <p:nvPicPr>
          <p:cNvPr id="512" name="Google Shape;512;p17" descr="Safond photo.jpg"/>
          <p:cNvPicPr preferRelativeResize="0"/>
          <p:nvPr/>
        </p:nvPicPr>
        <p:blipFill rotWithShape="1">
          <a:blip r:embed="rId3">
            <a:alphaModFix/>
          </a:blip>
          <a:srcRect l="21818" t="15625" r="20000" b="2572"/>
          <a:stretch/>
        </p:blipFill>
        <p:spPr>
          <a:xfrm>
            <a:off x="6929454" y="3500438"/>
            <a:ext cx="2032432" cy="285752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8"/>
          <p:cNvSpPr txBox="1"/>
          <p:nvPr/>
        </p:nvSpPr>
        <p:spPr>
          <a:xfrm>
            <a:off x="6526560" y="3994130"/>
            <a:ext cx="1896314"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528" name="Google Shape;528;p18"/>
          <p:cNvSpPr txBox="1"/>
          <p:nvPr/>
        </p:nvSpPr>
        <p:spPr>
          <a:xfrm>
            <a:off x="785785" y="3997821"/>
            <a:ext cx="1643045"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529" name="Google Shape;529;p18"/>
          <p:cNvSpPr txBox="1"/>
          <p:nvPr/>
        </p:nvSpPr>
        <p:spPr>
          <a:xfrm>
            <a:off x="785785" y="2000659"/>
            <a:ext cx="7643863"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530" name="Google Shape;530;p18"/>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531" name="Google Shape;531;p18"/>
          <p:cNvSpPr txBox="1"/>
          <p:nvPr/>
        </p:nvSpPr>
        <p:spPr>
          <a:xfrm>
            <a:off x="785786" y="2999240"/>
            <a:ext cx="3200839" cy="923330"/>
          </a:xfrm>
          <a:prstGeom prst="rect">
            <a:avLst/>
          </a:prstGeom>
          <a:solidFill>
            <a:srgbClr val="669657"/>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532" name="Google Shape;532;p18"/>
          <p:cNvSpPr txBox="1"/>
          <p:nvPr/>
        </p:nvSpPr>
        <p:spPr>
          <a:xfrm>
            <a:off x="4058294" y="2998109"/>
            <a:ext cx="4371358"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533" name="Google Shape;533;p18"/>
          <p:cNvGrpSpPr/>
          <p:nvPr/>
        </p:nvGrpSpPr>
        <p:grpSpPr>
          <a:xfrm>
            <a:off x="2532402" y="3995559"/>
            <a:ext cx="1768287" cy="1754326"/>
            <a:chOff x="2519610" y="4040155"/>
            <a:chExt cx="1768287" cy="1754326"/>
          </a:xfrm>
        </p:grpSpPr>
        <p:sp>
          <p:nvSpPr>
            <p:cNvPr id="534" name="Google Shape;534;p18"/>
            <p:cNvSpPr txBox="1"/>
            <p:nvPr/>
          </p:nvSpPr>
          <p:spPr>
            <a:xfrm>
              <a:off x="2519610" y="4040155"/>
              <a:ext cx="1768287"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535" name="Google Shape;535;p18"/>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536" name="Google Shape;536;p18"/>
          <p:cNvGrpSpPr/>
          <p:nvPr/>
        </p:nvGrpSpPr>
        <p:grpSpPr>
          <a:xfrm>
            <a:off x="4390816" y="3994130"/>
            <a:ext cx="2052390" cy="1754326"/>
            <a:chOff x="4426080" y="4040155"/>
            <a:chExt cx="2052390" cy="1754326"/>
          </a:xfrm>
        </p:grpSpPr>
        <p:sp>
          <p:nvSpPr>
            <p:cNvPr id="537" name="Google Shape;537;p18"/>
            <p:cNvSpPr txBox="1"/>
            <p:nvPr/>
          </p:nvSpPr>
          <p:spPr>
            <a:xfrm>
              <a:off x="4426080" y="4040155"/>
              <a:ext cx="2052390"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538" name="Google Shape;538;p18"/>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539" name="Google Shape;539;p18"/>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540" name="Google Shape;540;p18"/>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541" name="Google Shape;541;p18"/>
          <p:cNvPicPr preferRelativeResize="0"/>
          <p:nvPr/>
        </p:nvPicPr>
        <p:blipFill rotWithShape="1">
          <a:blip r:embed="rId7">
            <a:alphaModFix/>
          </a:blip>
          <a:srcRect/>
          <a:stretch/>
        </p:blipFill>
        <p:spPr>
          <a:xfrm>
            <a:off x="3106986" y="3098456"/>
            <a:ext cx="809625" cy="809625"/>
          </a:xfrm>
          <a:prstGeom prst="rect">
            <a:avLst/>
          </a:prstGeom>
          <a:noFill/>
          <a:ln>
            <a:noFill/>
          </a:ln>
        </p:spPr>
      </p:pic>
      <p:pic>
        <p:nvPicPr>
          <p:cNvPr id="542" name="Google Shape;542;p18" descr="Une image contenant symbole, Graphique, Police, conception&#10;&#10;Description générée automatiquement"/>
          <p:cNvPicPr preferRelativeResize="0"/>
          <p:nvPr/>
        </p:nvPicPr>
        <p:blipFill rotWithShape="1">
          <a:blip r:embed="rId8">
            <a:alphaModFix/>
          </a:blip>
          <a:srcRect/>
          <a:stretch/>
        </p:blipFill>
        <p:spPr>
          <a:xfrm>
            <a:off x="960938" y="4043826"/>
            <a:ext cx="1197750" cy="1197750"/>
          </a:xfrm>
          <a:prstGeom prst="rect">
            <a:avLst/>
          </a:prstGeom>
          <a:noFill/>
          <a:ln>
            <a:noFill/>
          </a:ln>
        </p:spPr>
      </p:pic>
      <p:pic>
        <p:nvPicPr>
          <p:cNvPr id="543" name="Google Shape;543;p18"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19"/>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31</a:t>
            </a:fld>
            <a:endParaRPr sz="1200">
              <a:solidFill>
                <a:schemeClr val="lt1"/>
              </a:solidFill>
              <a:latin typeface="Calibri"/>
              <a:ea typeface="Calibri"/>
              <a:cs typeface="Calibri"/>
              <a:sym typeface="Calibri"/>
            </a:endParaRPr>
          </a:p>
        </p:txBody>
      </p:sp>
      <p:sp>
        <p:nvSpPr>
          <p:cNvPr id="558" name="Google Shape;558;p19"/>
          <p:cNvSpPr txBox="1">
            <a:spLocks noGrp="1"/>
          </p:cNvSpPr>
          <p:nvPr>
            <p:ph type="title"/>
          </p:nvPr>
        </p:nvSpPr>
        <p:spPr>
          <a:xfrm>
            <a:off x="785786" y="274638"/>
            <a:ext cx="8229600" cy="1143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Territoire, site et biodiversité</a:t>
            </a:r>
            <a:br>
              <a:rPr lang="fr-FR" sz="3600" b="0" i="0" u="none" strike="noStrike" cap="none">
                <a:solidFill>
                  <a:srgbClr val="000000"/>
                </a:solidFill>
                <a:latin typeface="Trebuchet MS"/>
                <a:ea typeface="Trebuchet MS"/>
                <a:cs typeface="Trebuchet MS"/>
                <a:sym typeface="Trebuchet MS"/>
              </a:rPr>
            </a:br>
            <a:r>
              <a:rPr lang="fr-FR" sz="2400" b="0" i="0" u="none" strike="noStrike" cap="none">
                <a:solidFill>
                  <a:srgbClr val="000000"/>
                </a:solidFill>
                <a:latin typeface="Trebuchet MS"/>
                <a:ea typeface="Trebuchet MS"/>
                <a:cs typeface="Trebuchet MS"/>
                <a:sym typeface="Trebuchet MS"/>
              </a:rPr>
              <a:t>Vues satellite</a:t>
            </a:r>
            <a:endParaRPr sz="3600" b="0" i="0" u="none" strike="noStrike" cap="none">
              <a:solidFill>
                <a:schemeClr val="dk1"/>
              </a:solidFill>
              <a:latin typeface="Trebuchet MS"/>
              <a:ea typeface="Trebuchet MS"/>
              <a:cs typeface="Trebuchet MS"/>
              <a:sym typeface="Trebuchet MS"/>
            </a:endParaRPr>
          </a:p>
        </p:txBody>
      </p:sp>
      <p:pic>
        <p:nvPicPr>
          <p:cNvPr id="4" name="Image 3">
            <a:extLst>
              <a:ext uri="{FF2B5EF4-FFF2-40B4-BE49-F238E27FC236}">
                <a16:creationId xmlns:a16="http://schemas.microsoft.com/office/drawing/2014/main" id="{68B53293-4630-7704-F0FA-26260665F1BF}"/>
              </a:ext>
            </a:extLst>
          </p:cNvPr>
          <p:cNvPicPr>
            <a:picLocks noChangeAspect="1"/>
          </p:cNvPicPr>
          <p:nvPr/>
        </p:nvPicPr>
        <p:blipFill>
          <a:blip r:embed="rId3"/>
          <a:stretch>
            <a:fillRect/>
          </a:stretch>
        </p:blipFill>
        <p:spPr>
          <a:xfrm>
            <a:off x="128614" y="1142999"/>
            <a:ext cx="5272213" cy="3587751"/>
          </a:xfrm>
          <a:prstGeom prst="rect">
            <a:avLst/>
          </a:prstGeom>
        </p:spPr>
      </p:pic>
      <p:pic>
        <p:nvPicPr>
          <p:cNvPr id="6" name="Image 5">
            <a:extLst>
              <a:ext uri="{FF2B5EF4-FFF2-40B4-BE49-F238E27FC236}">
                <a16:creationId xmlns:a16="http://schemas.microsoft.com/office/drawing/2014/main" id="{77B96744-1526-0C1C-8297-4847C8BF8A03}"/>
              </a:ext>
            </a:extLst>
          </p:cNvPr>
          <p:cNvPicPr>
            <a:picLocks noChangeAspect="1"/>
          </p:cNvPicPr>
          <p:nvPr/>
        </p:nvPicPr>
        <p:blipFill>
          <a:blip r:embed="rId4"/>
          <a:stretch>
            <a:fillRect/>
          </a:stretch>
        </p:blipFill>
        <p:spPr>
          <a:xfrm>
            <a:off x="3333750" y="3659211"/>
            <a:ext cx="5810250" cy="2905125"/>
          </a:xfrm>
          <a:prstGeom prst="rect">
            <a:avLst/>
          </a:prstGeom>
        </p:spPr>
      </p:pic>
      <p:sp>
        <p:nvSpPr>
          <p:cNvPr id="10" name="ZoneTexte 9">
            <a:extLst>
              <a:ext uri="{FF2B5EF4-FFF2-40B4-BE49-F238E27FC236}">
                <a16:creationId xmlns:a16="http://schemas.microsoft.com/office/drawing/2014/main" id="{11B82824-7C28-A987-5B71-4458BCEC3648}"/>
              </a:ext>
            </a:extLst>
          </p:cNvPr>
          <p:cNvSpPr txBox="1"/>
          <p:nvPr/>
        </p:nvSpPr>
        <p:spPr>
          <a:xfrm>
            <a:off x="5681724" y="2228671"/>
            <a:ext cx="3333661" cy="1200329"/>
          </a:xfrm>
          <a:prstGeom prst="rect">
            <a:avLst/>
          </a:prstGeom>
          <a:noFill/>
        </p:spPr>
        <p:txBody>
          <a:bodyPr wrap="square">
            <a:spAutoFit/>
          </a:bodyPr>
          <a:lstStyle/>
          <a:p>
            <a:pPr algn="ctr"/>
            <a:r>
              <a:rPr lang="fr-FR" sz="1800" b="1" i="1" dirty="0">
                <a:solidFill>
                  <a:schemeClr val="bg1"/>
                </a:solidFill>
              </a:rPr>
              <a:t>« magnifier le paysage méditerranéen du site et reconnecter avec l’environnement existant »</a:t>
            </a:r>
          </a:p>
        </p:txBody>
      </p:sp>
      <p:sp>
        <p:nvSpPr>
          <p:cNvPr id="2" name="ZoneTexte 1">
            <a:extLst>
              <a:ext uri="{FF2B5EF4-FFF2-40B4-BE49-F238E27FC236}">
                <a16:creationId xmlns:a16="http://schemas.microsoft.com/office/drawing/2014/main" id="{24586081-3A7D-8A0F-365C-55F6CFDF2ADD}"/>
              </a:ext>
            </a:extLst>
          </p:cNvPr>
          <p:cNvSpPr txBox="1"/>
          <p:nvPr/>
        </p:nvSpPr>
        <p:spPr>
          <a:xfrm>
            <a:off x="89" y="5130225"/>
            <a:ext cx="3333661" cy="1169551"/>
          </a:xfrm>
          <a:prstGeom prst="rect">
            <a:avLst/>
          </a:prstGeom>
          <a:noFill/>
        </p:spPr>
        <p:txBody>
          <a:bodyPr wrap="square">
            <a:spAutoFit/>
          </a:bodyPr>
          <a:lstStyle/>
          <a:p>
            <a:pPr algn="ctr"/>
            <a:r>
              <a:rPr lang="fr-FR" b="1" i="1" dirty="0">
                <a:solidFill>
                  <a:schemeClr val="bg1">
                    <a:lumMod val="50000"/>
                  </a:schemeClr>
                </a:solidFill>
              </a:rPr>
              <a:t>Sélectionner des espèces ayant peu de besoin en eau et adapté aux conditions climatiques. Essences végétales méditerranéennes</a:t>
            </a:r>
          </a:p>
          <a:p>
            <a:pPr algn="ctr"/>
            <a:r>
              <a:rPr lang="fr-FR" b="1" i="1" dirty="0">
                <a:solidFill>
                  <a:schemeClr val="bg1">
                    <a:lumMod val="50000"/>
                  </a:schemeClr>
                </a:solidFill>
              </a:rPr>
              <a:t>(Cahier des charges </a:t>
            </a:r>
            <a:r>
              <a:rPr lang="fr-FR" b="1" i="1" dirty="0" err="1">
                <a:solidFill>
                  <a:schemeClr val="bg1">
                    <a:lumMod val="50000"/>
                  </a:schemeClr>
                </a:solidFill>
              </a:rPr>
              <a:t>Ecovallée</a:t>
            </a:r>
            <a:r>
              <a:rPr lang="fr-FR" b="1" i="1" dirty="0">
                <a:solidFill>
                  <a:schemeClr val="bg1">
                    <a:lumMod val="50000"/>
                  </a:schemeClr>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20"/>
          <p:cNvSpPr txBox="1">
            <a:spLocks noGrp="1"/>
          </p:cNvSpPr>
          <p:nvPr>
            <p:ph type="body" idx="1"/>
          </p:nvPr>
        </p:nvSpPr>
        <p:spPr>
          <a:xfrm>
            <a:off x="285720" y="857232"/>
            <a:ext cx="5156230" cy="5495923"/>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174625" marR="0" lvl="0" indent="0" algn="l" rtl="0">
              <a:lnSpc>
                <a:spcPct val="100000"/>
              </a:lnSpc>
              <a:spcBef>
                <a:spcPts val="0"/>
              </a:spcBef>
              <a:spcAft>
                <a:spcPts val="0"/>
              </a:spcAft>
              <a:buClr>
                <a:schemeClr val="dk1"/>
              </a:buClr>
              <a:buSzPts val="3200"/>
              <a:buFont typeface="Arial"/>
              <a:buNone/>
            </a:pPr>
            <a:endParaRPr lang="fr-FR" sz="1800" b="0" i="0" u="none" strike="noStrike" cap="none" dirty="0">
              <a:solidFill>
                <a:schemeClr val="dk1"/>
              </a:solidFill>
              <a:latin typeface="Trebuchet MS"/>
              <a:ea typeface="Trebuchet MS"/>
              <a:cs typeface="Trebuchet MS"/>
              <a:sym typeface="Trebuchet MS"/>
            </a:endParaRPr>
          </a:p>
          <a:p>
            <a:pPr marL="174625" marR="0" lvl="0" indent="0" algn="l" rtl="0">
              <a:lnSpc>
                <a:spcPct val="100000"/>
              </a:lnSpc>
              <a:spcBef>
                <a:spcPts val="0"/>
              </a:spcBef>
              <a:spcAft>
                <a:spcPts val="0"/>
              </a:spcAft>
              <a:buClr>
                <a:schemeClr val="dk1"/>
              </a:buClr>
              <a:buSzPts val="3200"/>
              <a:buFont typeface="Arial"/>
              <a:buNone/>
            </a:pPr>
            <a:r>
              <a:rPr lang="fr-FR" sz="1800" b="0" i="0" u="none" strike="noStrike" cap="none" dirty="0">
                <a:solidFill>
                  <a:schemeClr val="dk1"/>
                </a:solidFill>
                <a:latin typeface="Trebuchet MS"/>
                <a:ea typeface="Trebuchet MS"/>
                <a:cs typeface="Trebuchet MS"/>
                <a:sym typeface="Trebuchet MS"/>
              </a:rPr>
              <a:t>Le volet paysage s’articule autour d’une palette végétale diversifiée. Composée de </a:t>
            </a:r>
            <a:r>
              <a:rPr lang="fr-FR" sz="1800" dirty="0"/>
              <a:t>4</a:t>
            </a:r>
            <a:r>
              <a:rPr lang="fr-FR" sz="1800" b="0" i="0" u="none" strike="noStrike" cap="none" dirty="0">
                <a:solidFill>
                  <a:schemeClr val="dk1"/>
                </a:solidFill>
                <a:latin typeface="Trebuchet MS"/>
                <a:ea typeface="Trebuchet MS"/>
                <a:cs typeface="Trebuchet MS"/>
                <a:sym typeface="Trebuchet MS"/>
              </a:rPr>
              <a:t> strates :</a:t>
            </a:r>
          </a:p>
          <a:p>
            <a:pPr marL="174625" marR="0" lvl="0" indent="0" algn="l" rtl="0">
              <a:lnSpc>
                <a:spcPct val="100000"/>
              </a:lnSpc>
              <a:spcBef>
                <a:spcPts val="0"/>
              </a:spcBef>
              <a:spcAft>
                <a:spcPts val="0"/>
              </a:spcAft>
              <a:buClr>
                <a:schemeClr val="dk1"/>
              </a:buClr>
              <a:buSzPts val="3200"/>
              <a:buFont typeface="Arial"/>
              <a:buNone/>
            </a:pPr>
            <a:r>
              <a:rPr lang="fr-FR" sz="1800" b="0" i="0" u="none" strike="noStrike" cap="none" dirty="0">
                <a:solidFill>
                  <a:schemeClr val="dk1"/>
                </a:solidFill>
                <a:latin typeface="Trebuchet MS"/>
                <a:ea typeface="Trebuchet MS"/>
                <a:cs typeface="Trebuchet MS"/>
                <a:sym typeface="Trebuchet MS"/>
              </a:rPr>
              <a:t> </a:t>
            </a:r>
          </a:p>
          <a:p>
            <a:pPr marL="174625" marR="0" lvl="0" indent="0" algn="l" rtl="0">
              <a:lnSpc>
                <a:spcPct val="100000"/>
              </a:lnSpc>
              <a:spcBef>
                <a:spcPts val="0"/>
              </a:spcBef>
              <a:spcAft>
                <a:spcPts val="0"/>
              </a:spcAft>
              <a:buClr>
                <a:schemeClr val="dk1"/>
              </a:buClr>
              <a:buSzPts val="3200"/>
              <a:buFont typeface="Arial"/>
              <a:buNone/>
            </a:pPr>
            <a:r>
              <a:rPr lang="fr-FR" sz="1800" dirty="0"/>
              <a:t>1/ La strate arborée : </a:t>
            </a:r>
          </a:p>
          <a:p>
            <a:pPr marL="174625" marR="0" lvl="0" indent="0" algn="l" rtl="0">
              <a:lnSpc>
                <a:spcPct val="100000"/>
              </a:lnSpc>
              <a:spcBef>
                <a:spcPts val="0"/>
              </a:spcBef>
              <a:spcAft>
                <a:spcPts val="0"/>
              </a:spcAft>
              <a:buClr>
                <a:schemeClr val="dk1"/>
              </a:buClr>
              <a:buSzPts val="3200"/>
              <a:buFont typeface="Arial"/>
              <a:buNone/>
            </a:pPr>
            <a:r>
              <a:rPr lang="fr-FR" sz="1600" dirty="0"/>
              <a:t>Palette arborée pour l’ensemble du parc sportif : Essences rustiques, principalement locales, grande capacité d’adaptation au milieu. </a:t>
            </a:r>
          </a:p>
          <a:p>
            <a:pPr marL="174625" marR="0" lvl="0" indent="0" algn="l" rtl="0">
              <a:lnSpc>
                <a:spcPct val="100000"/>
              </a:lnSpc>
              <a:spcBef>
                <a:spcPts val="0"/>
              </a:spcBef>
              <a:spcAft>
                <a:spcPts val="0"/>
              </a:spcAft>
              <a:buClr>
                <a:schemeClr val="dk1"/>
              </a:buClr>
              <a:buSzPts val="3200"/>
              <a:buFont typeface="Arial"/>
              <a:buNone/>
            </a:pPr>
            <a:endParaRPr lang="fr-FR" sz="1800" b="0" i="0" u="none" strike="noStrike" cap="none" dirty="0">
              <a:solidFill>
                <a:schemeClr val="dk1"/>
              </a:solidFill>
              <a:latin typeface="Trebuchet MS"/>
              <a:ea typeface="Trebuchet MS"/>
              <a:cs typeface="Trebuchet MS"/>
              <a:sym typeface="Trebuchet MS"/>
            </a:endParaRPr>
          </a:p>
          <a:p>
            <a:pPr marL="174625" marR="0" lvl="0" indent="0" algn="l" rtl="0">
              <a:lnSpc>
                <a:spcPct val="100000"/>
              </a:lnSpc>
              <a:spcBef>
                <a:spcPts val="0"/>
              </a:spcBef>
              <a:spcAft>
                <a:spcPts val="0"/>
              </a:spcAft>
              <a:buClr>
                <a:schemeClr val="dk1"/>
              </a:buClr>
              <a:buSzPts val="3200"/>
              <a:buFont typeface="Arial"/>
              <a:buNone/>
            </a:pPr>
            <a:r>
              <a:rPr lang="fr-FR" sz="1800" dirty="0"/>
              <a:t>2/ </a:t>
            </a:r>
            <a:r>
              <a:rPr lang="fr-FR" sz="1800" b="0" i="0" u="none" strike="noStrike" cap="none" dirty="0">
                <a:solidFill>
                  <a:schemeClr val="dk1"/>
                </a:solidFill>
                <a:latin typeface="Trebuchet MS"/>
                <a:ea typeface="Trebuchet MS"/>
                <a:cs typeface="Trebuchet MS"/>
                <a:sym typeface="Trebuchet MS"/>
              </a:rPr>
              <a:t>La strate arbustive :  </a:t>
            </a:r>
          </a:p>
          <a:p>
            <a:pPr marL="174625" marR="0" lvl="0" indent="0" algn="l" rtl="0">
              <a:lnSpc>
                <a:spcPct val="100000"/>
              </a:lnSpc>
              <a:spcBef>
                <a:spcPts val="0"/>
              </a:spcBef>
              <a:spcAft>
                <a:spcPts val="0"/>
              </a:spcAft>
              <a:buClr>
                <a:schemeClr val="dk1"/>
              </a:buClr>
              <a:buSzPts val="3200"/>
              <a:buFont typeface="Arial"/>
              <a:buNone/>
            </a:pPr>
            <a:r>
              <a:rPr lang="fr-FR" sz="1600" b="0" i="0" u="none" strike="noStrike" cap="none" dirty="0">
                <a:solidFill>
                  <a:schemeClr val="dk1"/>
                </a:solidFill>
                <a:latin typeface="Trebuchet MS"/>
                <a:ea typeface="Trebuchet MS"/>
                <a:cs typeface="Trebuchet MS"/>
                <a:sym typeface="Trebuchet MS"/>
              </a:rPr>
              <a:t>Les massifs arbustifs seront utilisés pour habiller les limites et clôtures séparant le parking du complexe sportif et pour structurer les aménagements extérieurs de la terrasse Nord et de l’esplanade aux abords des équipements. Des arbustes seront également proposés dans les aménagements des terrasses Sud en privilégiant des essences  résistantes sans entretien.</a:t>
            </a:r>
          </a:p>
        </p:txBody>
      </p:sp>
      <p:sp>
        <p:nvSpPr>
          <p:cNvPr id="577" name="Google Shape;577;p20"/>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32</a:t>
            </a:fld>
            <a:endParaRPr sz="1200">
              <a:solidFill>
                <a:schemeClr val="lt1"/>
              </a:solidFill>
              <a:latin typeface="Calibri"/>
              <a:ea typeface="Calibri"/>
              <a:cs typeface="Calibri"/>
              <a:sym typeface="Calibri"/>
            </a:endParaRPr>
          </a:p>
        </p:txBody>
      </p:sp>
      <p:sp>
        <p:nvSpPr>
          <p:cNvPr id="578" name="Google Shape;578;p20"/>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Territoire, site et biodiversité</a:t>
            </a:r>
            <a:endParaRPr/>
          </a:p>
        </p:txBody>
      </p:sp>
      <p:pic>
        <p:nvPicPr>
          <p:cNvPr id="3" name="Image 2">
            <a:extLst>
              <a:ext uri="{FF2B5EF4-FFF2-40B4-BE49-F238E27FC236}">
                <a16:creationId xmlns:a16="http://schemas.microsoft.com/office/drawing/2014/main" id="{76B206FF-9F5C-F3C8-B012-9EE209488FED}"/>
              </a:ext>
            </a:extLst>
          </p:cNvPr>
          <p:cNvPicPr>
            <a:picLocks noChangeAspect="1"/>
          </p:cNvPicPr>
          <p:nvPr/>
        </p:nvPicPr>
        <p:blipFill>
          <a:blip r:embed="rId3"/>
          <a:stretch>
            <a:fillRect/>
          </a:stretch>
        </p:blipFill>
        <p:spPr>
          <a:xfrm>
            <a:off x="5690648" y="2103545"/>
            <a:ext cx="3253294" cy="1416613"/>
          </a:xfrm>
          <a:prstGeom prst="rect">
            <a:avLst/>
          </a:prstGeom>
        </p:spPr>
      </p:pic>
      <p:pic>
        <p:nvPicPr>
          <p:cNvPr id="5" name="Image 4">
            <a:extLst>
              <a:ext uri="{FF2B5EF4-FFF2-40B4-BE49-F238E27FC236}">
                <a16:creationId xmlns:a16="http://schemas.microsoft.com/office/drawing/2014/main" id="{7307A93D-1944-9D36-1981-08AAAE0AD2D3}"/>
              </a:ext>
            </a:extLst>
          </p:cNvPr>
          <p:cNvPicPr>
            <a:picLocks noChangeAspect="1"/>
          </p:cNvPicPr>
          <p:nvPr/>
        </p:nvPicPr>
        <p:blipFill>
          <a:blip r:embed="rId4"/>
          <a:stretch>
            <a:fillRect/>
          </a:stretch>
        </p:blipFill>
        <p:spPr>
          <a:xfrm>
            <a:off x="5690648" y="4332795"/>
            <a:ext cx="3285043" cy="503763"/>
          </a:xfrm>
          <a:prstGeom prst="rect">
            <a:avLst/>
          </a:prstGeom>
        </p:spPr>
      </p:pic>
      <p:pic>
        <p:nvPicPr>
          <p:cNvPr id="7" name="Image 6">
            <a:extLst>
              <a:ext uri="{FF2B5EF4-FFF2-40B4-BE49-F238E27FC236}">
                <a16:creationId xmlns:a16="http://schemas.microsoft.com/office/drawing/2014/main" id="{CA2F79DE-F50C-5B34-CE83-C76DBAD6843D}"/>
              </a:ext>
            </a:extLst>
          </p:cNvPr>
          <p:cNvPicPr>
            <a:picLocks noChangeAspect="1"/>
          </p:cNvPicPr>
          <p:nvPr/>
        </p:nvPicPr>
        <p:blipFill>
          <a:blip r:embed="rId5"/>
          <a:stretch>
            <a:fillRect/>
          </a:stretch>
        </p:blipFill>
        <p:spPr>
          <a:xfrm>
            <a:off x="5690648" y="4836558"/>
            <a:ext cx="3294296" cy="7556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75">
          <a:extLst>
            <a:ext uri="{FF2B5EF4-FFF2-40B4-BE49-F238E27FC236}">
              <a16:creationId xmlns:a16="http://schemas.microsoft.com/office/drawing/2014/main" id="{2AED6380-9547-57EB-7F34-D179E514D4BA}"/>
            </a:ext>
          </a:extLst>
        </p:cNvPr>
        <p:cNvGrpSpPr/>
        <p:nvPr/>
      </p:nvGrpSpPr>
      <p:grpSpPr>
        <a:xfrm>
          <a:off x="0" y="0"/>
          <a:ext cx="0" cy="0"/>
          <a:chOff x="0" y="0"/>
          <a:chExt cx="0" cy="0"/>
        </a:xfrm>
      </p:grpSpPr>
      <p:sp>
        <p:nvSpPr>
          <p:cNvPr id="576" name="Google Shape;576;p20">
            <a:extLst>
              <a:ext uri="{FF2B5EF4-FFF2-40B4-BE49-F238E27FC236}">
                <a16:creationId xmlns:a16="http://schemas.microsoft.com/office/drawing/2014/main" id="{F3693D44-2A30-C720-FF54-4C08A876737D}"/>
              </a:ext>
            </a:extLst>
          </p:cNvPr>
          <p:cNvSpPr txBox="1">
            <a:spLocks noGrp="1"/>
          </p:cNvSpPr>
          <p:nvPr>
            <p:ph type="body" idx="1"/>
          </p:nvPr>
        </p:nvSpPr>
        <p:spPr>
          <a:xfrm>
            <a:off x="285749" y="933433"/>
            <a:ext cx="5157108" cy="5454667"/>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174625" indent="0">
              <a:spcBef>
                <a:spcPts val="0"/>
              </a:spcBef>
              <a:buNone/>
            </a:pPr>
            <a:endParaRPr lang="fr-FR" sz="1800" dirty="0"/>
          </a:p>
          <a:p>
            <a:pPr marL="174625" indent="0">
              <a:spcBef>
                <a:spcPts val="0"/>
              </a:spcBef>
              <a:buNone/>
            </a:pPr>
            <a:r>
              <a:rPr lang="fr-FR" sz="1800" dirty="0"/>
              <a:t>3/ Les massifs de pieds d’arbres, aux abords des bâtiments et du parking :  </a:t>
            </a:r>
          </a:p>
          <a:p>
            <a:pPr marL="174625" indent="0">
              <a:spcBef>
                <a:spcPts val="0"/>
              </a:spcBef>
              <a:buNone/>
            </a:pPr>
            <a:r>
              <a:rPr lang="fr-FR" sz="1600" dirty="0"/>
              <a:t>Chaque pied d’arbre est travaillé pour offrir une animation végétale basse sur l’ensemble des voiries et équipements. Le choix des essences pour ces massifs a été étudié pour limiter au maximum l’entretien, les espèces suivantes ont été choisies pour leur entretien restreint</a:t>
            </a:r>
          </a:p>
          <a:p>
            <a:pPr marL="174625" indent="0">
              <a:spcBef>
                <a:spcPts val="0"/>
              </a:spcBef>
              <a:buNone/>
            </a:pPr>
            <a:endParaRPr lang="fr-FR" sz="1800" dirty="0"/>
          </a:p>
          <a:p>
            <a:pPr marL="174625" indent="0">
              <a:spcBef>
                <a:spcPts val="0"/>
              </a:spcBef>
              <a:buNone/>
            </a:pPr>
            <a:r>
              <a:rPr lang="fr-FR" sz="1800" dirty="0"/>
              <a:t>4/ La prairie de l’esplanade et la prairie méditerranéennes : </a:t>
            </a:r>
          </a:p>
          <a:p>
            <a:pPr marL="174625" indent="0">
              <a:spcBef>
                <a:spcPts val="0"/>
              </a:spcBef>
              <a:buNone/>
            </a:pPr>
            <a:r>
              <a:rPr lang="fr-FR" sz="1600" dirty="0"/>
              <a:t>L’esplanade sera végétalisée avec une pelouse rustique, permettant de conserver un cycle de pousse et résistance malgré un climat sec. Sur les terrasses Sud aux abords des équipements, il est intéressant de privilégier un verdissement à l’</a:t>
            </a:r>
            <a:r>
              <a:rPr lang="fr-FR" sz="1600" dirty="0" err="1"/>
              <a:t>hydrosseder</a:t>
            </a:r>
            <a:r>
              <a:rPr lang="fr-FR" sz="1600" dirty="0"/>
              <a:t>. </a:t>
            </a:r>
          </a:p>
          <a:p>
            <a:pPr marL="342900" marR="0" lvl="0" indent="19050" algn="l" rtl="0">
              <a:lnSpc>
                <a:spcPct val="100000"/>
              </a:lnSpc>
              <a:spcBef>
                <a:spcPts val="0"/>
              </a:spcBef>
              <a:spcAft>
                <a:spcPts val="0"/>
              </a:spcAft>
              <a:buClr>
                <a:schemeClr val="dk1"/>
              </a:buClr>
              <a:buSzPts val="3200"/>
              <a:buFont typeface="Arial"/>
              <a:buNone/>
            </a:pPr>
            <a:endParaRPr lang="fr-FR" sz="1200" b="0" i="0" u="none" strike="noStrike" cap="none" dirty="0">
              <a:solidFill>
                <a:schemeClr val="dk1"/>
              </a:solidFill>
              <a:latin typeface="Trebuchet MS"/>
              <a:ea typeface="Trebuchet MS"/>
              <a:cs typeface="Trebuchet MS"/>
              <a:sym typeface="Trebuchet MS"/>
            </a:endParaRPr>
          </a:p>
          <a:p>
            <a:pPr marL="342900" marR="0" lvl="0" indent="-139700" algn="l" rtl="0">
              <a:lnSpc>
                <a:spcPct val="100000"/>
              </a:lnSpc>
              <a:spcBef>
                <a:spcPts val="0"/>
              </a:spcBef>
              <a:spcAft>
                <a:spcPts val="0"/>
              </a:spcAft>
              <a:buClr>
                <a:schemeClr val="dk1"/>
              </a:buClr>
              <a:buSzPts val="3200"/>
              <a:buFont typeface="Arial"/>
              <a:buNone/>
            </a:pPr>
            <a:endParaRPr lang="fr-FR" sz="1400" dirty="0"/>
          </a:p>
          <a:p>
            <a:pPr marL="342900" marR="0" lvl="0" indent="-139700" algn="l" rtl="0">
              <a:lnSpc>
                <a:spcPct val="100000"/>
              </a:lnSpc>
              <a:spcBef>
                <a:spcPts val="0"/>
              </a:spcBef>
              <a:spcAft>
                <a:spcPts val="0"/>
              </a:spcAft>
              <a:buClr>
                <a:schemeClr val="dk1"/>
              </a:buClr>
              <a:buSzPts val="3200"/>
              <a:buFont typeface="Arial"/>
              <a:buNone/>
            </a:pPr>
            <a:endParaRPr sz="1400" b="0" i="0" u="none" strike="noStrike" cap="none" dirty="0">
              <a:solidFill>
                <a:schemeClr val="dk1"/>
              </a:solidFill>
              <a:latin typeface="Trebuchet MS"/>
              <a:ea typeface="Trebuchet MS"/>
              <a:cs typeface="Trebuchet MS"/>
              <a:sym typeface="Trebuchet MS"/>
            </a:endParaRPr>
          </a:p>
        </p:txBody>
      </p:sp>
      <p:sp>
        <p:nvSpPr>
          <p:cNvPr id="577" name="Google Shape;577;p20">
            <a:extLst>
              <a:ext uri="{FF2B5EF4-FFF2-40B4-BE49-F238E27FC236}">
                <a16:creationId xmlns:a16="http://schemas.microsoft.com/office/drawing/2014/main" id="{BF1532E6-FE7A-0AE9-D125-B9C785B47BB7}"/>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33</a:t>
            </a:fld>
            <a:endParaRPr sz="1200">
              <a:solidFill>
                <a:schemeClr val="lt1"/>
              </a:solidFill>
              <a:latin typeface="Calibri"/>
              <a:ea typeface="Calibri"/>
              <a:cs typeface="Calibri"/>
              <a:sym typeface="Calibri"/>
            </a:endParaRPr>
          </a:p>
        </p:txBody>
      </p:sp>
      <p:sp>
        <p:nvSpPr>
          <p:cNvPr id="578" name="Google Shape;578;p20">
            <a:extLst>
              <a:ext uri="{FF2B5EF4-FFF2-40B4-BE49-F238E27FC236}">
                <a16:creationId xmlns:a16="http://schemas.microsoft.com/office/drawing/2014/main" id="{CEB9E86C-5398-94EF-7EED-45977231E041}"/>
              </a:ext>
            </a:extLst>
          </p:cNvPr>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Territoire, site et biodiversité</a:t>
            </a:r>
            <a:endParaRPr/>
          </a:p>
        </p:txBody>
      </p:sp>
      <p:pic>
        <p:nvPicPr>
          <p:cNvPr id="3" name="Image 2">
            <a:extLst>
              <a:ext uri="{FF2B5EF4-FFF2-40B4-BE49-F238E27FC236}">
                <a16:creationId xmlns:a16="http://schemas.microsoft.com/office/drawing/2014/main" id="{076A7D00-CD33-6C7B-D4E8-7546477B6BB0}"/>
              </a:ext>
            </a:extLst>
          </p:cNvPr>
          <p:cNvPicPr>
            <a:picLocks noChangeAspect="1"/>
          </p:cNvPicPr>
          <p:nvPr/>
        </p:nvPicPr>
        <p:blipFill>
          <a:blip r:embed="rId3"/>
          <a:stretch>
            <a:fillRect/>
          </a:stretch>
        </p:blipFill>
        <p:spPr>
          <a:xfrm>
            <a:off x="5503655" y="4237984"/>
            <a:ext cx="3597215" cy="1139011"/>
          </a:xfrm>
          <a:prstGeom prst="rect">
            <a:avLst/>
          </a:prstGeom>
        </p:spPr>
      </p:pic>
      <p:pic>
        <p:nvPicPr>
          <p:cNvPr id="5" name="Image 4">
            <a:extLst>
              <a:ext uri="{FF2B5EF4-FFF2-40B4-BE49-F238E27FC236}">
                <a16:creationId xmlns:a16="http://schemas.microsoft.com/office/drawing/2014/main" id="{CB619D71-788B-7CCB-9B72-D960102428C7}"/>
              </a:ext>
            </a:extLst>
          </p:cNvPr>
          <p:cNvPicPr>
            <a:picLocks noChangeAspect="1"/>
          </p:cNvPicPr>
          <p:nvPr/>
        </p:nvPicPr>
        <p:blipFill>
          <a:blip r:embed="rId4"/>
          <a:stretch>
            <a:fillRect/>
          </a:stretch>
        </p:blipFill>
        <p:spPr>
          <a:xfrm>
            <a:off x="5564215" y="1975948"/>
            <a:ext cx="3536655" cy="644068"/>
          </a:xfrm>
          <a:prstGeom prst="rect">
            <a:avLst/>
          </a:prstGeom>
        </p:spPr>
      </p:pic>
    </p:spTree>
    <p:extLst>
      <p:ext uri="{BB962C8B-B14F-4D97-AF65-F5344CB8AC3E}">
        <p14:creationId xmlns:p14="http://schemas.microsoft.com/office/powerpoint/2010/main" val="1602436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Google Shape;596;p21" descr="Safond photo.jpg"/>
          <p:cNvPicPr preferRelativeResize="0"/>
          <p:nvPr/>
        </p:nvPicPr>
        <p:blipFill rotWithShape="1">
          <a:blip r:embed="rId3">
            <a:alphaModFix/>
          </a:blip>
          <a:srcRect t="17968" b="20312"/>
          <a:stretch/>
        </p:blipFill>
        <p:spPr>
          <a:xfrm>
            <a:off x="0" y="857232"/>
            <a:ext cx="9144000" cy="5643602"/>
          </a:xfrm>
          <a:prstGeom prst="rect">
            <a:avLst/>
          </a:prstGeom>
          <a:noFill/>
          <a:ln>
            <a:noFill/>
          </a:ln>
        </p:spPr>
      </p:pic>
      <p:sp>
        <p:nvSpPr>
          <p:cNvPr id="597" name="Google Shape;597;p21"/>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34</a:t>
            </a:fld>
            <a:endParaRPr sz="1200">
              <a:solidFill>
                <a:schemeClr val="lt1"/>
              </a:solidFill>
              <a:latin typeface="Calibri"/>
              <a:ea typeface="Calibri"/>
              <a:cs typeface="Calibri"/>
              <a:sym typeface="Calibri"/>
            </a:endParaRPr>
          </a:p>
        </p:txBody>
      </p:sp>
      <p:sp>
        <p:nvSpPr>
          <p:cNvPr id="607" name="Google Shape;607;p21"/>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a:solidFill>
                  <a:srgbClr val="595959"/>
                </a:solidFill>
                <a:latin typeface="Trebuchet MS"/>
                <a:ea typeface="Trebuchet MS"/>
                <a:cs typeface="Trebuchet MS"/>
                <a:sym typeface="Trebuchet MS"/>
              </a:rPr>
              <a:t>Le terrain et son voisinage</a:t>
            </a:r>
            <a:endParaRPr sz="4400" b="0" i="0" u="none" strike="noStrike" cap="none">
              <a:solidFill>
                <a:schemeClr val="dk1"/>
              </a:solidFill>
              <a:latin typeface="Trebuchet MS"/>
              <a:ea typeface="Trebuchet MS"/>
              <a:cs typeface="Trebuchet MS"/>
              <a:sym typeface="Trebuchet MS"/>
            </a:endParaRPr>
          </a:p>
        </p:txBody>
      </p:sp>
      <p:pic>
        <p:nvPicPr>
          <p:cNvPr id="2" name="Image 1">
            <a:extLst>
              <a:ext uri="{FF2B5EF4-FFF2-40B4-BE49-F238E27FC236}">
                <a16:creationId xmlns:a16="http://schemas.microsoft.com/office/drawing/2014/main" id="{A74C8703-F204-1FA5-E57C-94B3A7B9781B}"/>
              </a:ext>
            </a:extLst>
          </p:cNvPr>
          <p:cNvPicPr>
            <a:picLocks noChangeAspect="1"/>
          </p:cNvPicPr>
          <p:nvPr/>
        </p:nvPicPr>
        <p:blipFill>
          <a:blip r:embed="rId4"/>
          <a:srcRect l="12279" r="6205"/>
          <a:stretch/>
        </p:blipFill>
        <p:spPr>
          <a:xfrm>
            <a:off x="0" y="834233"/>
            <a:ext cx="9144000" cy="566660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22"/>
          <p:cNvSpPr txBox="1"/>
          <p:nvPr/>
        </p:nvSpPr>
        <p:spPr>
          <a:xfrm>
            <a:off x="6526560" y="3994130"/>
            <a:ext cx="1896314"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614" name="Google Shape;614;p22"/>
          <p:cNvSpPr txBox="1"/>
          <p:nvPr/>
        </p:nvSpPr>
        <p:spPr>
          <a:xfrm>
            <a:off x="785785" y="3997821"/>
            <a:ext cx="1643045"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615" name="Google Shape;615;p22"/>
          <p:cNvSpPr txBox="1"/>
          <p:nvPr/>
        </p:nvSpPr>
        <p:spPr>
          <a:xfrm>
            <a:off x="785785" y="2000659"/>
            <a:ext cx="7643863"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616" name="Google Shape;616;p22"/>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617" name="Google Shape;617;p22"/>
          <p:cNvSpPr txBox="1"/>
          <p:nvPr/>
        </p:nvSpPr>
        <p:spPr>
          <a:xfrm>
            <a:off x="785786" y="2999240"/>
            <a:ext cx="3200839"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618" name="Google Shape;618;p22"/>
          <p:cNvSpPr txBox="1"/>
          <p:nvPr/>
        </p:nvSpPr>
        <p:spPr>
          <a:xfrm>
            <a:off x="4058294" y="2998109"/>
            <a:ext cx="4371358" cy="923330"/>
          </a:xfrm>
          <a:prstGeom prst="rect">
            <a:avLst/>
          </a:prstGeom>
          <a:solidFill>
            <a:srgbClr val="8C7A5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619" name="Google Shape;619;p22"/>
          <p:cNvGrpSpPr/>
          <p:nvPr/>
        </p:nvGrpSpPr>
        <p:grpSpPr>
          <a:xfrm>
            <a:off x="2532402" y="3995559"/>
            <a:ext cx="1768287" cy="1754326"/>
            <a:chOff x="2519610" y="4040155"/>
            <a:chExt cx="1768287" cy="1754326"/>
          </a:xfrm>
        </p:grpSpPr>
        <p:sp>
          <p:nvSpPr>
            <p:cNvPr id="620" name="Google Shape;620;p22"/>
            <p:cNvSpPr txBox="1"/>
            <p:nvPr/>
          </p:nvSpPr>
          <p:spPr>
            <a:xfrm>
              <a:off x="2519610" y="4040155"/>
              <a:ext cx="1768287"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621" name="Google Shape;621;p22"/>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622" name="Google Shape;622;p22"/>
          <p:cNvGrpSpPr/>
          <p:nvPr/>
        </p:nvGrpSpPr>
        <p:grpSpPr>
          <a:xfrm>
            <a:off x="4390816" y="3994130"/>
            <a:ext cx="2052390" cy="1754326"/>
            <a:chOff x="4426080" y="4040155"/>
            <a:chExt cx="2052390" cy="1754326"/>
          </a:xfrm>
        </p:grpSpPr>
        <p:sp>
          <p:nvSpPr>
            <p:cNvPr id="623" name="Google Shape;623;p22"/>
            <p:cNvSpPr txBox="1"/>
            <p:nvPr/>
          </p:nvSpPr>
          <p:spPr>
            <a:xfrm>
              <a:off x="4426080" y="4040155"/>
              <a:ext cx="2052390"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624" name="Google Shape;624;p22"/>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625" name="Google Shape;625;p22"/>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626" name="Google Shape;626;p22"/>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627" name="Google Shape;627;p22"/>
          <p:cNvPicPr preferRelativeResize="0"/>
          <p:nvPr/>
        </p:nvPicPr>
        <p:blipFill rotWithShape="1">
          <a:blip r:embed="rId7">
            <a:alphaModFix/>
          </a:blip>
          <a:srcRect/>
          <a:stretch/>
        </p:blipFill>
        <p:spPr>
          <a:xfrm>
            <a:off x="3106986" y="3098456"/>
            <a:ext cx="809625" cy="809625"/>
          </a:xfrm>
          <a:prstGeom prst="rect">
            <a:avLst/>
          </a:prstGeom>
          <a:noFill/>
          <a:ln>
            <a:noFill/>
          </a:ln>
        </p:spPr>
      </p:pic>
      <p:pic>
        <p:nvPicPr>
          <p:cNvPr id="628" name="Google Shape;628;p22" descr="Une image contenant symbole, Graphique, Police, conception&#10;&#10;Description générée automatiquement"/>
          <p:cNvPicPr preferRelativeResize="0"/>
          <p:nvPr/>
        </p:nvPicPr>
        <p:blipFill rotWithShape="1">
          <a:blip r:embed="rId8">
            <a:alphaModFix/>
          </a:blip>
          <a:srcRect/>
          <a:stretch/>
        </p:blipFill>
        <p:spPr>
          <a:xfrm>
            <a:off x="960938" y="4043826"/>
            <a:ext cx="1197750" cy="1197750"/>
          </a:xfrm>
          <a:prstGeom prst="rect">
            <a:avLst/>
          </a:prstGeom>
          <a:noFill/>
          <a:ln>
            <a:noFill/>
          </a:ln>
        </p:spPr>
      </p:pic>
      <p:pic>
        <p:nvPicPr>
          <p:cNvPr id="629" name="Google Shape;629;p22"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36">
          <a:extLst>
            <a:ext uri="{FF2B5EF4-FFF2-40B4-BE49-F238E27FC236}">
              <a16:creationId xmlns:a16="http://schemas.microsoft.com/office/drawing/2014/main" id="{81EFFC1C-375B-28CC-6038-67A07918912C}"/>
            </a:ext>
          </a:extLst>
        </p:cNvPr>
        <p:cNvGrpSpPr/>
        <p:nvPr/>
      </p:nvGrpSpPr>
      <p:grpSpPr>
        <a:xfrm>
          <a:off x="0" y="0"/>
          <a:ext cx="0" cy="0"/>
          <a:chOff x="0" y="0"/>
          <a:chExt cx="0" cy="0"/>
        </a:xfrm>
      </p:grpSpPr>
      <p:sp>
        <p:nvSpPr>
          <p:cNvPr id="637" name="Google Shape;637;p23">
            <a:extLst>
              <a:ext uri="{FF2B5EF4-FFF2-40B4-BE49-F238E27FC236}">
                <a16:creationId xmlns:a16="http://schemas.microsoft.com/office/drawing/2014/main" id="{5DD7F454-0436-3252-1D37-BB2433EC965E}"/>
              </a:ext>
            </a:extLst>
          </p:cNvPr>
          <p:cNvSpPr txBox="1">
            <a:spLocks noGrp="1"/>
          </p:cNvSpPr>
          <p:nvPr>
            <p:ph type="body" idx="1"/>
          </p:nvPr>
        </p:nvSpPr>
        <p:spPr>
          <a:xfrm>
            <a:off x="285720" y="857232"/>
            <a:ext cx="6143668" cy="5495923"/>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r>
              <a:rPr lang="fr-FR" sz="1800" b="0" i="0" u="none" strike="noStrike" cap="none" dirty="0">
                <a:solidFill>
                  <a:schemeClr val="dk1"/>
                </a:solidFill>
                <a:latin typeface="Trebuchet MS"/>
                <a:ea typeface="Trebuchet MS"/>
                <a:cs typeface="Trebuchet MS"/>
                <a:sym typeface="Trebuchet MS"/>
              </a:rPr>
              <a:t>Un projet inclusif mené avec les acteurs du site : </a:t>
            </a:r>
          </a:p>
          <a:p>
            <a:pPr marL="342900" marR="0" lvl="0" indent="-139700" algn="l" rtl="0">
              <a:lnSpc>
                <a:spcPct val="100000"/>
              </a:lnSpc>
              <a:spcBef>
                <a:spcPts val="0"/>
              </a:spcBef>
              <a:spcAft>
                <a:spcPts val="0"/>
              </a:spcAft>
              <a:buClr>
                <a:schemeClr val="dk1"/>
              </a:buClr>
              <a:buSzPts val="3200"/>
              <a:buFont typeface="Arial"/>
              <a:buNone/>
            </a:pPr>
            <a:endParaRPr lang="fr-FR" sz="1800" dirty="0"/>
          </a:p>
          <a:p>
            <a:pPr marL="342900" marR="0" lvl="0" indent="-139700" algn="l" rtl="0">
              <a:lnSpc>
                <a:spcPct val="100000"/>
              </a:lnSpc>
              <a:spcBef>
                <a:spcPts val="0"/>
              </a:spcBef>
              <a:spcAft>
                <a:spcPts val="0"/>
              </a:spcAft>
              <a:buClr>
                <a:schemeClr val="dk1"/>
              </a:buClr>
              <a:buSzPts val="3200"/>
              <a:buFont typeface="Arial"/>
              <a:buNone/>
            </a:pPr>
            <a:r>
              <a:rPr lang="fr-FR" sz="1800" b="0" i="0" u="none" strike="noStrike" cap="none" dirty="0">
                <a:solidFill>
                  <a:schemeClr val="dk1"/>
                </a:solidFill>
                <a:latin typeface="Trebuchet MS"/>
                <a:ea typeface="Trebuchet MS"/>
                <a:cs typeface="Trebuchet MS"/>
                <a:sym typeface="Trebuchet MS"/>
              </a:rPr>
              <a:t>1/ Etat des lieux des activités sur la commune permettant de déterminer les possibilités d’optimiser les activités. </a:t>
            </a:r>
          </a:p>
          <a:p>
            <a:pPr marL="342900" marR="0" lvl="0" indent="-139700" algn="l" rtl="0">
              <a:lnSpc>
                <a:spcPct val="100000"/>
              </a:lnSpc>
              <a:spcBef>
                <a:spcPts val="0"/>
              </a:spcBef>
              <a:spcAft>
                <a:spcPts val="0"/>
              </a:spcAft>
              <a:buClr>
                <a:schemeClr val="dk1"/>
              </a:buClr>
              <a:buSzPts val="3200"/>
              <a:buFont typeface="Arial"/>
              <a:buNone/>
            </a:pPr>
            <a:endParaRPr lang="fr-FR" sz="1800" b="0" i="0" u="none" strike="noStrike" cap="none" dirty="0">
              <a:solidFill>
                <a:schemeClr val="dk1"/>
              </a:solidFill>
              <a:latin typeface="Trebuchet MS"/>
              <a:ea typeface="Trebuchet MS"/>
              <a:cs typeface="Trebuchet MS"/>
              <a:sym typeface="Trebuchet MS"/>
            </a:endParaRPr>
          </a:p>
          <a:p>
            <a:pPr marL="342900" marR="0" lvl="0" indent="-139700" algn="l" rtl="0">
              <a:lnSpc>
                <a:spcPct val="100000"/>
              </a:lnSpc>
              <a:spcBef>
                <a:spcPts val="0"/>
              </a:spcBef>
              <a:spcAft>
                <a:spcPts val="0"/>
              </a:spcAft>
              <a:buClr>
                <a:schemeClr val="dk1"/>
              </a:buClr>
              <a:buSzPts val="3200"/>
              <a:buFont typeface="Arial"/>
              <a:buNone/>
            </a:pPr>
            <a:r>
              <a:rPr lang="fr-FR" sz="1800" dirty="0"/>
              <a:t>2/ Identification des activités pour le site du complexe sportif : </a:t>
            </a:r>
            <a:r>
              <a:rPr lang="fr-FR" sz="1800" b="0" i="0" u="none" strike="noStrike" cap="none" dirty="0">
                <a:solidFill>
                  <a:schemeClr val="dk1"/>
                </a:solidFill>
                <a:latin typeface="Trebuchet MS"/>
                <a:ea typeface="Trebuchet MS"/>
                <a:cs typeface="Trebuchet MS"/>
                <a:sym typeface="Trebuchet MS"/>
              </a:rPr>
              <a:t>Arts martiaux + danse, gym etc. </a:t>
            </a:r>
          </a:p>
          <a:p>
            <a:pPr marL="342900" marR="0" lvl="0" indent="-139700" algn="l" rtl="0">
              <a:lnSpc>
                <a:spcPct val="100000"/>
              </a:lnSpc>
              <a:spcBef>
                <a:spcPts val="0"/>
              </a:spcBef>
              <a:spcAft>
                <a:spcPts val="0"/>
              </a:spcAft>
              <a:buClr>
                <a:schemeClr val="dk1"/>
              </a:buClr>
              <a:buSzPts val="3200"/>
              <a:buFont typeface="Arial"/>
              <a:buNone/>
            </a:pPr>
            <a:endParaRPr lang="fr-FR" sz="1000" b="0" i="0" u="none" strike="noStrike" cap="none" dirty="0">
              <a:solidFill>
                <a:schemeClr val="dk1"/>
              </a:solidFill>
              <a:latin typeface="Trebuchet MS"/>
              <a:ea typeface="Trebuchet MS"/>
              <a:cs typeface="Trebuchet MS"/>
              <a:sym typeface="Trebuchet MS"/>
            </a:endParaRPr>
          </a:p>
          <a:p>
            <a:pPr marL="342900" marR="0" lvl="0" indent="-139700" algn="l" rtl="0">
              <a:lnSpc>
                <a:spcPct val="100000"/>
              </a:lnSpc>
              <a:spcBef>
                <a:spcPts val="0"/>
              </a:spcBef>
              <a:spcAft>
                <a:spcPts val="0"/>
              </a:spcAft>
              <a:buClr>
                <a:schemeClr val="dk1"/>
              </a:buClr>
              <a:buSzPts val="3200"/>
              <a:buFont typeface="Arial"/>
              <a:buNone/>
            </a:pPr>
            <a:r>
              <a:rPr lang="fr-FR" sz="1800" b="0" i="0" u="none" strike="noStrike" cap="none" dirty="0">
                <a:solidFill>
                  <a:schemeClr val="dk1"/>
                </a:solidFill>
                <a:latin typeface="Trebuchet MS"/>
                <a:ea typeface="Trebuchet MS"/>
                <a:cs typeface="Trebuchet MS"/>
                <a:sym typeface="Trebuchet MS"/>
              </a:rPr>
              <a:t>3/ Réflexion avec ces associations : réunions spécifiques pour leur présenter le projet de faire évoluer le site, recueillir leur avis et leurs souhaits. </a:t>
            </a:r>
          </a:p>
          <a:p>
            <a:pPr marL="342900" marR="0" lvl="0" indent="-139700" algn="l" rtl="0">
              <a:lnSpc>
                <a:spcPct val="100000"/>
              </a:lnSpc>
              <a:spcBef>
                <a:spcPts val="0"/>
              </a:spcBef>
              <a:spcAft>
                <a:spcPts val="0"/>
              </a:spcAft>
              <a:buClr>
                <a:schemeClr val="dk1"/>
              </a:buClr>
              <a:buSzPts val="3200"/>
              <a:buFont typeface="Arial"/>
              <a:buNone/>
            </a:pPr>
            <a:endParaRPr lang="fr-FR" sz="900" dirty="0"/>
          </a:p>
          <a:p>
            <a:pPr marL="342900" marR="0" lvl="0" indent="-139700" algn="l" rtl="0">
              <a:lnSpc>
                <a:spcPct val="100000"/>
              </a:lnSpc>
              <a:spcBef>
                <a:spcPts val="0"/>
              </a:spcBef>
              <a:spcAft>
                <a:spcPts val="0"/>
              </a:spcAft>
              <a:buClr>
                <a:schemeClr val="dk1"/>
              </a:buClr>
              <a:buSzPts val="3200"/>
              <a:buFont typeface="Arial"/>
              <a:buNone/>
            </a:pPr>
            <a:endParaRPr lang="fr-FR" sz="900" dirty="0"/>
          </a:p>
          <a:p>
            <a:pPr marL="342900" marR="0" lvl="0" indent="-139700" algn="l" rtl="0">
              <a:lnSpc>
                <a:spcPct val="100000"/>
              </a:lnSpc>
              <a:spcBef>
                <a:spcPts val="0"/>
              </a:spcBef>
              <a:spcAft>
                <a:spcPts val="0"/>
              </a:spcAft>
              <a:buClr>
                <a:schemeClr val="dk1"/>
              </a:buClr>
              <a:buSzPts val="3200"/>
              <a:buFont typeface="Arial"/>
              <a:buNone/>
            </a:pPr>
            <a:endParaRPr lang="fr-FR" sz="900" dirty="0"/>
          </a:p>
          <a:p>
            <a:pPr marL="342900" marR="0" lvl="0" indent="-139700" algn="l" rtl="0">
              <a:lnSpc>
                <a:spcPct val="100000"/>
              </a:lnSpc>
              <a:spcBef>
                <a:spcPts val="0"/>
              </a:spcBef>
              <a:spcAft>
                <a:spcPts val="0"/>
              </a:spcAft>
              <a:buClr>
                <a:schemeClr val="dk1"/>
              </a:buClr>
              <a:buSzPts val="3200"/>
              <a:buFont typeface="Arial"/>
              <a:buNone/>
            </a:pPr>
            <a:r>
              <a:rPr lang="fr-FR" sz="1800" dirty="0"/>
              <a:t>-&gt; Les acteurs ont été sensibilisés et écoutés à l’occasion de ces réunions. Ces étapes ont permis de construire un programme.  </a:t>
            </a:r>
          </a:p>
        </p:txBody>
      </p:sp>
      <p:sp>
        <p:nvSpPr>
          <p:cNvPr id="638" name="Google Shape;638;p23">
            <a:extLst>
              <a:ext uri="{FF2B5EF4-FFF2-40B4-BE49-F238E27FC236}">
                <a16:creationId xmlns:a16="http://schemas.microsoft.com/office/drawing/2014/main" id="{4ECC5783-B5C9-A6AA-D484-91BFD0562FD8}"/>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36</a:t>
            </a:fld>
            <a:endParaRPr sz="1200">
              <a:solidFill>
                <a:schemeClr val="lt1"/>
              </a:solidFill>
              <a:latin typeface="Calibri"/>
              <a:ea typeface="Calibri"/>
              <a:cs typeface="Calibri"/>
              <a:sym typeface="Calibri"/>
            </a:endParaRPr>
          </a:p>
        </p:txBody>
      </p:sp>
      <p:sp>
        <p:nvSpPr>
          <p:cNvPr id="639" name="Google Shape;639;p23">
            <a:extLst>
              <a:ext uri="{FF2B5EF4-FFF2-40B4-BE49-F238E27FC236}">
                <a16:creationId xmlns:a16="http://schemas.microsoft.com/office/drawing/2014/main" id="{EBB1AC4E-39AE-1B92-55F6-0340C51FB5F7}"/>
              </a:ext>
            </a:extLst>
          </p:cNvPr>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Usage et Responsabilité Sociétale</a:t>
            </a:r>
            <a:endParaRPr/>
          </a:p>
        </p:txBody>
      </p:sp>
      <p:pic>
        <p:nvPicPr>
          <p:cNvPr id="2050" name="Picture 2" descr="Contacts : Associations - Mairie de Belin-Béliet">
            <a:extLst>
              <a:ext uri="{FF2B5EF4-FFF2-40B4-BE49-F238E27FC236}">
                <a16:creationId xmlns:a16="http://schemas.microsoft.com/office/drawing/2014/main" id="{4E18958D-ADF4-40EE-AC42-7A01EF2350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3425" y="133418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mment créer une association ? | Dugny">
            <a:extLst>
              <a:ext uri="{FF2B5EF4-FFF2-40B4-BE49-F238E27FC236}">
                <a16:creationId xmlns:a16="http://schemas.microsoft.com/office/drawing/2014/main" id="{12EC7AE2-858A-1F45-2C37-0B78901178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4289" y="3605193"/>
            <a:ext cx="2161395" cy="2076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041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23"/>
          <p:cNvSpPr txBox="1">
            <a:spLocks noGrp="1"/>
          </p:cNvSpPr>
          <p:nvPr>
            <p:ph type="body" idx="1"/>
          </p:nvPr>
        </p:nvSpPr>
        <p:spPr>
          <a:xfrm>
            <a:off x="285720" y="857232"/>
            <a:ext cx="6143668" cy="5495923"/>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lang="fr-FR" sz="1800" b="1" i="0" u="sng" strike="noStrike" cap="none" dirty="0">
              <a:solidFill>
                <a:schemeClr val="dk1"/>
              </a:solidFill>
              <a:latin typeface="Trebuchet MS"/>
              <a:ea typeface="Trebuchet MS"/>
              <a:cs typeface="Trebuchet MS"/>
              <a:sym typeface="Trebuchet MS"/>
            </a:endParaRPr>
          </a:p>
          <a:p>
            <a:pPr marL="342900" marR="0" lvl="0" indent="-139700" algn="l" rtl="0">
              <a:lnSpc>
                <a:spcPct val="100000"/>
              </a:lnSpc>
              <a:spcBef>
                <a:spcPts val="0"/>
              </a:spcBef>
              <a:spcAft>
                <a:spcPts val="0"/>
              </a:spcAft>
              <a:buClr>
                <a:schemeClr val="dk1"/>
              </a:buClr>
              <a:buSzPts val="3200"/>
              <a:buFont typeface="Arial"/>
              <a:buNone/>
            </a:pPr>
            <a:endParaRPr lang="fr-FR" sz="1800" b="1" u="sng" dirty="0"/>
          </a:p>
          <a:p>
            <a:pPr marL="342900" marR="0" lvl="0" indent="-139700" algn="l" rtl="0">
              <a:lnSpc>
                <a:spcPct val="100000"/>
              </a:lnSpc>
              <a:spcBef>
                <a:spcPts val="0"/>
              </a:spcBef>
              <a:spcAft>
                <a:spcPts val="0"/>
              </a:spcAft>
              <a:buClr>
                <a:schemeClr val="dk1"/>
              </a:buClr>
              <a:buSzPts val="3200"/>
              <a:buFont typeface="Arial"/>
              <a:buNone/>
            </a:pPr>
            <a:r>
              <a:rPr lang="fr-FR" sz="1800" b="1" i="0" u="sng" strike="noStrike" cap="none" dirty="0">
                <a:solidFill>
                  <a:schemeClr val="dk1"/>
                </a:solidFill>
                <a:latin typeface="Trebuchet MS"/>
                <a:ea typeface="Trebuchet MS"/>
                <a:cs typeface="Trebuchet MS"/>
                <a:sym typeface="Trebuchet MS"/>
              </a:rPr>
              <a:t>Un projet inclusif mené avec les acteurs du site : </a:t>
            </a:r>
          </a:p>
          <a:p>
            <a:pPr marL="342900" marR="0" lvl="0" indent="-139700" algn="l" rtl="0">
              <a:lnSpc>
                <a:spcPct val="100000"/>
              </a:lnSpc>
              <a:spcBef>
                <a:spcPts val="0"/>
              </a:spcBef>
              <a:spcAft>
                <a:spcPts val="0"/>
              </a:spcAft>
              <a:buClr>
                <a:schemeClr val="dk1"/>
              </a:buClr>
              <a:buSzPts val="3200"/>
              <a:buFont typeface="Arial"/>
              <a:buNone/>
            </a:pPr>
            <a:endParaRPr lang="fr-FR" sz="1800" dirty="0"/>
          </a:p>
          <a:p>
            <a:pPr marL="179388" marR="0" lvl="0" indent="0" algn="l" rtl="0">
              <a:lnSpc>
                <a:spcPct val="100000"/>
              </a:lnSpc>
              <a:spcBef>
                <a:spcPts val="0"/>
              </a:spcBef>
              <a:spcAft>
                <a:spcPts val="0"/>
              </a:spcAft>
              <a:buClr>
                <a:schemeClr val="dk1"/>
              </a:buClr>
              <a:buSzPts val="3200"/>
              <a:buFont typeface="Arial"/>
              <a:buNone/>
            </a:pPr>
            <a:r>
              <a:rPr lang="fr-FR" sz="1800" dirty="0"/>
              <a:t>Modularité et Flexibilité : la ville de la Gaude a souhaité offrir des espaces évolutifs qui répondent aux besoins des acteurs tout en permettant une bonne évolutivité des espaces : </a:t>
            </a:r>
          </a:p>
          <a:p>
            <a:pPr marL="179388" marR="0" lvl="0" indent="0" algn="l" rtl="0">
              <a:lnSpc>
                <a:spcPct val="100000"/>
              </a:lnSpc>
              <a:spcBef>
                <a:spcPts val="0"/>
              </a:spcBef>
              <a:spcAft>
                <a:spcPts val="0"/>
              </a:spcAft>
              <a:buClr>
                <a:schemeClr val="dk1"/>
              </a:buClr>
              <a:buSzPts val="3200"/>
              <a:buFont typeface="Arial"/>
              <a:buNone/>
            </a:pPr>
            <a:endParaRPr lang="fr-FR" sz="1800" dirty="0"/>
          </a:p>
          <a:p>
            <a:pPr marL="488950" marR="0" lvl="0" indent="-285750" algn="l" rtl="0">
              <a:lnSpc>
                <a:spcPct val="100000"/>
              </a:lnSpc>
              <a:spcBef>
                <a:spcPts val="0"/>
              </a:spcBef>
              <a:spcAft>
                <a:spcPts val="0"/>
              </a:spcAft>
              <a:buClr>
                <a:schemeClr val="dk1"/>
              </a:buClr>
              <a:buSzPts val="3200"/>
              <a:buFontTx/>
              <a:buChar char="-"/>
            </a:pPr>
            <a:r>
              <a:rPr lang="fr-FR" sz="1800" dirty="0"/>
              <a:t>Bâtiments autonomes les uns des autres,</a:t>
            </a:r>
          </a:p>
          <a:p>
            <a:pPr marL="488950" marR="0" lvl="0" indent="-285750" algn="l" rtl="0">
              <a:lnSpc>
                <a:spcPct val="100000"/>
              </a:lnSpc>
              <a:spcBef>
                <a:spcPts val="0"/>
              </a:spcBef>
              <a:spcAft>
                <a:spcPts val="0"/>
              </a:spcAft>
              <a:buClr>
                <a:schemeClr val="dk1"/>
              </a:buClr>
              <a:buSzPts val="3200"/>
              <a:buFontTx/>
              <a:buChar char="-"/>
            </a:pPr>
            <a:r>
              <a:rPr lang="fr-FR" sz="1800" dirty="0"/>
              <a:t>Espaces modulables avec des cloisonnement mobiles ou légers</a:t>
            </a:r>
          </a:p>
          <a:p>
            <a:pPr marL="488950" marR="0" lvl="0" indent="-285750" algn="l" rtl="0">
              <a:lnSpc>
                <a:spcPct val="100000"/>
              </a:lnSpc>
              <a:spcBef>
                <a:spcPts val="0"/>
              </a:spcBef>
              <a:spcAft>
                <a:spcPts val="0"/>
              </a:spcAft>
              <a:buClr>
                <a:schemeClr val="dk1"/>
              </a:buClr>
              <a:buSzPts val="3200"/>
              <a:buFontTx/>
              <a:buChar char="-"/>
            </a:pPr>
            <a:r>
              <a:rPr lang="fr-FR" sz="1800" dirty="0"/>
              <a:t>Espaces mutualisés : vestiaires existants, parkings, salles de réunion, etc. </a:t>
            </a:r>
          </a:p>
          <a:p>
            <a:pPr marL="342900" marR="0" lvl="0" indent="-139700" algn="l" rtl="0">
              <a:lnSpc>
                <a:spcPct val="100000"/>
              </a:lnSpc>
              <a:spcBef>
                <a:spcPts val="0"/>
              </a:spcBef>
              <a:spcAft>
                <a:spcPts val="0"/>
              </a:spcAft>
              <a:buClr>
                <a:schemeClr val="dk1"/>
              </a:buClr>
              <a:buSzPts val="3200"/>
              <a:buFont typeface="Arial"/>
              <a:buNone/>
            </a:pPr>
            <a:endParaRPr lang="fr-FR" sz="1800" dirty="0"/>
          </a:p>
          <a:p>
            <a:pPr marL="179388" marR="0" lvl="0" indent="0" algn="l" rtl="0">
              <a:lnSpc>
                <a:spcPct val="100000"/>
              </a:lnSpc>
              <a:spcBef>
                <a:spcPts val="0"/>
              </a:spcBef>
              <a:spcAft>
                <a:spcPts val="0"/>
              </a:spcAft>
              <a:buClr>
                <a:schemeClr val="dk1"/>
              </a:buClr>
              <a:buSzPts val="3200"/>
              <a:buFont typeface="Arial"/>
              <a:buNone/>
            </a:pPr>
            <a:r>
              <a:rPr lang="fr-FR" sz="1800" dirty="0"/>
              <a:t>Le programme est resté itératif et à évolué pour toujours plus de modularité et de polyvalence. </a:t>
            </a:r>
          </a:p>
          <a:p>
            <a:pPr marL="179388" marR="0" lvl="0" indent="0" algn="l" rtl="0">
              <a:lnSpc>
                <a:spcPct val="100000"/>
              </a:lnSpc>
              <a:spcBef>
                <a:spcPts val="0"/>
              </a:spcBef>
              <a:spcAft>
                <a:spcPts val="0"/>
              </a:spcAft>
              <a:buClr>
                <a:schemeClr val="dk1"/>
              </a:buClr>
              <a:buSzPts val="3200"/>
              <a:buFont typeface="Arial"/>
              <a:buNone/>
            </a:pPr>
            <a:r>
              <a:rPr lang="fr-FR" sz="1800" dirty="0"/>
              <a:t>Les espaces sont désormais ERP pour permettre l’organisation d’évènements communaux. </a:t>
            </a:r>
            <a:endParaRPr sz="1800" b="0" i="0" u="none" strike="noStrike" cap="none" dirty="0">
              <a:solidFill>
                <a:schemeClr val="dk1"/>
              </a:solidFill>
              <a:latin typeface="Trebuchet MS"/>
              <a:ea typeface="Trebuchet MS"/>
              <a:cs typeface="Trebuchet MS"/>
              <a:sym typeface="Trebuchet MS"/>
            </a:endParaRPr>
          </a:p>
        </p:txBody>
      </p:sp>
      <p:sp>
        <p:nvSpPr>
          <p:cNvPr id="638" name="Google Shape;638;p23"/>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37</a:t>
            </a:fld>
            <a:endParaRPr sz="1200">
              <a:solidFill>
                <a:schemeClr val="lt1"/>
              </a:solidFill>
              <a:latin typeface="Calibri"/>
              <a:ea typeface="Calibri"/>
              <a:cs typeface="Calibri"/>
              <a:sym typeface="Calibri"/>
            </a:endParaRPr>
          </a:p>
        </p:txBody>
      </p:sp>
      <p:sp>
        <p:nvSpPr>
          <p:cNvPr id="639" name="Google Shape;639;p23"/>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Usage et Responsabilité Sociétale</a:t>
            </a:r>
            <a:endParaRPr/>
          </a:p>
        </p:txBody>
      </p:sp>
      <p:pic>
        <p:nvPicPr>
          <p:cNvPr id="2054" name="Picture 6" descr="2 900+ Modularité Stock Illustrations, graphiques vectoriels libre de  droits et Clip Art - iStock">
            <a:extLst>
              <a:ext uri="{FF2B5EF4-FFF2-40B4-BE49-F238E27FC236}">
                <a16:creationId xmlns:a16="http://schemas.microsoft.com/office/drawing/2014/main" id="{817F8148-C9CE-FFD5-9B30-FEBED51F44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349" t="55882" r="6349" b="4062"/>
          <a:stretch/>
        </p:blipFill>
        <p:spPr bwMode="auto">
          <a:xfrm>
            <a:off x="6754585" y="2437690"/>
            <a:ext cx="2174422" cy="23350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24"/>
          <p:cNvSpPr txBox="1"/>
          <p:nvPr/>
        </p:nvSpPr>
        <p:spPr>
          <a:xfrm>
            <a:off x="6526560" y="3994130"/>
            <a:ext cx="1896314"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657" name="Google Shape;657;p24"/>
          <p:cNvSpPr txBox="1"/>
          <p:nvPr/>
        </p:nvSpPr>
        <p:spPr>
          <a:xfrm>
            <a:off x="785785" y="3997821"/>
            <a:ext cx="1643045" cy="1754326"/>
          </a:xfrm>
          <a:prstGeom prst="rect">
            <a:avLst/>
          </a:prstGeom>
          <a:solidFill>
            <a:srgbClr val="8C7A5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658" name="Google Shape;658;p24"/>
          <p:cNvSpPr txBox="1"/>
          <p:nvPr/>
        </p:nvSpPr>
        <p:spPr>
          <a:xfrm>
            <a:off x="785785" y="2000659"/>
            <a:ext cx="7643863"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659" name="Google Shape;659;p24"/>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660" name="Google Shape;660;p24"/>
          <p:cNvSpPr txBox="1"/>
          <p:nvPr/>
        </p:nvSpPr>
        <p:spPr>
          <a:xfrm>
            <a:off x="785786" y="2999240"/>
            <a:ext cx="3200839"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661" name="Google Shape;661;p24"/>
          <p:cNvSpPr txBox="1"/>
          <p:nvPr/>
        </p:nvSpPr>
        <p:spPr>
          <a:xfrm>
            <a:off x="4058294" y="2998109"/>
            <a:ext cx="4371358"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662" name="Google Shape;662;p24"/>
          <p:cNvGrpSpPr/>
          <p:nvPr/>
        </p:nvGrpSpPr>
        <p:grpSpPr>
          <a:xfrm>
            <a:off x="2532402" y="3995559"/>
            <a:ext cx="1768287" cy="1754326"/>
            <a:chOff x="2519610" y="4040155"/>
            <a:chExt cx="1768287" cy="1754326"/>
          </a:xfrm>
        </p:grpSpPr>
        <p:sp>
          <p:nvSpPr>
            <p:cNvPr id="663" name="Google Shape;663;p24"/>
            <p:cNvSpPr txBox="1"/>
            <p:nvPr/>
          </p:nvSpPr>
          <p:spPr>
            <a:xfrm>
              <a:off x="2519610" y="4040155"/>
              <a:ext cx="1768287"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664" name="Google Shape;664;p24"/>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665" name="Google Shape;665;p24"/>
          <p:cNvGrpSpPr/>
          <p:nvPr/>
        </p:nvGrpSpPr>
        <p:grpSpPr>
          <a:xfrm>
            <a:off x="4390816" y="3994130"/>
            <a:ext cx="2052390" cy="1754326"/>
            <a:chOff x="4426080" y="4040155"/>
            <a:chExt cx="2052390" cy="1754326"/>
          </a:xfrm>
        </p:grpSpPr>
        <p:sp>
          <p:nvSpPr>
            <p:cNvPr id="666" name="Google Shape;666;p24"/>
            <p:cNvSpPr txBox="1"/>
            <p:nvPr/>
          </p:nvSpPr>
          <p:spPr>
            <a:xfrm>
              <a:off x="4426080" y="4040155"/>
              <a:ext cx="2052390"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667" name="Google Shape;667;p24"/>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668" name="Google Shape;668;p24"/>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669" name="Google Shape;669;p24"/>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670" name="Google Shape;670;p24"/>
          <p:cNvPicPr preferRelativeResize="0"/>
          <p:nvPr/>
        </p:nvPicPr>
        <p:blipFill rotWithShape="1">
          <a:blip r:embed="rId7">
            <a:alphaModFix/>
          </a:blip>
          <a:srcRect/>
          <a:stretch/>
        </p:blipFill>
        <p:spPr>
          <a:xfrm>
            <a:off x="3106986" y="3098456"/>
            <a:ext cx="809625" cy="809625"/>
          </a:xfrm>
          <a:prstGeom prst="rect">
            <a:avLst/>
          </a:prstGeom>
          <a:noFill/>
          <a:ln>
            <a:noFill/>
          </a:ln>
        </p:spPr>
      </p:pic>
      <p:pic>
        <p:nvPicPr>
          <p:cNvPr id="671" name="Google Shape;671;p24" descr="Une image contenant symbole, Graphique, Police, conception&#10;&#10;Description générée automatiquement"/>
          <p:cNvPicPr preferRelativeResize="0"/>
          <p:nvPr/>
        </p:nvPicPr>
        <p:blipFill rotWithShape="1">
          <a:blip r:embed="rId8">
            <a:alphaModFix/>
          </a:blip>
          <a:srcRect/>
          <a:stretch/>
        </p:blipFill>
        <p:spPr>
          <a:xfrm>
            <a:off x="960938" y="4043826"/>
            <a:ext cx="1197750" cy="1197750"/>
          </a:xfrm>
          <a:prstGeom prst="rect">
            <a:avLst/>
          </a:prstGeom>
          <a:noFill/>
          <a:ln>
            <a:noFill/>
          </a:ln>
        </p:spPr>
      </p:pic>
      <p:pic>
        <p:nvPicPr>
          <p:cNvPr id="672" name="Google Shape;672;p24"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25"/>
          <p:cNvSpPr txBox="1">
            <a:spLocks noGrp="1"/>
          </p:cNvSpPr>
          <p:nvPr>
            <p:ph type="sldNum" idx="12"/>
          </p:nvPr>
        </p:nvSpPr>
        <p:spPr>
          <a:xfrm>
            <a:off x="7010400" y="657068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39</a:t>
            </a:fld>
            <a:endParaRPr sz="1200">
              <a:solidFill>
                <a:schemeClr val="lt1"/>
              </a:solidFill>
              <a:latin typeface="Calibri"/>
              <a:ea typeface="Calibri"/>
              <a:cs typeface="Calibri"/>
              <a:sym typeface="Calibri"/>
            </a:endParaRPr>
          </a:p>
        </p:txBody>
      </p:sp>
      <p:sp>
        <p:nvSpPr>
          <p:cNvPr id="680" name="Google Shape;680;p25"/>
          <p:cNvSpPr/>
          <p:nvPr/>
        </p:nvSpPr>
        <p:spPr>
          <a:xfrm>
            <a:off x="684213" y="1557338"/>
            <a:ext cx="7848600" cy="73818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600"/>
              <a:buFont typeface="Arial"/>
              <a:buNone/>
            </a:pPr>
            <a:endParaRPr sz="2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1" u="sng" strike="noStrike" cap="none">
              <a:solidFill>
                <a:schemeClr val="dk1"/>
              </a:solidFill>
              <a:latin typeface="Arial"/>
              <a:ea typeface="Arial"/>
              <a:cs typeface="Arial"/>
              <a:sym typeface="Arial"/>
            </a:endParaRPr>
          </a:p>
        </p:txBody>
      </p:sp>
      <p:sp>
        <p:nvSpPr>
          <p:cNvPr id="681" name="Google Shape;681;p25"/>
          <p:cNvSpPr/>
          <p:nvPr/>
        </p:nvSpPr>
        <p:spPr>
          <a:xfrm>
            <a:off x="285720" y="1714488"/>
            <a:ext cx="2643206" cy="1857388"/>
          </a:xfrm>
          <a:prstGeom prst="rect">
            <a:avLst/>
          </a:prstGeom>
          <a:solidFill>
            <a:schemeClr val="lt1"/>
          </a:solidFill>
          <a:ln w="25400" cap="flat" cmpd="sng">
            <a:solidFill>
              <a:srgbClr val="7D968A"/>
            </a:solidFill>
            <a:prstDash val="solid"/>
            <a:round/>
            <a:headEnd type="none" w="sm" len="sm"/>
            <a:tailEnd type="none" w="sm" len="sm"/>
          </a:ln>
        </p:spPr>
        <p:txBody>
          <a:bodyPr spcFirstLastPara="1" wrap="square" lIns="91425" tIns="45700" rIns="91425" bIns="45700" anchor="ctr" anchorCtr="0">
            <a:noAutofit/>
          </a:bodyPr>
          <a:lstStyle/>
          <a:p>
            <a:pPr marL="180975" marR="0" lvl="0" indent="-180975" algn="l" rtl="0">
              <a:lnSpc>
                <a:spcPct val="100000"/>
              </a:lnSpc>
              <a:spcBef>
                <a:spcPts val="0"/>
              </a:spcBef>
              <a:spcAft>
                <a:spcPts val="0"/>
              </a:spcAft>
              <a:buClr>
                <a:srgbClr val="0F243E"/>
              </a:buClr>
              <a:buSzPts val="1400"/>
              <a:buFont typeface="Arial"/>
              <a:buChar char="•"/>
            </a:pPr>
            <a:r>
              <a:rPr lang="fr-FR" sz="1400" b="0" i="0" u="none" strike="noStrike" cap="none" dirty="0">
                <a:solidFill>
                  <a:srgbClr val="0F243E"/>
                </a:solidFill>
                <a:latin typeface="Arial"/>
                <a:ea typeface="Arial"/>
                <a:cs typeface="Arial"/>
                <a:sym typeface="Arial"/>
              </a:rPr>
              <a:t>PAC Triple service (commune pour les 3 bâtiments)</a:t>
            </a:r>
            <a:endParaRPr lang="fr-FR" sz="1400" b="0" i="0" u="none" strike="noStrike" cap="none" dirty="0">
              <a:solidFill>
                <a:srgbClr val="000000"/>
              </a:solidFill>
              <a:latin typeface="Arial"/>
              <a:ea typeface="Arial"/>
              <a:cs typeface="Arial"/>
              <a:sym typeface="Arial"/>
            </a:endParaRPr>
          </a:p>
          <a:p>
            <a:pPr marL="180975" marR="0" lvl="0" indent="-180975" algn="l" rtl="0">
              <a:lnSpc>
                <a:spcPct val="100000"/>
              </a:lnSpc>
              <a:spcBef>
                <a:spcPts val="0"/>
              </a:spcBef>
              <a:spcAft>
                <a:spcPts val="0"/>
              </a:spcAft>
              <a:buClr>
                <a:srgbClr val="262626"/>
              </a:buClr>
              <a:buSzPts val="1400"/>
              <a:buFont typeface="Arial"/>
              <a:buChar char="•"/>
            </a:pPr>
            <a:r>
              <a:rPr lang="fr-FR" sz="1400" b="0" i="0" u="none" strike="noStrike" cap="none" dirty="0">
                <a:solidFill>
                  <a:srgbClr val="262626"/>
                </a:solidFill>
                <a:latin typeface="Arial"/>
                <a:ea typeface="Arial"/>
                <a:cs typeface="Arial"/>
                <a:sym typeface="Arial"/>
              </a:rPr>
              <a:t>Ventilo-convecteurs</a:t>
            </a:r>
            <a:endParaRPr sz="1400" b="0" i="0" u="none" strike="noStrike" cap="none" dirty="0">
              <a:solidFill>
                <a:srgbClr val="000000"/>
              </a:solidFill>
              <a:latin typeface="Arial"/>
              <a:ea typeface="Arial"/>
              <a:cs typeface="Arial"/>
              <a:sym typeface="Arial"/>
            </a:endParaRPr>
          </a:p>
        </p:txBody>
      </p:sp>
      <p:sp>
        <p:nvSpPr>
          <p:cNvPr id="682" name="Google Shape;682;p25"/>
          <p:cNvSpPr/>
          <p:nvPr/>
        </p:nvSpPr>
        <p:spPr>
          <a:xfrm>
            <a:off x="285720" y="4500570"/>
            <a:ext cx="2643206" cy="1857388"/>
          </a:xfrm>
          <a:prstGeom prst="rect">
            <a:avLst/>
          </a:prstGeom>
          <a:solidFill>
            <a:schemeClr val="lt1"/>
          </a:solidFill>
          <a:ln w="25400" cap="flat" cmpd="sng">
            <a:solidFill>
              <a:srgbClr val="7D968A"/>
            </a:solidFill>
            <a:prstDash val="solid"/>
            <a:round/>
            <a:headEnd type="none" w="sm" len="sm"/>
            <a:tailEnd type="none" w="sm" len="sm"/>
          </a:ln>
        </p:spPr>
        <p:txBody>
          <a:bodyPr spcFirstLastPara="1" wrap="square" lIns="91425" tIns="45700" rIns="91425" bIns="45700" anchor="ctr" anchorCtr="0">
            <a:noAutofit/>
          </a:bodyPr>
          <a:lstStyle/>
          <a:p>
            <a:pPr marL="180975" marR="0" lvl="0" indent="-180975" algn="l" rtl="0">
              <a:lnSpc>
                <a:spcPct val="100000"/>
              </a:lnSpc>
              <a:spcBef>
                <a:spcPts val="0"/>
              </a:spcBef>
              <a:spcAft>
                <a:spcPts val="0"/>
              </a:spcAft>
              <a:buClr>
                <a:srgbClr val="0F243E"/>
              </a:buClr>
              <a:buSzPts val="1400"/>
              <a:buFont typeface="Arial"/>
              <a:buChar char="•"/>
            </a:pPr>
            <a:r>
              <a:rPr lang="fr-FR" sz="1400" b="0" i="0" u="none" strike="noStrike" cap="none" dirty="0">
                <a:solidFill>
                  <a:srgbClr val="0F243E"/>
                </a:solidFill>
                <a:latin typeface="Arial"/>
                <a:ea typeface="Arial"/>
                <a:cs typeface="Arial"/>
                <a:sym typeface="Arial"/>
              </a:rPr>
              <a:t>CTA Double Flux (1 pour chaque bâtiment).</a:t>
            </a:r>
            <a:endParaRPr sz="1400" b="0" i="0" u="none" strike="noStrike" cap="none" dirty="0">
              <a:solidFill>
                <a:srgbClr val="000000"/>
              </a:solidFill>
              <a:latin typeface="Arial"/>
              <a:ea typeface="Arial"/>
              <a:cs typeface="Arial"/>
              <a:sym typeface="Arial"/>
            </a:endParaRPr>
          </a:p>
        </p:txBody>
      </p:sp>
      <p:sp>
        <p:nvSpPr>
          <p:cNvPr id="683" name="Google Shape;683;p25"/>
          <p:cNvSpPr/>
          <p:nvPr/>
        </p:nvSpPr>
        <p:spPr>
          <a:xfrm>
            <a:off x="276782" y="3818087"/>
            <a:ext cx="2643206" cy="571504"/>
          </a:xfrm>
          <a:prstGeom prst="rect">
            <a:avLst/>
          </a:prstGeom>
          <a:solidFill>
            <a:srgbClr val="7D968A"/>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VENTILATION</a:t>
            </a:r>
            <a:endParaRPr sz="1400" b="0" i="0" u="none" strike="noStrike" cap="none">
              <a:solidFill>
                <a:srgbClr val="000000"/>
              </a:solidFill>
              <a:latin typeface="Arial"/>
              <a:ea typeface="Arial"/>
              <a:cs typeface="Arial"/>
              <a:sym typeface="Arial"/>
            </a:endParaRPr>
          </a:p>
        </p:txBody>
      </p:sp>
      <p:sp>
        <p:nvSpPr>
          <p:cNvPr id="684" name="Google Shape;684;p25"/>
          <p:cNvSpPr/>
          <p:nvPr/>
        </p:nvSpPr>
        <p:spPr>
          <a:xfrm>
            <a:off x="3209689" y="1714488"/>
            <a:ext cx="2643206" cy="1857388"/>
          </a:xfrm>
          <a:prstGeom prst="rect">
            <a:avLst/>
          </a:prstGeom>
          <a:solidFill>
            <a:schemeClr val="lt1"/>
          </a:solidFill>
          <a:ln w="25400" cap="flat" cmpd="sng">
            <a:solidFill>
              <a:srgbClr val="7D968A"/>
            </a:solidFill>
            <a:prstDash val="solid"/>
            <a:round/>
            <a:headEnd type="none" w="sm" len="sm"/>
            <a:tailEnd type="none" w="sm" len="sm"/>
          </a:ln>
        </p:spPr>
        <p:txBody>
          <a:bodyPr spcFirstLastPara="1" wrap="square" lIns="91425" tIns="45700" rIns="91425" bIns="45700" anchor="ctr" anchorCtr="0">
            <a:noAutofit/>
          </a:bodyPr>
          <a:lstStyle/>
          <a:p>
            <a:pPr marL="180975" indent="-180975">
              <a:buClr>
                <a:srgbClr val="0F243E"/>
              </a:buClr>
              <a:buSzPts val="1400"/>
              <a:buFont typeface="Arial"/>
              <a:buChar char="•"/>
            </a:pPr>
            <a:r>
              <a:rPr lang="fr-FR" sz="1400" b="0" i="0" u="none" strike="noStrike" cap="none" dirty="0">
                <a:solidFill>
                  <a:srgbClr val="0F243E"/>
                </a:solidFill>
                <a:latin typeface="Arial"/>
                <a:ea typeface="Arial"/>
                <a:cs typeface="Arial"/>
                <a:sym typeface="Arial"/>
              </a:rPr>
              <a:t>PAC Triple service (commune pour les 3 bâtiments)</a:t>
            </a:r>
            <a:endParaRPr lang="fr-FR" sz="1400" b="0" i="0" u="none" strike="noStrike" cap="none" dirty="0">
              <a:solidFill>
                <a:srgbClr val="000000"/>
              </a:solidFill>
              <a:latin typeface="Arial"/>
              <a:ea typeface="Arial"/>
              <a:cs typeface="Arial"/>
              <a:sym typeface="Arial"/>
            </a:endParaRPr>
          </a:p>
          <a:p>
            <a:pPr marL="180975" marR="0" lvl="0" indent="-180975" algn="l" rtl="0">
              <a:lnSpc>
                <a:spcPct val="100000"/>
              </a:lnSpc>
              <a:spcBef>
                <a:spcPts val="0"/>
              </a:spcBef>
              <a:spcAft>
                <a:spcPts val="0"/>
              </a:spcAft>
              <a:buClr>
                <a:srgbClr val="262626"/>
              </a:buClr>
              <a:buSzPts val="1400"/>
              <a:buFont typeface="Arial"/>
              <a:buChar char="•"/>
            </a:pPr>
            <a:r>
              <a:rPr lang="fr-FR" sz="1400" b="0" i="0" u="none" strike="noStrike" cap="none" dirty="0">
                <a:solidFill>
                  <a:srgbClr val="262626"/>
                </a:solidFill>
                <a:latin typeface="Arial"/>
                <a:ea typeface="Arial"/>
                <a:cs typeface="Arial"/>
                <a:sym typeface="Arial"/>
              </a:rPr>
              <a:t>Ventilo-convecteurs</a:t>
            </a:r>
            <a:endParaRPr lang="fr-FR" sz="1400" b="0" i="0" u="none" strike="noStrike" cap="none" dirty="0">
              <a:solidFill>
                <a:srgbClr val="000000"/>
              </a:solidFill>
              <a:latin typeface="Arial"/>
              <a:ea typeface="Arial"/>
              <a:cs typeface="Arial"/>
              <a:sym typeface="Arial"/>
            </a:endParaRPr>
          </a:p>
        </p:txBody>
      </p:sp>
      <p:sp>
        <p:nvSpPr>
          <p:cNvPr id="685" name="Google Shape;685;p25"/>
          <p:cNvSpPr/>
          <p:nvPr/>
        </p:nvSpPr>
        <p:spPr>
          <a:xfrm>
            <a:off x="6138647" y="1714488"/>
            <a:ext cx="2643206" cy="1857388"/>
          </a:xfrm>
          <a:prstGeom prst="rect">
            <a:avLst/>
          </a:prstGeom>
          <a:solidFill>
            <a:schemeClr val="lt1"/>
          </a:solidFill>
          <a:ln w="25400" cap="flat" cmpd="sng">
            <a:solidFill>
              <a:srgbClr val="7D968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262626"/>
                </a:solidFill>
                <a:latin typeface="Arial"/>
                <a:ea typeface="Arial"/>
                <a:cs typeface="Arial"/>
                <a:sym typeface="Arial"/>
              </a:rPr>
              <a:t>Puissance installée 3 W/m² dans les circulations et 6 W/m² dans la salle polyvalente, le dojo la salle d’activité et les bureaux.</a:t>
            </a:r>
          </a:p>
          <a:p>
            <a:pPr marL="0" marR="0" lvl="0" indent="0" algn="l" rtl="0">
              <a:lnSpc>
                <a:spcPct val="100000"/>
              </a:lnSpc>
              <a:spcBef>
                <a:spcPts val="0"/>
              </a:spcBef>
              <a:spcAft>
                <a:spcPts val="0"/>
              </a:spcAft>
              <a:buClr>
                <a:srgbClr val="000000"/>
              </a:buClr>
              <a:buSzPts val="1400"/>
              <a:buFont typeface="Arial"/>
              <a:buNone/>
            </a:pPr>
            <a:r>
              <a:rPr lang="fr-FR" dirty="0">
                <a:solidFill>
                  <a:srgbClr val="262626"/>
                </a:solidFill>
              </a:rPr>
              <a:t>Etude FLJ réalisée</a:t>
            </a:r>
            <a:endParaRPr sz="1400" b="0" i="0" u="none" strike="noStrike" cap="none" dirty="0">
              <a:solidFill>
                <a:srgbClr val="000000"/>
              </a:solidFill>
              <a:latin typeface="Arial"/>
              <a:ea typeface="Arial"/>
              <a:cs typeface="Arial"/>
              <a:sym typeface="Arial"/>
            </a:endParaRPr>
          </a:p>
        </p:txBody>
      </p:sp>
      <p:grpSp>
        <p:nvGrpSpPr>
          <p:cNvPr id="686" name="Google Shape;686;p25"/>
          <p:cNvGrpSpPr/>
          <p:nvPr/>
        </p:nvGrpSpPr>
        <p:grpSpPr>
          <a:xfrm>
            <a:off x="3214678" y="1044981"/>
            <a:ext cx="2643206" cy="571504"/>
            <a:chOff x="3143240" y="1071546"/>
            <a:chExt cx="2643206" cy="571504"/>
          </a:xfrm>
        </p:grpSpPr>
        <p:sp>
          <p:nvSpPr>
            <p:cNvPr id="687" name="Google Shape;687;p25"/>
            <p:cNvSpPr/>
            <p:nvPr/>
          </p:nvSpPr>
          <p:spPr>
            <a:xfrm>
              <a:off x="3143240" y="1071546"/>
              <a:ext cx="2643206" cy="571504"/>
            </a:xfrm>
            <a:prstGeom prst="rect">
              <a:avLst/>
            </a:prstGeom>
            <a:solidFill>
              <a:srgbClr val="7D968A"/>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600"/>
                <a:buFont typeface="Arial"/>
                <a:buNone/>
              </a:pPr>
              <a:r>
                <a:rPr lang="fr-FR" sz="1600" b="1" i="0" u="none" strike="noStrike" cap="none">
                  <a:solidFill>
                    <a:schemeClr val="lt1"/>
                  </a:solidFill>
                  <a:latin typeface="Arial"/>
                  <a:ea typeface="Arial"/>
                  <a:cs typeface="Arial"/>
                  <a:sym typeface="Arial"/>
                </a:rPr>
                <a:t>REFROIDISSEMENT</a:t>
              </a:r>
              <a:endParaRPr sz="1200" b="0" i="0" u="none" strike="noStrike" cap="none">
                <a:solidFill>
                  <a:srgbClr val="000000"/>
                </a:solidFill>
                <a:latin typeface="Arial"/>
                <a:ea typeface="Arial"/>
                <a:cs typeface="Arial"/>
                <a:sym typeface="Arial"/>
              </a:endParaRPr>
            </a:p>
          </p:txBody>
        </p:sp>
        <p:pic>
          <p:nvPicPr>
            <p:cNvPr id="688" name="Google Shape;688;p25" descr="FLOCON.gif"/>
            <p:cNvPicPr preferRelativeResize="0"/>
            <p:nvPr/>
          </p:nvPicPr>
          <p:blipFill rotWithShape="1">
            <a:blip r:embed="rId3">
              <a:alphaModFix/>
            </a:blip>
            <a:srcRect/>
            <a:stretch/>
          </p:blipFill>
          <p:spPr>
            <a:xfrm>
              <a:off x="5214942" y="1098110"/>
              <a:ext cx="544939" cy="544939"/>
            </a:xfrm>
            <a:prstGeom prst="rect">
              <a:avLst/>
            </a:prstGeom>
            <a:noFill/>
            <a:ln>
              <a:noFill/>
            </a:ln>
          </p:spPr>
        </p:pic>
      </p:grpSp>
      <p:sp>
        <p:nvSpPr>
          <p:cNvPr id="689" name="Google Shape;689;p25"/>
          <p:cNvSpPr/>
          <p:nvPr/>
        </p:nvSpPr>
        <p:spPr>
          <a:xfrm>
            <a:off x="6143636" y="1044981"/>
            <a:ext cx="2643206" cy="571504"/>
          </a:xfrm>
          <a:prstGeom prst="rect">
            <a:avLst/>
          </a:prstGeom>
          <a:solidFill>
            <a:srgbClr val="7D968A"/>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ECLAIRAGE</a:t>
            </a:r>
            <a:endParaRPr sz="1400" b="0" i="0" u="none" strike="noStrike" cap="none">
              <a:solidFill>
                <a:srgbClr val="000000"/>
              </a:solidFill>
              <a:latin typeface="Arial"/>
              <a:ea typeface="Arial"/>
              <a:cs typeface="Arial"/>
              <a:sym typeface="Arial"/>
            </a:endParaRPr>
          </a:p>
        </p:txBody>
      </p:sp>
      <p:grpSp>
        <p:nvGrpSpPr>
          <p:cNvPr id="690" name="Google Shape;690;p25"/>
          <p:cNvGrpSpPr/>
          <p:nvPr/>
        </p:nvGrpSpPr>
        <p:grpSpPr>
          <a:xfrm>
            <a:off x="285720" y="976035"/>
            <a:ext cx="2714644" cy="667015"/>
            <a:chOff x="285720" y="976035"/>
            <a:chExt cx="2714644" cy="667015"/>
          </a:xfrm>
        </p:grpSpPr>
        <p:sp>
          <p:nvSpPr>
            <p:cNvPr id="691" name="Google Shape;691;p25"/>
            <p:cNvSpPr/>
            <p:nvPr/>
          </p:nvSpPr>
          <p:spPr>
            <a:xfrm>
              <a:off x="285720" y="1036120"/>
              <a:ext cx="2643206" cy="571504"/>
            </a:xfrm>
            <a:prstGeom prst="rect">
              <a:avLst/>
            </a:prstGeom>
            <a:solidFill>
              <a:srgbClr val="7D968A"/>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CHAUFFAGE</a:t>
              </a:r>
              <a:endParaRPr sz="1400" b="0" i="0" u="none" strike="noStrike" cap="none">
                <a:solidFill>
                  <a:srgbClr val="000000"/>
                </a:solidFill>
                <a:latin typeface="Arial"/>
                <a:ea typeface="Arial"/>
                <a:cs typeface="Arial"/>
                <a:sym typeface="Arial"/>
              </a:endParaRPr>
            </a:p>
          </p:txBody>
        </p:sp>
        <p:pic>
          <p:nvPicPr>
            <p:cNvPr id="692" name="Google Shape;692;p25" descr="flamme.gif"/>
            <p:cNvPicPr preferRelativeResize="0"/>
            <p:nvPr/>
          </p:nvPicPr>
          <p:blipFill rotWithShape="1">
            <a:blip r:embed="rId4">
              <a:alphaModFix/>
            </a:blip>
            <a:srcRect/>
            <a:stretch/>
          </p:blipFill>
          <p:spPr>
            <a:xfrm>
              <a:off x="2428860" y="976035"/>
              <a:ext cx="571504" cy="667015"/>
            </a:xfrm>
            <a:prstGeom prst="rect">
              <a:avLst/>
            </a:prstGeom>
            <a:noFill/>
            <a:ln>
              <a:noFill/>
            </a:ln>
          </p:spPr>
        </p:pic>
      </p:grpSp>
      <p:pic>
        <p:nvPicPr>
          <p:cNvPr id="693" name="Google Shape;693;p25" descr="AMPOULE.gif"/>
          <p:cNvPicPr preferRelativeResize="0"/>
          <p:nvPr/>
        </p:nvPicPr>
        <p:blipFill rotWithShape="1">
          <a:blip r:embed="rId5">
            <a:alphaModFix/>
          </a:blip>
          <a:srcRect/>
          <a:stretch/>
        </p:blipFill>
        <p:spPr>
          <a:xfrm>
            <a:off x="8358214" y="1142984"/>
            <a:ext cx="342902" cy="428628"/>
          </a:xfrm>
          <a:prstGeom prst="rect">
            <a:avLst/>
          </a:prstGeom>
          <a:noFill/>
          <a:ln>
            <a:noFill/>
          </a:ln>
        </p:spPr>
      </p:pic>
      <p:pic>
        <p:nvPicPr>
          <p:cNvPr id="694" name="Google Shape;694;p25" descr="ventil.gif"/>
          <p:cNvPicPr preferRelativeResize="0"/>
          <p:nvPr/>
        </p:nvPicPr>
        <p:blipFill rotWithShape="1">
          <a:blip r:embed="rId6">
            <a:alphaModFix/>
          </a:blip>
          <a:srcRect/>
          <a:stretch/>
        </p:blipFill>
        <p:spPr>
          <a:xfrm>
            <a:off x="2418417" y="3899109"/>
            <a:ext cx="439071" cy="458585"/>
          </a:xfrm>
          <a:prstGeom prst="rect">
            <a:avLst/>
          </a:prstGeom>
          <a:noFill/>
          <a:ln>
            <a:noFill/>
          </a:ln>
        </p:spPr>
      </p:pic>
      <p:grpSp>
        <p:nvGrpSpPr>
          <p:cNvPr id="695" name="Google Shape;695;p25"/>
          <p:cNvGrpSpPr/>
          <p:nvPr/>
        </p:nvGrpSpPr>
        <p:grpSpPr>
          <a:xfrm>
            <a:off x="3214678" y="3813763"/>
            <a:ext cx="2643206" cy="571504"/>
            <a:chOff x="3214678" y="3813763"/>
            <a:chExt cx="2643206" cy="571504"/>
          </a:xfrm>
        </p:grpSpPr>
        <p:sp>
          <p:nvSpPr>
            <p:cNvPr id="696" name="Google Shape;696;p25"/>
            <p:cNvSpPr/>
            <p:nvPr/>
          </p:nvSpPr>
          <p:spPr>
            <a:xfrm>
              <a:off x="3214678" y="3813763"/>
              <a:ext cx="2643206" cy="571504"/>
            </a:xfrm>
            <a:prstGeom prst="rect">
              <a:avLst/>
            </a:prstGeom>
            <a:solidFill>
              <a:srgbClr val="7D968A"/>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ECS</a:t>
              </a:r>
              <a:endParaRPr sz="1400" b="0" i="0" u="none" strike="noStrike" cap="none">
                <a:solidFill>
                  <a:srgbClr val="000000"/>
                </a:solidFill>
                <a:latin typeface="Arial"/>
                <a:ea typeface="Arial"/>
                <a:cs typeface="Arial"/>
                <a:sym typeface="Arial"/>
              </a:endParaRPr>
            </a:p>
          </p:txBody>
        </p:sp>
        <p:pic>
          <p:nvPicPr>
            <p:cNvPr id="697" name="Google Shape;697;p25" descr="GOUTTE.gif"/>
            <p:cNvPicPr preferRelativeResize="0"/>
            <p:nvPr/>
          </p:nvPicPr>
          <p:blipFill rotWithShape="1">
            <a:blip r:embed="rId7">
              <a:alphaModFix/>
            </a:blip>
            <a:srcRect/>
            <a:stretch/>
          </p:blipFill>
          <p:spPr>
            <a:xfrm>
              <a:off x="5357818" y="3857628"/>
              <a:ext cx="500066" cy="500066"/>
            </a:xfrm>
            <a:prstGeom prst="rect">
              <a:avLst/>
            </a:prstGeom>
            <a:noFill/>
            <a:ln>
              <a:noFill/>
            </a:ln>
          </p:spPr>
        </p:pic>
      </p:grpSp>
      <p:sp>
        <p:nvSpPr>
          <p:cNvPr id="698" name="Google Shape;698;p25"/>
          <p:cNvSpPr/>
          <p:nvPr/>
        </p:nvSpPr>
        <p:spPr>
          <a:xfrm>
            <a:off x="3214678" y="4500570"/>
            <a:ext cx="2643206" cy="1857388"/>
          </a:xfrm>
          <a:prstGeom prst="rect">
            <a:avLst/>
          </a:prstGeom>
          <a:solidFill>
            <a:schemeClr val="lt1"/>
          </a:solidFill>
          <a:ln w="25400" cap="flat" cmpd="sng">
            <a:solidFill>
              <a:srgbClr val="7D968A"/>
            </a:solidFill>
            <a:prstDash val="solid"/>
            <a:round/>
            <a:headEnd type="none" w="sm" len="sm"/>
            <a:tailEnd type="none" w="sm" len="sm"/>
          </a:ln>
        </p:spPr>
        <p:txBody>
          <a:bodyPr spcFirstLastPara="1" wrap="square" lIns="91425" tIns="45700" rIns="91425" bIns="45700" anchor="ctr" anchorCtr="0">
            <a:noAutofit/>
          </a:bodyPr>
          <a:lstStyle/>
          <a:p>
            <a:pPr marL="180975" indent="-180975">
              <a:buClr>
                <a:srgbClr val="0F243E"/>
              </a:buClr>
              <a:buSzPts val="1400"/>
              <a:buFont typeface="Arial"/>
              <a:buChar char="•"/>
            </a:pPr>
            <a:r>
              <a:rPr lang="fr-FR" sz="1400" b="0" i="0" u="none" strike="noStrike" cap="none" dirty="0">
                <a:solidFill>
                  <a:srgbClr val="0F243E"/>
                </a:solidFill>
                <a:latin typeface="Arial"/>
                <a:ea typeface="Arial"/>
                <a:cs typeface="Arial"/>
                <a:sym typeface="Arial"/>
              </a:rPr>
              <a:t>PAC (commune pour les 3 bâtiments) Triple service</a:t>
            </a:r>
            <a:endParaRPr sz="1400" b="0" i="0" u="none" strike="noStrike" cap="none" dirty="0">
              <a:solidFill>
                <a:srgbClr val="000000"/>
              </a:solidFill>
              <a:latin typeface="Arial"/>
              <a:ea typeface="Arial"/>
              <a:cs typeface="Arial"/>
              <a:sym typeface="Arial"/>
            </a:endParaRPr>
          </a:p>
        </p:txBody>
      </p:sp>
      <p:sp>
        <p:nvSpPr>
          <p:cNvPr id="699" name="Google Shape;699;p25"/>
          <p:cNvSpPr/>
          <p:nvPr/>
        </p:nvSpPr>
        <p:spPr>
          <a:xfrm>
            <a:off x="6143636" y="4500570"/>
            <a:ext cx="2643206" cy="1857388"/>
          </a:xfrm>
          <a:prstGeom prst="rect">
            <a:avLst/>
          </a:prstGeom>
          <a:solidFill>
            <a:schemeClr val="lt1"/>
          </a:solidFill>
          <a:ln w="25400" cap="flat" cmpd="sng">
            <a:solidFill>
              <a:srgbClr val="7D968A"/>
            </a:solidFill>
            <a:prstDash val="solid"/>
            <a:round/>
            <a:headEnd type="none" w="sm" len="sm"/>
            <a:tailEnd type="none" w="sm" len="sm"/>
          </a:ln>
        </p:spPr>
        <p:txBody>
          <a:bodyPr spcFirstLastPara="1" wrap="square" lIns="91425" tIns="45700" rIns="91425" bIns="45700" anchor="ctr" anchorCtr="0">
            <a:noAutofit/>
          </a:bodyPr>
          <a:lstStyle/>
          <a:p>
            <a:pPr marL="180975" marR="0" lvl="0" indent="-180975" algn="l" rtl="0">
              <a:lnSpc>
                <a:spcPct val="100000"/>
              </a:lnSpc>
              <a:spcBef>
                <a:spcPts val="0"/>
              </a:spcBef>
              <a:spcAft>
                <a:spcPts val="0"/>
              </a:spcAft>
              <a:buClr>
                <a:srgbClr val="0F243E"/>
              </a:buClr>
              <a:buSzPts val="1400"/>
              <a:buFont typeface="Arial"/>
              <a:buChar char="•"/>
            </a:pPr>
            <a:r>
              <a:rPr lang="fr-FR" sz="1400" b="0" i="0" u="none" strike="noStrike" cap="none" dirty="0">
                <a:solidFill>
                  <a:srgbClr val="0F243E"/>
                </a:solidFill>
                <a:latin typeface="Arial"/>
                <a:ea typeface="Arial"/>
                <a:cs typeface="Arial"/>
                <a:sym typeface="Arial"/>
              </a:rPr>
              <a:t>PV en toiture (pôle sportif)</a:t>
            </a:r>
          </a:p>
          <a:p>
            <a:pPr marL="180975" marR="0" lvl="0" indent="-180975" algn="l" rtl="0">
              <a:lnSpc>
                <a:spcPct val="100000"/>
              </a:lnSpc>
              <a:spcBef>
                <a:spcPts val="0"/>
              </a:spcBef>
              <a:spcAft>
                <a:spcPts val="0"/>
              </a:spcAft>
              <a:buClr>
                <a:srgbClr val="0F243E"/>
              </a:buClr>
              <a:buSzPts val="1400"/>
              <a:buFont typeface="Arial"/>
              <a:buChar char="•"/>
            </a:pPr>
            <a:r>
              <a:rPr lang="fr-FR" dirty="0">
                <a:solidFill>
                  <a:srgbClr val="0F243E"/>
                </a:solidFill>
              </a:rPr>
              <a:t>155 m² / 36 kWc</a:t>
            </a:r>
            <a:endParaRPr lang="fr-FR" sz="1400" b="0" i="0" u="none" strike="noStrike" cap="none" dirty="0">
              <a:solidFill>
                <a:srgbClr val="0F243E"/>
              </a:solidFill>
              <a:latin typeface="Arial"/>
              <a:ea typeface="Arial"/>
              <a:cs typeface="Arial"/>
              <a:sym typeface="Arial"/>
            </a:endParaRPr>
          </a:p>
          <a:p>
            <a:pPr marL="180975" marR="0" lvl="0" indent="-180975" algn="l" rtl="0">
              <a:lnSpc>
                <a:spcPct val="100000"/>
              </a:lnSpc>
              <a:spcBef>
                <a:spcPts val="0"/>
              </a:spcBef>
              <a:spcAft>
                <a:spcPts val="0"/>
              </a:spcAft>
              <a:buClr>
                <a:srgbClr val="0F243E"/>
              </a:buClr>
              <a:buSzPts val="1400"/>
              <a:buFont typeface="Arial"/>
              <a:buChar char="•"/>
            </a:pPr>
            <a:r>
              <a:rPr lang="fr-FR" dirty="0">
                <a:solidFill>
                  <a:srgbClr val="0F243E"/>
                </a:solidFill>
              </a:rPr>
              <a:t>Autoconsommation</a:t>
            </a:r>
            <a:endParaRPr sz="1400" b="0" i="0" u="none" strike="noStrike" cap="none" dirty="0">
              <a:solidFill>
                <a:srgbClr val="0F243E"/>
              </a:solidFill>
              <a:latin typeface="Arial"/>
              <a:ea typeface="Arial"/>
              <a:cs typeface="Arial"/>
              <a:sym typeface="Arial"/>
            </a:endParaRPr>
          </a:p>
        </p:txBody>
      </p:sp>
      <p:sp>
        <p:nvSpPr>
          <p:cNvPr id="700" name="Google Shape;700;p25"/>
          <p:cNvSpPr/>
          <p:nvPr/>
        </p:nvSpPr>
        <p:spPr>
          <a:xfrm>
            <a:off x="6135290" y="3807775"/>
            <a:ext cx="2643206" cy="571504"/>
          </a:xfrm>
          <a:prstGeom prst="rect">
            <a:avLst/>
          </a:prstGeom>
          <a:solidFill>
            <a:srgbClr val="7D968A"/>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400"/>
              <a:buFont typeface="Arial"/>
              <a:buNone/>
            </a:pPr>
            <a:r>
              <a:rPr lang="fr-FR" sz="1400" b="1" i="0" u="none" strike="noStrike" cap="none">
                <a:solidFill>
                  <a:schemeClr val="lt1"/>
                </a:solidFill>
                <a:latin typeface="Arial"/>
                <a:ea typeface="Arial"/>
                <a:cs typeface="Arial"/>
                <a:sym typeface="Arial"/>
              </a:rPr>
              <a:t>ENERGIES RENOUVELABLES</a:t>
            </a:r>
            <a:endParaRPr sz="1400" b="0" i="0" u="none" strike="noStrike" cap="none">
              <a:solidFill>
                <a:srgbClr val="000000"/>
              </a:solidFill>
              <a:latin typeface="Arial"/>
              <a:ea typeface="Arial"/>
              <a:cs typeface="Arial"/>
              <a:sym typeface="Arial"/>
            </a:endParaRPr>
          </a:p>
        </p:txBody>
      </p:sp>
      <p:pic>
        <p:nvPicPr>
          <p:cNvPr id="701" name="Google Shape;701;p25" descr="panneau solaire.gif"/>
          <p:cNvPicPr preferRelativeResize="0"/>
          <p:nvPr/>
        </p:nvPicPr>
        <p:blipFill rotWithShape="1">
          <a:blip r:embed="rId8">
            <a:alphaModFix/>
          </a:blip>
          <a:srcRect/>
          <a:stretch/>
        </p:blipFill>
        <p:spPr>
          <a:xfrm>
            <a:off x="8358214" y="3895048"/>
            <a:ext cx="357190" cy="391208"/>
          </a:xfrm>
          <a:prstGeom prst="rect">
            <a:avLst/>
          </a:prstGeom>
          <a:noFill/>
          <a:ln>
            <a:noFill/>
          </a:ln>
        </p:spPr>
      </p:pic>
      <p:pic>
        <p:nvPicPr>
          <p:cNvPr id="702" name="Google Shape;702;p25" descr="eolienne.gif"/>
          <p:cNvPicPr preferRelativeResize="0"/>
          <p:nvPr/>
        </p:nvPicPr>
        <p:blipFill rotWithShape="1">
          <a:blip r:embed="rId9">
            <a:alphaModFix/>
          </a:blip>
          <a:srcRect/>
          <a:stretch/>
        </p:blipFill>
        <p:spPr>
          <a:xfrm>
            <a:off x="8001024" y="3857628"/>
            <a:ext cx="357190" cy="504993"/>
          </a:xfrm>
          <a:prstGeom prst="rect">
            <a:avLst/>
          </a:prstGeom>
          <a:noFill/>
          <a:ln>
            <a:noFill/>
          </a:ln>
        </p:spPr>
      </p:pic>
      <p:sp>
        <p:nvSpPr>
          <p:cNvPr id="703" name="Google Shape;703;p25"/>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a:solidFill>
                  <a:srgbClr val="595959"/>
                </a:solidFill>
                <a:latin typeface="Trebuchet MS"/>
                <a:ea typeface="Trebuchet MS"/>
                <a:cs typeface="Trebuchet MS"/>
                <a:sym typeface="Trebuchet MS"/>
              </a:rPr>
              <a:t>Energie</a:t>
            </a:r>
            <a:endParaRPr sz="4400" b="0" i="0" u="none" strike="noStrike" cap="none">
              <a:solidFill>
                <a:schemeClr val="dk1"/>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78">
          <a:extLst>
            <a:ext uri="{FF2B5EF4-FFF2-40B4-BE49-F238E27FC236}">
              <a16:creationId xmlns:a16="http://schemas.microsoft.com/office/drawing/2014/main" id="{B0A49F21-71A3-101F-7A66-D8BB6ACE402E}"/>
            </a:ext>
          </a:extLst>
        </p:cNvPr>
        <p:cNvGrpSpPr/>
        <p:nvPr/>
      </p:nvGrpSpPr>
      <p:grpSpPr>
        <a:xfrm>
          <a:off x="0" y="0"/>
          <a:ext cx="0" cy="0"/>
          <a:chOff x="0" y="0"/>
          <a:chExt cx="0" cy="0"/>
        </a:xfrm>
      </p:grpSpPr>
      <p:sp>
        <p:nvSpPr>
          <p:cNvPr id="679" name="Google Shape;679;p25">
            <a:extLst>
              <a:ext uri="{FF2B5EF4-FFF2-40B4-BE49-F238E27FC236}">
                <a16:creationId xmlns:a16="http://schemas.microsoft.com/office/drawing/2014/main" id="{2393E9C6-705F-3DF2-9E47-66657D0AEF9C}"/>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40</a:t>
            </a:fld>
            <a:endParaRPr sz="1200">
              <a:solidFill>
                <a:schemeClr val="lt1"/>
              </a:solidFill>
              <a:latin typeface="Calibri"/>
              <a:ea typeface="Calibri"/>
              <a:cs typeface="Calibri"/>
              <a:sym typeface="Calibri"/>
            </a:endParaRPr>
          </a:p>
        </p:txBody>
      </p:sp>
      <p:sp>
        <p:nvSpPr>
          <p:cNvPr id="3" name="Google Shape;637;p23">
            <a:extLst>
              <a:ext uri="{FF2B5EF4-FFF2-40B4-BE49-F238E27FC236}">
                <a16:creationId xmlns:a16="http://schemas.microsoft.com/office/drawing/2014/main" id="{7D86F08E-7513-63AC-1D61-E14912DDB9B3}"/>
              </a:ext>
            </a:extLst>
          </p:cNvPr>
          <p:cNvSpPr txBox="1">
            <a:spLocks/>
          </p:cNvSpPr>
          <p:nvPr/>
        </p:nvSpPr>
        <p:spPr>
          <a:xfrm>
            <a:off x="285719" y="1061049"/>
            <a:ext cx="8763389" cy="529210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139700">
              <a:buClr>
                <a:schemeClr val="dk1"/>
              </a:buClr>
              <a:buSzPts val="3200"/>
            </a:pPr>
            <a:endParaRPr lang="fr-FR" sz="3200" dirty="0">
              <a:solidFill>
                <a:schemeClr val="dk1"/>
              </a:solidFill>
              <a:latin typeface="Trebuchet MS"/>
              <a:ea typeface="Trebuchet MS"/>
              <a:cs typeface="Trebuchet MS"/>
              <a:sym typeface="Trebuchet MS"/>
            </a:endParaRPr>
          </a:p>
        </p:txBody>
      </p:sp>
      <p:sp>
        <p:nvSpPr>
          <p:cNvPr id="703" name="Google Shape;703;p25">
            <a:extLst>
              <a:ext uri="{FF2B5EF4-FFF2-40B4-BE49-F238E27FC236}">
                <a16:creationId xmlns:a16="http://schemas.microsoft.com/office/drawing/2014/main" id="{2E852F5F-8BD8-83D6-DC65-D663E339319A}"/>
              </a:ext>
            </a:extLst>
          </p:cNvPr>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a:solidFill>
                  <a:srgbClr val="595959"/>
                </a:solidFill>
                <a:latin typeface="Trebuchet MS"/>
                <a:ea typeface="Trebuchet MS"/>
                <a:cs typeface="Trebuchet MS"/>
                <a:sym typeface="Trebuchet MS"/>
              </a:rPr>
              <a:t>Energie</a:t>
            </a:r>
            <a:endParaRPr sz="4400" b="0" i="0" u="none" strike="noStrike" cap="none">
              <a:solidFill>
                <a:schemeClr val="dk1"/>
              </a:solidFill>
              <a:latin typeface="Trebuchet MS"/>
              <a:ea typeface="Trebuchet MS"/>
              <a:cs typeface="Trebuchet MS"/>
              <a:sym typeface="Trebuchet MS"/>
            </a:endParaRPr>
          </a:p>
        </p:txBody>
      </p:sp>
      <p:pic>
        <p:nvPicPr>
          <p:cNvPr id="5" name="Image 4" descr="Une image contenant texte, capture d’écran, Police, nombre&#10;&#10;Description générée automatiquement">
            <a:extLst>
              <a:ext uri="{FF2B5EF4-FFF2-40B4-BE49-F238E27FC236}">
                <a16:creationId xmlns:a16="http://schemas.microsoft.com/office/drawing/2014/main" id="{B1FAB017-BC24-7AC2-E4EC-E3854CEAAB04}"/>
              </a:ext>
            </a:extLst>
          </p:cNvPr>
          <p:cNvPicPr>
            <a:picLocks noChangeAspect="1"/>
          </p:cNvPicPr>
          <p:nvPr/>
        </p:nvPicPr>
        <p:blipFill>
          <a:blip r:embed="rId3"/>
          <a:stretch>
            <a:fillRect/>
          </a:stretch>
        </p:blipFill>
        <p:spPr>
          <a:xfrm>
            <a:off x="1342163" y="1760606"/>
            <a:ext cx="6891786" cy="2035856"/>
          </a:xfrm>
          <a:prstGeom prst="rect">
            <a:avLst/>
          </a:prstGeom>
        </p:spPr>
      </p:pic>
      <p:pic>
        <p:nvPicPr>
          <p:cNvPr id="6" name="Image 5">
            <a:extLst>
              <a:ext uri="{FF2B5EF4-FFF2-40B4-BE49-F238E27FC236}">
                <a16:creationId xmlns:a16="http://schemas.microsoft.com/office/drawing/2014/main" id="{CCD6FE73-8D0A-7471-2DB8-7FD4FEFE0190}"/>
              </a:ext>
            </a:extLst>
          </p:cNvPr>
          <p:cNvPicPr>
            <a:picLocks noChangeAspect="1"/>
          </p:cNvPicPr>
          <p:nvPr/>
        </p:nvPicPr>
        <p:blipFill>
          <a:blip r:embed="rId4"/>
          <a:stretch>
            <a:fillRect/>
          </a:stretch>
        </p:blipFill>
        <p:spPr>
          <a:xfrm>
            <a:off x="4667413" y="4054799"/>
            <a:ext cx="3684649" cy="2181187"/>
          </a:xfrm>
          <a:prstGeom prst="rect">
            <a:avLst/>
          </a:prstGeom>
        </p:spPr>
      </p:pic>
      <p:sp>
        <p:nvSpPr>
          <p:cNvPr id="7" name="ZoneTexte 6">
            <a:extLst>
              <a:ext uri="{FF2B5EF4-FFF2-40B4-BE49-F238E27FC236}">
                <a16:creationId xmlns:a16="http://schemas.microsoft.com/office/drawing/2014/main" id="{3CAFB137-2838-9CCA-D524-B5114AA75C0F}"/>
              </a:ext>
            </a:extLst>
          </p:cNvPr>
          <p:cNvSpPr txBox="1"/>
          <p:nvPr/>
        </p:nvSpPr>
        <p:spPr>
          <a:xfrm>
            <a:off x="438649" y="4054799"/>
            <a:ext cx="3831115" cy="523220"/>
          </a:xfrm>
          <a:prstGeom prst="rect">
            <a:avLst/>
          </a:prstGeom>
          <a:noFill/>
        </p:spPr>
        <p:txBody>
          <a:bodyPr wrap="square">
            <a:spAutoFit/>
          </a:bodyPr>
          <a:lstStyle/>
          <a:p>
            <a:r>
              <a:rPr lang="fr-FR" sz="1400" dirty="0">
                <a:effectLst/>
                <a:latin typeface="Calibri Light" panose="020F0302020204030204" pitchFamily="34" charset="0"/>
                <a:ea typeface="SimSun" panose="02010600030101010101" pitchFamily="2" charset="-122"/>
                <a:cs typeface="Times New Roman" panose="02020603050405020304" pitchFamily="18" charset="0"/>
              </a:rPr>
              <a:t>Estimation des consommations sur la base d’un calcul STD, avec intégration des équipements</a:t>
            </a:r>
            <a:r>
              <a:rPr lang="fr-FR" dirty="0">
                <a:latin typeface="Calibri Light" panose="020F0302020204030204" pitchFamily="34" charset="0"/>
                <a:ea typeface="SimSun" panose="02010600030101010101" pitchFamily="2" charset="-122"/>
                <a:cs typeface="Times New Roman" panose="02020603050405020304" pitchFamily="18" charset="0"/>
              </a:rPr>
              <a:t> : </a:t>
            </a:r>
            <a:endParaRPr lang="fr-FR" dirty="0"/>
          </a:p>
        </p:txBody>
      </p:sp>
      <p:sp>
        <p:nvSpPr>
          <p:cNvPr id="8" name="ZoneTexte 7">
            <a:extLst>
              <a:ext uri="{FF2B5EF4-FFF2-40B4-BE49-F238E27FC236}">
                <a16:creationId xmlns:a16="http://schemas.microsoft.com/office/drawing/2014/main" id="{DABE438D-E144-B0A4-28D3-C750C69DD56C}"/>
              </a:ext>
            </a:extLst>
          </p:cNvPr>
          <p:cNvSpPr txBox="1"/>
          <p:nvPr/>
        </p:nvSpPr>
        <p:spPr>
          <a:xfrm>
            <a:off x="438650" y="1272843"/>
            <a:ext cx="3831115" cy="307777"/>
          </a:xfrm>
          <a:prstGeom prst="rect">
            <a:avLst/>
          </a:prstGeom>
          <a:noFill/>
        </p:spPr>
        <p:txBody>
          <a:bodyPr wrap="square">
            <a:spAutoFit/>
          </a:bodyPr>
          <a:lstStyle/>
          <a:p>
            <a:r>
              <a:rPr lang="fr-FR" sz="1400" dirty="0">
                <a:effectLst/>
                <a:latin typeface="Calibri Light" panose="020F0302020204030204" pitchFamily="34" charset="0"/>
                <a:ea typeface="SimSun" panose="02010600030101010101" pitchFamily="2" charset="-122"/>
                <a:cs typeface="Times New Roman" panose="02020603050405020304" pitchFamily="18" charset="0"/>
              </a:rPr>
              <a:t>Synthèse des résultats de la RT2012 </a:t>
            </a:r>
            <a:r>
              <a:rPr lang="fr-FR" dirty="0">
                <a:latin typeface="Calibri Light" panose="020F0302020204030204" pitchFamily="34" charset="0"/>
                <a:ea typeface="SimSun" panose="02010600030101010101" pitchFamily="2" charset="-122"/>
                <a:cs typeface="Times New Roman" panose="02020603050405020304" pitchFamily="18" charset="0"/>
              </a:rPr>
              <a:t>: </a:t>
            </a:r>
            <a:endParaRPr lang="fr-FR" dirty="0"/>
          </a:p>
        </p:txBody>
      </p:sp>
    </p:spTree>
    <p:extLst>
      <p:ext uri="{BB962C8B-B14F-4D97-AF65-F5344CB8AC3E}">
        <p14:creationId xmlns:p14="http://schemas.microsoft.com/office/powerpoint/2010/main" val="1860053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8">
          <a:extLst>
            <a:ext uri="{FF2B5EF4-FFF2-40B4-BE49-F238E27FC236}">
              <a16:creationId xmlns:a16="http://schemas.microsoft.com/office/drawing/2014/main" id="{0969DCBA-508B-D398-0A6B-3F158B2D2EF6}"/>
            </a:ext>
          </a:extLst>
        </p:cNvPr>
        <p:cNvGrpSpPr/>
        <p:nvPr/>
      </p:nvGrpSpPr>
      <p:grpSpPr>
        <a:xfrm>
          <a:off x="0" y="0"/>
          <a:ext cx="0" cy="0"/>
          <a:chOff x="0" y="0"/>
          <a:chExt cx="0" cy="0"/>
        </a:xfrm>
      </p:grpSpPr>
      <p:sp>
        <p:nvSpPr>
          <p:cNvPr id="679" name="Google Shape;679;p25">
            <a:extLst>
              <a:ext uri="{FF2B5EF4-FFF2-40B4-BE49-F238E27FC236}">
                <a16:creationId xmlns:a16="http://schemas.microsoft.com/office/drawing/2014/main" id="{369E834D-ACCD-9458-16B2-284C768107D5}"/>
              </a:ext>
            </a:extLst>
          </p:cNvPr>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41</a:t>
            </a:fld>
            <a:endParaRPr sz="1200">
              <a:solidFill>
                <a:schemeClr val="lt1"/>
              </a:solidFill>
              <a:latin typeface="Calibri"/>
              <a:ea typeface="Calibri"/>
              <a:cs typeface="Calibri"/>
              <a:sym typeface="Calibri"/>
            </a:endParaRPr>
          </a:p>
        </p:txBody>
      </p:sp>
      <p:sp>
        <p:nvSpPr>
          <p:cNvPr id="3" name="Google Shape;637;p23">
            <a:extLst>
              <a:ext uri="{FF2B5EF4-FFF2-40B4-BE49-F238E27FC236}">
                <a16:creationId xmlns:a16="http://schemas.microsoft.com/office/drawing/2014/main" id="{F0B5C1E4-6241-305E-30C8-ED619C776598}"/>
              </a:ext>
            </a:extLst>
          </p:cNvPr>
          <p:cNvSpPr txBox="1">
            <a:spLocks/>
          </p:cNvSpPr>
          <p:nvPr/>
        </p:nvSpPr>
        <p:spPr>
          <a:xfrm>
            <a:off x="285719" y="1061049"/>
            <a:ext cx="8763389" cy="529210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139700">
              <a:buClr>
                <a:schemeClr val="dk1"/>
              </a:buClr>
              <a:buSzPts val="3200"/>
            </a:pPr>
            <a:r>
              <a:rPr lang="fr-FR" sz="3200" dirty="0">
                <a:solidFill>
                  <a:schemeClr val="dk1"/>
                </a:solidFill>
                <a:latin typeface="Trebuchet MS"/>
                <a:ea typeface="Trebuchet MS"/>
                <a:cs typeface="Trebuchet MS"/>
                <a:sym typeface="Trebuchet MS"/>
              </a:rPr>
              <a:t>Calcul autoconsommation de la centrale </a:t>
            </a:r>
            <a:r>
              <a:rPr lang="fr-FR" sz="3200" dirty="0" err="1">
                <a:solidFill>
                  <a:schemeClr val="dk1"/>
                </a:solidFill>
                <a:latin typeface="Trebuchet MS"/>
                <a:ea typeface="Trebuchet MS"/>
                <a:cs typeface="Trebuchet MS"/>
                <a:sym typeface="Trebuchet MS"/>
              </a:rPr>
              <a:t>photovoltaique</a:t>
            </a:r>
            <a:endParaRPr lang="fr-FR" sz="3200" dirty="0">
              <a:solidFill>
                <a:schemeClr val="dk1"/>
              </a:solidFill>
              <a:latin typeface="Trebuchet MS"/>
              <a:ea typeface="Trebuchet MS"/>
              <a:cs typeface="Trebuchet MS"/>
              <a:sym typeface="Trebuchet MS"/>
            </a:endParaRPr>
          </a:p>
        </p:txBody>
      </p:sp>
      <p:sp>
        <p:nvSpPr>
          <p:cNvPr id="703" name="Google Shape;703;p25">
            <a:extLst>
              <a:ext uri="{FF2B5EF4-FFF2-40B4-BE49-F238E27FC236}">
                <a16:creationId xmlns:a16="http://schemas.microsoft.com/office/drawing/2014/main" id="{6C29EFCB-C419-D0E8-684E-9DE18632E7C4}"/>
              </a:ext>
            </a:extLst>
          </p:cNvPr>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a:solidFill>
                  <a:srgbClr val="595959"/>
                </a:solidFill>
                <a:latin typeface="Trebuchet MS"/>
                <a:ea typeface="Trebuchet MS"/>
                <a:cs typeface="Trebuchet MS"/>
                <a:sym typeface="Trebuchet MS"/>
              </a:rPr>
              <a:t>Energie</a:t>
            </a:r>
            <a:endParaRPr sz="4400" b="0" i="0" u="none" strike="noStrike" cap="none">
              <a:solidFill>
                <a:schemeClr val="dk1"/>
              </a:solidFill>
              <a:latin typeface="Trebuchet MS"/>
              <a:ea typeface="Trebuchet MS"/>
              <a:cs typeface="Trebuchet MS"/>
              <a:sym typeface="Trebuchet MS"/>
            </a:endParaRPr>
          </a:p>
        </p:txBody>
      </p:sp>
      <p:pic>
        <p:nvPicPr>
          <p:cNvPr id="2" name="Image 1">
            <a:extLst>
              <a:ext uri="{FF2B5EF4-FFF2-40B4-BE49-F238E27FC236}">
                <a16:creationId xmlns:a16="http://schemas.microsoft.com/office/drawing/2014/main" id="{9D7D0001-914E-4B6D-E856-03F620BD3E30}"/>
              </a:ext>
            </a:extLst>
          </p:cNvPr>
          <p:cNvPicPr>
            <a:picLocks noChangeAspect="1"/>
          </p:cNvPicPr>
          <p:nvPr/>
        </p:nvPicPr>
        <p:blipFill>
          <a:blip r:embed="rId3"/>
          <a:stretch>
            <a:fillRect/>
          </a:stretch>
        </p:blipFill>
        <p:spPr>
          <a:xfrm>
            <a:off x="1003463" y="2837611"/>
            <a:ext cx="7327900" cy="2235200"/>
          </a:xfrm>
          <a:prstGeom prst="rect">
            <a:avLst/>
          </a:prstGeom>
        </p:spPr>
      </p:pic>
    </p:spTree>
    <p:extLst>
      <p:ext uri="{BB962C8B-B14F-4D97-AF65-F5344CB8AC3E}">
        <p14:creationId xmlns:p14="http://schemas.microsoft.com/office/powerpoint/2010/main" val="3378177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26"/>
          <p:cNvSpPr txBox="1">
            <a:spLocks noGrp="1"/>
          </p:cNvSpPr>
          <p:nvPr>
            <p:ph type="body" idx="1"/>
          </p:nvPr>
        </p:nvSpPr>
        <p:spPr>
          <a:xfrm>
            <a:off x="285720" y="928670"/>
            <a:ext cx="8643998" cy="550072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fr-FR" sz="2400" b="0" i="0" u="none" strike="noStrike" cap="none" dirty="0">
                <a:solidFill>
                  <a:schemeClr val="dk1"/>
                </a:solidFill>
                <a:highlight>
                  <a:srgbClr val="FFFF00"/>
                </a:highlight>
                <a:latin typeface="Trebuchet MS"/>
                <a:ea typeface="Trebuchet MS"/>
                <a:cs typeface="Trebuchet MS"/>
                <a:sym typeface="Trebuchet MS"/>
              </a:rPr>
              <a:t>A compléter</a:t>
            </a:r>
            <a:endParaRPr dirty="0">
              <a:highlight>
                <a:srgbClr val="FFFF00"/>
              </a:highlight>
            </a:endParaRPr>
          </a:p>
        </p:txBody>
      </p:sp>
      <p:sp>
        <p:nvSpPr>
          <p:cNvPr id="712" name="Google Shape;712;p26"/>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42</a:t>
            </a:fld>
            <a:endParaRPr sz="1200">
              <a:solidFill>
                <a:schemeClr val="lt1"/>
              </a:solidFill>
              <a:latin typeface="Calibri"/>
              <a:ea typeface="Calibri"/>
              <a:cs typeface="Calibri"/>
              <a:sym typeface="Calibri"/>
            </a:endParaRPr>
          </a:p>
        </p:txBody>
      </p:sp>
      <p:sp>
        <p:nvSpPr>
          <p:cNvPr id="713" name="Google Shape;713;p26"/>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Energie</a:t>
            </a:r>
            <a:endParaRPr/>
          </a:p>
        </p:txBody>
      </p:sp>
      <p:grpSp>
        <p:nvGrpSpPr>
          <p:cNvPr id="714" name="Google Shape;714;p26"/>
          <p:cNvGrpSpPr/>
          <p:nvPr/>
        </p:nvGrpSpPr>
        <p:grpSpPr>
          <a:xfrm>
            <a:off x="857224" y="1000108"/>
            <a:ext cx="7858180" cy="5286412"/>
            <a:chOff x="857224" y="1000108"/>
            <a:chExt cx="7858180" cy="5286412"/>
          </a:xfrm>
        </p:grpSpPr>
        <p:sp>
          <p:nvSpPr>
            <p:cNvPr id="715" name="Google Shape;715;p26"/>
            <p:cNvSpPr/>
            <p:nvPr/>
          </p:nvSpPr>
          <p:spPr>
            <a:xfrm>
              <a:off x="857224" y="1571612"/>
              <a:ext cx="1500198" cy="1005133"/>
            </a:xfrm>
            <a:prstGeom prst="flowChartDecision">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16" name="Google Shape;716;p26"/>
            <p:cNvSpPr/>
            <p:nvPr/>
          </p:nvSpPr>
          <p:spPr>
            <a:xfrm>
              <a:off x="857224" y="2786058"/>
              <a:ext cx="1714512" cy="1000132"/>
            </a:xfrm>
            <a:prstGeom prst="roundRect">
              <a:avLst>
                <a:gd name="adj" fmla="val 16667"/>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17" name="Google Shape;717;p26"/>
            <p:cNvSpPr/>
            <p:nvPr/>
          </p:nvSpPr>
          <p:spPr>
            <a:xfrm>
              <a:off x="3357554" y="3000372"/>
              <a:ext cx="1285884" cy="1285884"/>
            </a:xfrm>
            <a:prstGeom prst="ellipse">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18" name="Google Shape;718;p26"/>
            <p:cNvSpPr/>
            <p:nvPr/>
          </p:nvSpPr>
          <p:spPr>
            <a:xfrm>
              <a:off x="5429256" y="1571612"/>
              <a:ext cx="1500198" cy="1005133"/>
            </a:xfrm>
            <a:prstGeom prst="flowChartDecision">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19" name="Google Shape;719;p26"/>
            <p:cNvSpPr/>
            <p:nvPr/>
          </p:nvSpPr>
          <p:spPr>
            <a:xfrm>
              <a:off x="857224" y="5214950"/>
              <a:ext cx="1714512" cy="1000132"/>
            </a:xfrm>
            <a:prstGeom prst="roundRect">
              <a:avLst>
                <a:gd name="adj" fmla="val 16667"/>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20" name="Google Shape;720;p26"/>
            <p:cNvSpPr/>
            <p:nvPr/>
          </p:nvSpPr>
          <p:spPr>
            <a:xfrm>
              <a:off x="4143372" y="5286388"/>
              <a:ext cx="1071570" cy="1000132"/>
            </a:xfrm>
            <a:prstGeom prst="ellipse">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21" name="Google Shape;721;p26"/>
            <p:cNvCxnSpPr>
              <a:stCxn id="715" idx="3"/>
            </p:cNvCxnSpPr>
            <p:nvPr/>
          </p:nvCxnSpPr>
          <p:spPr>
            <a:xfrm rot="10800000" flipH="1">
              <a:off x="2357422" y="2071779"/>
              <a:ext cx="1000200" cy="2400"/>
            </a:xfrm>
            <a:prstGeom prst="straightConnector1">
              <a:avLst/>
            </a:prstGeom>
            <a:noFill/>
            <a:ln w="9525" cap="flat" cmpd="sng">
              <a:solidFill>
                <a:schemeClr val="dk1"/>
              </a:solidFill>
              <a:prstDash val="solid"/>
              <a:round/>
              <a:headEnd type="none" w="sm" len="sm"/>
              <a:tailEnd type="stealth" w="med" len="med"/>
            </a:ln>
          </p:spPr>
        </p:cxnSp>
        <p:cxnSp>
          <p:nvCxnSpPr>
            <p:cNvPr id="722" name="Google Shape;722;p26"/>
            <p:cNvCxnSpPr/>
            <p:nvPr/>
          </p:nvCxnSpPr>
          <p:spPr>
            <a:xfrm>
              <a:off x="6215074" y="3643314"/>
              <a:ext cx="1857388" cy="1588"/>
            </a:xfrm>
            <a:prstGeom prst="straightConnector1">
              <a:avLst/>
            </a:prstGeom>
            <a:noFill/>
            <a:ln w="9525" cap="flat" cmpd="sng">
              <a:solidFill>
                <a:schemeClr val="dk1"/>
              </a:solidFill>
              <a:prstDash val="solid"/>
              <a:round/>
              <a:headEnd type="none" w="sm" len="sm"/>
              <a:tailEnd type="stealth" w="med" len="med"/>
            </a:ln>
          </p:spPr>
        </p:cxnSp>
        <p:cxnSp>
          <p:nvCxnSpPr>
            <p:cNvPr id="723" name="Google Shape;723;p26"/>
            <p:cNvCxnSpPr/>
            <p:nvPr/>
          </p:nvCxnSpPr>
          <p:spPr>
            <a:xfrm>
              <a:off x="2643174" y="5715016"/>
              <a:ext cx="1357322" cy="1588"/>
            </a:xfrm>
            <a:prstGeom prst="straightConnector1">
              <a:avLst/>
            </a:prstGeom>
            <a:noFill/>
            <a:ln w="9525" cap="flat" cmpd="sng">
              <a:solidFill>
                <a:schemeClr val="dk1"/>
              </a:solidFill>
              <a:prstDash val="solid"/>
              <a:round/>
              <a:headEnd type="none" w="sm" len="sm"/>
              <a:tailEnd type="stealth" w="med" len="med"/>
            </a:ln>
          </p:spPr>
        </p:cxnSp>
        <p:sp>
          <p:nvSpPr>
            <p:cNvPr id="724" name="Google Shape;724;p26"/>
            <p:cNvSpPr/>
            <p:nvPr/>
          </p:nvSpPr>
          <p:spPr>
            <a:xfrm>
              <a:off x="2714612" y="3168461"/>
              <a:ext cx="214314" cy="1260671"/>
            </a:xfrm>
            <a:prstGeom prst="rightBrace">
              <a:avLst>
                <a:gd name="adj1" fmla="val 8333"/>
                <a:gd name="adj2" fmla="val 50000"/>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725" name="Google Shape;725;p26"/>
            <p:cNvCxnSpPr/>
            <p:nvPr/>
          </p:nvCxnSpPr>
          <p:spPr>
            <a:xfrm>
              <a:off x="4500562" y="2071678"/>
              <a:ext cx="928694" cy="1588"/>
            </a:xfrm>
            <a:prstGeom prst="straightConnector1">
              <a:avLst/>
            </a:prstGeom>
            <a:noFill/>
            <a:ln w="9525" cap="flat" cmpd="sng">
              <a:solidFill>
                <a:schemeClr val="dk1"/>
              </a:solidFill>
              <a:prstDash val="solid"/>
              <a:round/>
              <a:headEnd type="none" w="sm" len="sm"/>
              <a:tailEnd type="stealth" w="med" len="med"/>
            </a:ln>
          </p:spPr>
        </p:cxnSp>
        <p:cxnSp>
          <p:nvCxnSpPr>
            <p:cNvPr id="726" name="Google Shape;726;p26"/>
            <p:cNvCxnSpPr/>
            <p:nvPr/>
          </p:nvCxnSpPr>
          <p:spPr>
            <a:xfrm>
              <a:off x="4786314" y="3714752"/>
              <a:ext cx="785818" cy="714380"/>
            </a:xfrm>
            <a:prstGeom prst="bentConnector3">
              <a:avLst>
                <a:gd name="adj1" fmla="val 50000"/>
              </a:avLst>
            </a:prstGeom>
            <a:noFill/>
            <a:ln w="9525" cap="flat" cmpd="sng">
              <a:solidFill>
                <a:schemeClr val="dk1"/>
              </a:solidFill>
              <a:prstDash val="solid"/>
              <a:round/>
              <a:headEnd type="none" w="sm" len="sm"/>
              <a:tailEnd type="stealth" w="med" len="med"/>
            </a:ln>
          </p:spPr>
        </p:cxnSp>
        <p:grpSp>
          <p:nvGrpSpPr>
            <p:cNvPr id="727" name="Google Shape;727;p26"/>
            <p:cNvGrpSpPr/>
            <p:nvPr/>
          </p:nvGrpSpPr>
          <p:grpSpPr>
            <a:xfrm>
              <a:off x="8144539" y="1785926"/>
              <a:ext cx="560535" cy="571504"/>
              <a:chOff x="5225910" y="1071546"/>
              <a:chExt cx="560535" cy="571504"/>
            </a:xfrm>
          </p:grpSpPr>
          <p:sp>
            <p:nvSpPr>
              <p:cNvPr id="728" name="Google Shape;728;p26"/>
              <p:cNvSpPr/>
              <p:nvPr/>
            </p:nvSpPr>
            <p:spPr>
              <a:xfrm>
                <a:off x="5225910" y="1071546"/>
                <a:ext cx="560535"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729" name="Google Shape;729;p26" descr="FLOCON.gif"/>
              <p:cNvPicPr preferRelativeResize="0"/>
              <p:nvPr/>
            </p:nvPicPr>
            <p:blipFill rotWithShape="1">
              <a:blip r:embed="rId3">
                <a:alphaModFix/>
              </a:blip>
              <a:srcRect/>
              <a:stretch/>
            </p:blipFill>
            <p:spPr>
              <a:xfrm>
                <a:off x="5236207" y="1098110"/>
                <a:ext cx="544939" cy="544939"/>
              </a:xfrm>
              <a:prstGeom prst="rect">
                <a:avLst/>
              </a:prstGeom>
              <a:noFill/>
              <a:ln>
                <a:noFill/>
              </a:ln>
            </p:spPr>
          </p:pic>
        </p:grpSp>
        <p:grpSp>
          <p:nvGrpSpPr>
            <p:cNvPr id="730" name="Google Shape;730;p26"/>
            <p:cNvGrpSpPr/>
            <p:nvPr/>
          </p:nvGrpSpPr>
          <p:grpSpPr>
            <a:xfrm>
              <a:off x="8143900" y="1000108"/>
              <a:ext cx="571504" cy="667015"/>
              <a:chOff x="2370741" y="976035"/>
              <a:chExt cx="571504" cy="667015"/>
            </a:xfrm>
          </p:grpSpPr>
          <p:sp>
            <p:nvSpPr>
              <p:cNvPr id="731" name="Google Shape;731;p26"/>
              <p:cNvSpPr/>
              <p:nvPr/>
            </p:nvSpPr>
            <p:spPr>
              <a:xfrm>
                <a:off x="2370741" y="1036120"/>
                <a:ext cx="558185"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732" name="Google Shape;732;p26" descr="flamme.gif"/>
              <p:cNvPicPr preferRelativeResize="0"/>
              <p:nvPr/>
            </p:nvPicPr>
            <p:blipFill rotWithShape="1">
              <a:blip r:embed="rId4">
                <a:alphaModFix/>
              </a:blip>
              <a:srcRect/>
              <a:stretch/>
            </p:blipFill>
            <p:spPr>
              <a:xfrm>
                <a:off x="2384060" y="976035"/>
                <a:ext cx="558185" cy="667015"/>
              </a:xfrm>
              <a:prstGeom prst="rect">
                <a:avLst/>
              </a:prstGeom>
              <a:noFill/>
              <a:ln>
                <a:noFill/>
              </a:ln>
            </p:spPr>
          </p:pic>
        </p:grpSp>
        <p:grpSp>
          <p:nvGrpSpPr>
            <p:cNvPr id="733" name="Google Shape;733;p26"/>
            <p:cNvGrpSpPr/>
            <p:nvPr/>
          </p:nvGrpSpPr>
          <p:grpSpPr>
            <a:xfrm>
              <a:off x="8143900" y="3357562"/>
              <a:ext cx="561175" cy="571504"/>
              <a:chOff x="5296709" y="3813763"/>
              <a:chExt cx="561175" cy="571504"/>
            </a:xfrm>
          </p:grpSpPr>
          <p:sp>
            <p:nvSpPr>
              <p:cNvPr id="734" name="Google Shape;734;p26"/>
              <p:cNvSpPr/>
              <p:nvPr/>
            </p:nvSpPr>
            <p:spPr>
              <a:xfrm>
                <a:off x="5296709" y="3813763"/>
                <a:ext cx="561175"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735" name="Google Shape;735;p26" descr="GOUTTE.gif"/>
              <p:cNvPicPr preferRelativeResize="0"/>
              <p:nvPr/>
            </p:nvPicPr>
            <p:blipFill rotWithShape="1">
              <a:blip r:embed="rId5">
                <a:alphaModFix/>
              </a:blip>
              <a:srcRect/>
              <a:stretch/>
            </p:blipFill>
            <p:spPr>
              <a:xfrm>
                <a:off x="5338214" y="3848985"/>
                <a:ext cx="489737" cy="500066"/>
              </a:xfrm>
              <a:prstGeom prst="rect">
                <a:avLst/>
              </a:prstGeom>
              <a:noFill/>
              <a:ln>
                <a:noFill/>
              </a:ln>
            </p:spPr>
          </p:pic>
        </p:grpSp>
        <p:grpSp>
          <p:nvGrpSpPr>
            <p:cNvPr id="736" name="Google Shape;736;p26"/>
            <p:cNvGrpSpPr/>
            <p:nvPr/>
          </p:nvGrpSpPr>
          <p:grpSpPr>
            <a:xfrm>
              <a:off x="8143900" y="4929198"/>
              <a:ext cx="563158" cy="571504"/>
              <a:chOff x="8143900" y="3857628"/>
              <a:chExt cx="563158" cy="571504"/>
            </a:xfrm>
          </p:grpSpPr>
          <p:sp>
            <p:nvSpPr>
              <p:cNvPr id="737" name="Google Shape;737;p26"/>
              <p:cNvSpPr/>
              <p:nvPr/>
            </p:nvSpPr>
            <p:spPr>
              <a:xfrm>
                <a:off x="8143900" y="3857628"/>
                <a:ext cx="563158"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Arial"/>
                  <a:ea typeface="Arial"/>
                  <a:cs typeface="Arial"/>
                  <a:sym typeface="Arial"/>
                </a:endParaRPr>
              </a:p>
            </p:txBody>
          </p:sp>
          <p:pic>
            <p:nvPicPr>
              <p:cNvPr id="738" name="Google Shape;738;p26" descr="eolienne.gif"/>
              <p:cNvPicPr preferRelativeResize="0"/>
              <p:nvPr/>
            </p:nvPicPr>
            <p:blipFill rotWithShape="1">
              <a:blip r:embed="rId6">
                <a:alphaModFix/>
              </a:blip>
              <a:srcRect/>
              <a:stretch/>
            </p:blipFill>
            <p:spPr>
              <a:xfrm>
                <a:off x="8259835" y="3921751"/>
                <a:ext cx="357190" cy="504993"/>
              </a:xfrm>
              <a:prstGeom prst="rect">
                <a:avLst/>
              </a:prstGeom>
              <a:noFill/>
              <a:ln>
                <a:noFill/>
              </a:ln>
            </p:spPr>
          </p:pic>
        </p:grpSp>
        <p:grpSp>
          <p:nvGrpSpPr>
            <p:cNvPr id="739" name="Google Shape;739;p26"/>
            <p:cNvGrpSpPr/>
            <p:nvPr/>
          </p:nvGrpSpPr>
          <p:grpSpPr>
            <a:xfrm>
              <a:off x="8143900" y="2571744"/>
              <a:ext cx="568818" cy="571504"/>
              <a:chOff x="8218024" y="1071546"/>
              <a:chExt cx="568818" cy="571504"/>
            </a:xfrm>
          </p:grpSpPr>
          <p:sp>
            <p:nvSpPr>
              <p:cNvPr id="740" name="Google Shape;740;p26"/>
              <p:cNvSpPr/>
              <p:nvPr/>
            </p:nvSpPr>
            <p:spPr>
              <a:xfrm>
                <a:off x="8218024" y="1071546"/>
                <a:ext cx="568818"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741" name="Google Shape;741;p26" descr="AMPOULE.gif"/>
              <p:cNvPicPr preferRelativeResize="0"/>
              <p:nvPr/>
            </p:nvPicPr>
            <p:blipFill rotWithShape="1">
              <a:blip r:embed="rId7">
                <a:alphaModFix/>
              </a:blip>
              <a:srcRect/>
              <a:stretch/>
            </p:blipFill>
            <p:spPr>
              <a:xfrm>
                <a:off x="8320640" y="1140993"/>
                <a:ext cx="342902" cy="428628"/>
              </a:xfrm>
              <a:prstGeom prst="rect">
                <a:avLst/>
              </a:prstGeom>
              <a:noFill/>
              <a:ln>
                <a:noFill/>
              </a:ln>
            </p:spPr>
          </p:pic>
        </p:grpSp>
        <p:grpSp>
          <p:nvGrpSpPr>
            <p:cNvPr id="742" name="Google Shape;742;p26"/>
            <p:cNvGrpSpPr/>
            <p:nvPr/>
          </p:nvGrpSpPr>
          <p:grpSpPr>
            <a:xfrm>
              <a:off x="8152838" y="5715016"/>
              <a:ext cx="562566" cy="571504"/>
              <a:chOff x="2357422" y="3818087"/>
              <a:chExt cx="562566" cy="571504"/>
            </a:xfrm>
          </p:grpSpPr>
          <p:sp>
            <p:nvSpPr>
              <p:cNvPr id="743" name="Google Shape;743;p26"/>
              <p:cNvSpPr/>
              <p:nvPr/>
            </p:nvSpPr>
            <p:spPr>
              <a:xfrm>
                <a:off x="2357422" y="3818087"/>
                <a:ext cx="562566"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p:txBody>
          </p:sp>
          <p:pic>
            <p:nvPicPr>
              <p:cNvPr id="744" name="Google Shape;744;p26" descr="ventil.gif"/>
              <p:cNvPicPr preferRelativeResize="0"/>
              <p:nvPr/>
            </p:nvPicPr>
            <p:blipFill rotWithShape="1">
              <a:blip r:embed="rId8">
                <a:alphaModFix/>
              </a:blip>
              <a:srcRect/>
              <a:stretch/>
            </p:blipFill>
            <p:spPr>
              <a:xfrm>
                <a:off x="2418417" y="3899109"/>
                <a:ext cx="439071" cy="458585"/>
              </a:xfrm>
              <a:prstGeom prst="rect">
                <a:avLst/>
              </a:prstGeom>
              <a:noFill/>
              <a:ln>
                <a:noFill/>
              </a:ln>
            </p:spPr>
          </p:pic>
        </p:grpSp>
        <p:grpSp>
          <p:nvGrpSpPr>
            <p:cNvPr id="745" name="Google Shape;745;p26"/>
            <p:cNvGrpSpPr/>
            <p:nvPr/>
          </p:nvGrpSpPr>
          <p:grpSpPr>
            <a:xfrm>
              <a:off x="8143900" y="4143380"/>
              <a:ext cx="563158" cy="571504"/>
              <a:chOff x="8143900" y="4786322"/>
              <a:chExt cx="563158" cy="571504"/>
            </a:xfrm>
          </p:grpSpPr>
          <p:sp>
            <p:nvSpPr>
              <p:cNvPr id="746" name="Google Shape;746;p26"/>
              <p:cNvSpPr/>
              <p:nvPr/>
            </p:nvSpPr>
            <p:spPr>
              <a:xfrm>
                <a:off x="8143900" y="4786322"/>
                <a:ext cx="563158" cy="571504"/>
              </a:xfrm>
              <a:prstGeom prst="rect">
                <a:avLst/>
              </a:prstGeom>
              <a:solidFill>
                <a:srgbClr val="0F243E"/>
              </a:solidFill>
              <a:ln>
                <a:noFill/>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85725"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Arial"/>
                  <a:ea typeface="Arial"/>
                  <a:cs typeface="Arial"/>
                  <a:sym typeface="Arial"/>
                </a:endParaRPr>
              </a:p>
            </p:txBody>
          </p:sp>
          <p:pic>
            <p:nvPicPr>
              <p:cNvPr id="747" name="Google Shape;747;p26" descr="panneau solaire.gif"/>
              <p:cNvPicPr preferRelativeResize="0"/>
              <p:nvPr/>
            </p:nvPicPr>
            <p:blipFill rotWithShape="1">
              <a:blip r:embed="rId9">
                <a:alphaModFix/>
              </a:blip>
              <a:srcRect/>
              <a:stretch/>
            </p:blipFill>
            <p:spPr>
              <a:xfrm>
                <a:off x="8259836" y="4894836"/>
                <a:ext cx="357190" cy="391208"/>
              </a:xfrm>
              <a:prstGeom prst="rect">
                <a:avLst/>
              </a:prstGeom>
              <a:noFill/>
              <a:ln>
                <a:noFill/>
              </a:ln>
            </p:spPr>
          </p:pic>
        </p:grpSp>
        <p:grpSp>
          <p:nvGrpSpPr>
            <p:cNvPr id="748" name="Google Shape;748;p26"/>
            <p:cNvGrpSpPr/>
            <p:nvPr/>
          </p:nvGrpSpPr>
          <p:grpSpPr>
            <a:xfrm>
              <a:off x="6643702" y="2571744"/>
              <a:ext cx="1071570" cy="571504"/>
              <a:chOff x="6643702" y="3000372"/>
              <a:chExt cx="1071570" cy="571504"/>
            </a:xfrm>
          </p:grpSpPr>
          <p:sp>
            <p:nvSpPr>
              <p:cNvPr id="749" name="Google Shape;749;p26"/>
              <p:cNvSpPr/>
              <p:nvPr/>
            </p:nvSpPr>
            <p:spPr>
              <a:xfrm>
                <a:off x="6643702" y="3000372"/>
                <a:ext cx="1071570" cy="571504"/>
              </a:xfrm>
              <a:prstGeom prst="rect">
                <a:avLst/>
              </a:prstGeom>
              <a:solidFill>
                <a:srgbClr val="7BA554"/>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750" name="Google Shape;750;p26" descr="COMPTEUR.gif"/>
              <p:cNvPicPr preferRelativeResize="0"/>
              <p:nvPr/>
            </p:nvPicPr>
            <p:blipFill rotWithShape="1">
              <a:blip r:embed="rId10">
                <a:alphaModFix/>
              </a:blip>
              <a:srcRect/>
              <a:stretch/>
            </p:blipFill>
            <p:spPr>
              <a:xfrm>
                <a:off x="7215206" y="3000372"/>
                <a:ext cx="428628" cy="428628"/>
              </a:xfrm>
              <a:prstGeom prst="rect">
                <a:avLst/>
              </a:prstGeom>
              <a:noFill/>
              <a:ln>
                <a:noFill/>
              </a:ln>
            </p:spPr>
          </p:pic>
        </p:grpSp>
        <p:cxnSp>
          <p:nvCxnSpPr>
            <p:cNvPr id="751" name="Google Shape;751;p26"/>
            <p:cNvCxnSpPr>
              <a:stCxn id="718" idx="3"/>
            </p:cNvCxnSpPr>
            <p:nvPr/>
          </p:nvCxnSpPr>
          <p:spPr>
            <a:xfrm rot="10800000" flipH="1">
              <a:off x="6929454" y="1285779"/>
              <a:ext cx="1071600" cy="788400"/>
            </a:xfrm>
            <a:prstGeom prst="bentConnector3">
              <a:avLst>
                <a:gd name="adj1" fmla="val 50000"/>
              </a:avLst>
            </a:prstGeom>
            <a:noFill/>
            <a:ln w="9525" cap="flat" cmpd="sng">
              <a:solidFill>
                <a:schemeClr val="dk1"/>
              </a:solidFill>
              <a:prstDash val="solid"/>
              <a:round/>
              <a:headEnd type="none" w="sm" len="sm"/>
              <a:tailEnd type="stealth" w="med" len="med"/>
            </a:ln>
          </p:spPr>
        </p:cxnSp>
        <p:cxnSp>
          <p:nvCxnSpPr>
            <p:cNvPr id="752" name="Google Shape;752;p26"/>
            <p:cNvCxnSpPr/>
            <p:nvPr/>
          </p:nvCxnSpPr>
          <p:spPr>
            <a:xfrm>
              <a:off x="7429520" y="2071678"/>
              <a:ext cx="571504" cy="4848"/>
            </a:xfrm>
            <a:prstGeom prst="straightConnector1">
              <a:avLst/>
            </a:prstGeom>
            <a:noFill/>
            <a:ln w="9525" cap="flat" cmpd="sng">
              <a:solidFill>
                <a:schemeClr val="dk1"/>
              </a:solidFill>
              <a:prstDash val="solid"/>
              <a:round/>
              <a:headEnd type="none" w="sm" len="sm"/>
              <a:tailEnd type="stealth" w="med" len="med"/>
            </a:ln>
          </p:spPr>
        </p:cxnSp>
        <p:grpSp>
          <p:nvGrpSpPr>
            <p:cNvPr id="753" name="Google Shape;753;p26"/>
            <p:cNvGrpSpPr/>
            <p:nvPr/>
          </p:nvGrpSpPr>
          <p:grpSpPr>
            <a:xfrm>
              <a:off x="3428992" y="1643050"/>
              <a:ext cx="1071570" cy="928694"/>
              <a:chOff x="6643702" y="3000372"/>
              <a:chExt cx="1071570" cy="928694"/>
            </a:xfrm>
          </p:grpSpPr>
          <p:sp>
            <p:nvSpPr>
              <p:cNvPr id="754" name="Google Shape;754;p26"/>
              <p:cNvSpPr/>
              <p:nvPr/>
            </p:nvSpPr>
            <p:spPr>
              <a:xfrm>
                <a:off x="6643702" y="3000372"/>
                <a:ext cx="1071570" cy="928694"/>
              </a:xfrm>
              <a:prstGeom prst="rect">
                <a:avLst/>
              </a:prstGeom>
              <a:solidFill>
                <a:srgbClr val="7BA554"/>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755" name="Google Shape;755;p26" descr="COMPTEUR.gif"/>
              <p:cNvPicPr preferRelativeResize="0"/>
              <p:nvPr/>
            </p:nvPicPr>
            <p:blipFill rotWithShape="1">
              <a:blip r:embed="rId10">
                <a:alphaModFix/>
              </a:blip>
              <a:srcRect/>
              <a:stretch/>
            </p:blipFill>
            <p:spPr>
              <a:xfrm>
                <a:off x="7215206" y="3000372"/>
                <a:ext cx="428628" cy="428628"/>
              </a:xfrm>
              <a:prstGeom prst="rect">
                <a:avLst/>
              </a:prstGeom>
              <a:noFill/>
              <a:ln>
                <a:noFill/>
              </a:ln>
            </p:spPr>
          </p:pic>
        </p:grpSp>
        <p:cxnSp>
          <p:nvCxnSpPr>
            <p:cNvPr id="756" name="Google Shape;756;p26"/>
            <p:cNvCxnSpPr/>
            <p:nvPr/>
          </p:nvCxnSpPr>
          <p:spPr>
            <a:xfrm>
              <a:off x="7786710" y="2857496"/>
              <a:ext cx="357190" cy="1588"/>
            </a:xfrm>
            <a:prstGeom prst="straightConnector1">
              <a:avLst/>
            </a:prstGeom>
            <a:noFill/>
            <a:ln w="9525" cap="flat" cmpd="sng">
              <a:solidFill>
                <a:schemeClr val="dk1"/>
              </a:solidFill>
              <a:prstDash val="solid"/>
              <a:round/>
              <a:headEnd type="none" w="sm" len="sm"/>
              <a:tailEnd type="stealth" w="med" len="med"/>
            </a:ln>
          </p:spPr>
        </p:cxnSp>
        <p:grpSp>
          <p:nvGrpSpPr>
            <p:cNvPr id="757" name="Google Shape;757;p26"/>
            <p:cNvGrpSpPr/>
            <p:nvPr/>
          </p:nvGrpSpPr>
          <p:grpSpPr>
            <a:xfrm>
              <a:off x="6643702" y="5715016"/>
              <a:ext cx="1071570" cy="571504"/>
              <a:chOff x="6643702" y="3000372"/>
              <a:chExt cx="1071570" cy="571504"/>
            </a:xfrm>
          </p:grpSpPr>
          <p:sp>
            <p:nvSpPr>
              <p:cNvPr id="758" name="Google Shape;758;p26"/>
              <p:cNvSpPr/>
              <p:nvPr/>
            </p:nvSpPr>
            <p:spPr>
              <a:xfrm>
                <a:off x="6643702" y="3000372"/>
                <a:ext cx="1071570" cy="571504"/>
              </a:xfrm>
              <a:prstGeom prst="rect">
                <a:avLst/>
              </a:prstGeom>
              <a:solidFill>
                <a:srgbClr val="7BA554"/>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759" name="Google Shape;759;p26" descr="COMPTEUR.gif"/>
              <p:cNvPicPr preferRelativeResize="0"/>
              <p:nvPr/>
            </p:nvPicPr>
            <p:blipFill rotWithShape="1">
              <a:blip r:embed="rId10">
                <a:alphaModFix/>
              </a:blip>
              <a:srcRect/>
              <a:stretch/>
            </p:blipFill>
            <p:spPr>
              <a:xfrm>
                <a:off x="7215206" y="3000372"/>
                <a:ext cx="428628" cy="428628"/>
              </a:xfrm>
              <a:prstGeom prst="rect">
                <a:avLst/>
              </a:prstGeom>
              <a:noFill/>
              <a:ln>
                <a:noFill/>
              </a:ln>
            </p:spPr>
          </p:pic>
        </p:grpSp>
        <p:cxnSp>
          <p:nvCxnSpPr>
            <p:cNvPr id="760" name="Google Shape;760;p26"/>
            <p:cNvCxnSpPr>
              <a:stCxn id="746" idx="1"/>
            </p:cNvCxnSpPr>
            <p:nvPr/>
          </p:nvCxnSpPr>
          <p:spPr>
            <a:xfrm rot="10800000">
              <a:off x="6715000" y="4427632"/>
              <a:ext cx="1428900" cy="1500"/>
            </a:xfrm>
            <a:prstGeom prst="straightConnector1">
              <a:avLst/>
            </a:prstGeom>
            <a:noFill/>
            <a:ln w="9525" cap="flat" cmpd="sng">
              <a:solidFill>
                <a:schemeClr val="dk1"/>
              </a:solidFill>
              <a:prstDash val="solid"/>
              <a:round/>
              <a:headEnd type="none" w="sm" len="sm"/>
              <a:tailEnd type="stealth" w="med" len="med"/>
            </a:ln>
          </p:spPr>
        </p:cxnSp>
        <p:grpSp>
          <p:nvGrpSpPr>
            <p:cNvPr id="761" name="Google Shape;761;p26"/>
            <p:cNvGrpSpPr/>
            <p:nvPr/>
          </p:nvGrpSpPr>
          <p:grpSpPr>
            <a:xfrm>
              <a:off x="5643570" y="4143380"/>
              <a:ext cx="1071570" cy="571504"/>
              <a:chOff x="6643702" y="3000372"/>
              <a:chExt cx="1071570" cy="571504"/>
            </a:xfrm>
          </p:grpSpPr>
          <p:sp>
            <p:nvSpPr>
              <p:cNvPr id="762" name="Google Shape;762;p26"/>
              <p:cNvSpPr/>
              <p:nvPr/>
            </p:nvSpPr>
            <p:spPr>
              <a:xfrm>
                <a:off x="6643702" y="3000372"/>
                <a:ext cx="1071570" cy="571504"/>
              </a:xfrm>
              <a:prstGeom prst="rect">
                <a:avLst/>
              </a:prstGeom>
              <a:solidFill>
                <a:srgbClr val="7BA554"/>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763" name="Google Shape;763;p26" descr="COMPTEUR.gif"/>
              <p:cNvPicPr preferRelativeResize="0"/>
              <p:nvPr/>
            </p:nvPicPr>
            <p:blipFill rotWithShape="1">
              <a:blip r:embed="rId10">
                <a:alphaModFix/>
              </a:blip>
              <a:srcRect/>
              <a:stretch/>
            </p:blipFill>
            <p:spPr>
              <a:xfrm>
                <a:off x="7215206" y="3000372"/>
                <a:ext cx="428628" cy="428628"/>
              </a:xfrm>
              <a:prstGeom prst="rect">
                <a:avLst/>
              </a:prstGeom>
              <a:noFill/>
              <a:ln>
                <a:noFill/>
              </a:ln>
            </p:spPr>
          </p:pic>
        </p:grpSp>
        <p:cxnSp>
          <p:nvCxnSpPr>
            <p:cNvPr id="764" name="Google Shape;764;p26"/>
            <p:cNvCxnSpPr/>
            <p:nvPr/>
          </p:nvCxnSpPr>
          <p:spPr>
            <a:xfrm rot="5400000">
              <a:off x="5965041" y="3893347"/>
              <a:ext cx="500066" cy="0"/>
            </a:xfrm>
            <a:prstGeom prst="straightConnector1">
              <a:avLst/>
            </a:prstGeom>
            <a:noFill/>
            <a:ln w="9525" cap="flat" cmpd="sng">
              <a:solidFill>
                <a:schemeClr val="dk1"/>
              </a:solidFill>
              <a:prstDash val="solid"/>
              <a:round/>
              <a:headEnd type="none" w="sm" len="sm"/>
              <a:tailEnd type="none" w="sm" len="sm"/>
            </a:ln>
          </p:spPr>
        </p:cxnSp>
        <p:cxnSp>
          <p:nvCxnSpPr>
            <p:cNvPr id="765" name="Google Shape;765;p26"/>
            <p:cNvCxnSpPr/>
            <p:nvPr/>
          </p:nvCxnSpPr>
          <p:spPr>
            <a:xfrm>
              <a:off x="5286380" y="6072206"/>
              <a:ext cx="1357322" cy="1588"/>
            </a:xfrm>
            <a:prstGeom prst="straightConnector1">
              <a:avLst/>
            </a:prstGeom>
            <a:noFill/>
            <a:ln w="9525" cap="flat" cmpd="sng">
              <a:solidFill>
                <a:schemeClr val="dk1"/>
              </a:solidFill>
              <a:prstDash val="solid"/>
              <a:round/>
              <a:headEnd type="none" w="sm" len="sm"/>
              <a:tailEnd type="stealth" w="med" len="med"/>
            </a:ln>
          </p:spPr>
        </p:cxnSp>
        <p:cxnSp>
          <p:nvCxnSpPr>
            <p:cNvPr id="766" name="Google Shape;766;p26"/>
            <p:cNvCxnSpPr/>
            <p:nvPr/>
          </p:nvCxnSpPr>
          <p:spPr>
            <a:xfrm>
              <a:off x="7786710" y="6000768"/>
              <a:ext cx="357190" cy="1588"/>
            </a:xfrm>
            <a:prstGeom prst="straightConnector1">
              <a:avLst/>
            </a:prstGeom>
            <a:noFill/>
            <a:ln w="9525" cap="flat" cmpd="sng">
              <a:solidFill>
                <a:schemeClr val="dk1"/>
              </a:solidFill>
              <a:prstDash val="solid"/>
              <a:round/>
              <a:headEnd type="none" w="sm" len="sm"/>
              <a:tailEnd type="stealth" w="med" len="med"/>
            </a:ln>
          </p:spPr>
        </p:cxnSp>
        <p:sp>
          <p:nvSpPr>
            <p:cNvPr id="767" name="Google Shape;767;p26"/>
            <p:cNvSpPr/>
            <p:nvPr/>
          </p:nvSpPr>
          <p:spPr>
            <a:xfrm>
              <a:off x="857224" y="4000504"/>
              <a:ext cx="1714512" cy="1000132"/>
            </a:xfrm>
            <a:prstGeom prst="roundRect">
              <a:avLst>
                <a:gd name="adj" fmla="val 16667"/>
              </a:avLst>
            </a:prstGeom>
            <a:solidFill>
              <a:srgbClr val="D8D8D8"/>
            </a:solidFill>
            <a:ln>
              <a:noFill/>
            </a:ln>
            <a:effectLst>
              <a:outerShdw blurRad="50800" dist="38100" dir="2700000" sx="102000" sy="102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68" name="Google Shape;768;p26"/>
            <p:cNvCxnSpPr/>
            <p:nvPr/>
          </p:nvCxnSpPr>
          <p:spPr>
            <a:xfrm>
              <a:off x="2928926" y="3786190"/>
              <a:ext cx="357190" cy="1588"/>
            </a:xfrm>
            <a:prstGeom prst="straightConnector1">
              <a:avLst/>
            </a:prstGeom>
            <a:noFill/>
            <a:ln w="9525" cap="flat" cmpd="sng">
              <a:solidFill>
                <a:schemeClr val="dk1"/>
              </a:solidFill>
              <a:prstDash val="solid"/>
              <a:round/>
              <a:headEnd type="none" w="sm" len="sm"/>
              <a:tailEnd type="stealth" w="med" len="med"/>
            </a:ln>
          </p:spPr>
        </p:cxn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29"/>
          <p:cNvSpPr txBox="1"/>
          <p:nvPr/>
        </p:nvSpPr>
        <p:spPr>
          <a:xfrm>
            <a:off x="6526560" y="3994130"/>
            <a:ext cx="1896314"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819" name="Google Shape;819;p29"/>
          <p:cNvSpPr txBox="1"/>
          <p:nvPr/>
        </p:nvSpPr>
        <p:spPr>
          <a:xfrm>
            <a:off x="785785" y="3997821"/>
            <a:ext cx="1643045"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820" name="Google Shape;820;p29"/>
          <p:cNvSpPr txBox="1"/>
          <p:nvPr/>
        </p:nvSpPr>
        <p:spPr>
          <a:xfrm>
            <a:off x="785785" y="2000659"/>
            <a:ext cx="7643863"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821" name="Google Shape;821;p29"/>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822" name="Google Shape;822;p29"/>
          <p:cNvSpPr txBox="1"/>
          <p:nvPr/>
        </p:nvSpPr>
        <p:spPr>
          <a:xfrm>
            <a:off x="785786" y="2999240"/>
            <a:ext cx="3200839"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823" name="Google Shape;823;p29"/>
          <p:cNvSpPr txBox="1"/>
          <p:nvPr/>
        </p:nvSpPr>
        <p:spPr>
          <a:xfrm>
            <a:off x="4058294" y="2998109"/>
            <a:ext cx="4371358"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824" name="Google Shape;824;p29"/>
          <p:cNvGrpSpPr/>
          <p:nvPr/>
        </p:nvGrpSpPr>
        <p:grpSpPr>
          <a:xfrm>
            <a:off x="2532402" y="3995559"/>
            <a:ext cx="1768287" cy="1754326"/>
            <a:chOff x="2519610" y="4040155"/>
            <a:chExt cx="1768287" cy="1754326"/>
          </a:xfrm>
        </p:grpSpPr>
        <p:sp>
          <p:nvSpPr>
            <p:cNvPr id="825" name="Google Shape;825;p29"/>
            <p:cNvSpPr txBox="1"/>
            <p:nvPr/>
          </p:nvSpPr>
          <p:spPr>
            <a:xfrm>
              <a:off x="2519610" y="4040155"/>
              <a:ext cx="1768287" cy="1754326"/>
            </a:xfrm>
            <a:prstGeom prst="rect">
              <a:avLst/>
            </a:prstGeom>
            <a:solidFill>
              <a:srgbClr val="304483"/>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826" name="Google Shape;826;p29"/>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827" name="Google Shape;827;p29"/>
          <p:cNvGrpSpPr/>
          <p:nvPr/>
        </p:nvGrpSpPr>
        <p:grpSpPr>
          <a:xfrm>
            <a:off x="4390816" y="3994130"/>
            <a:ext cx="2052390" cy="1754326"/>
            <a:chOff x="4426080" y="4040155"/>
            <a:chExt cx="2052390" cy="1754326"/>
          </a:xfrm>
        </p:grpSpPr>
        <p:sp>
          <p:nvSpPr>
            <p:cNvPr id="828" name="Google Shape;828;p29"/>
            <p:cNvSpPr txBox="1"/>
            <p:nvPr/>
          </p:nvSpPr>
          <p:spPr>
            <a:xfrm>
              <a:off x="4426080" y="4040155"/>
              <a:ext cx="2052390"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829" name="Google Shape;829;p29"/>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830" name="Google Shape;830;p29"/>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831" name="Google Shape;831;p29"/>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832" name="Google Shape;832;p29"/>
          <p:cNvPicPr preferRelativeResize="0"/>
          <p:nvPr/>
        </p:nvPicPr>
        <p:blipFill rotWithShape="1">
          <a:blip r:embed="rId7">
            <a:alphaModFix/>
          </a:blip>
          <a:srcRect/>
          <a:stretch/>
        </p:blipFill>
        <p:spPr>
          <a:xfrm>
            <a:off x="3106986" y="3098456"/>
            <a:ext cx="809625" cy="809625"/>
          </a:xfrm>
          <a:prstGeom prst="rect">
            <a:avLst/>
          </a:prstGeom>
          <a:noFill/>
          <a:ln>
            <a:noFill/>
          </a:ln>
        </p:spPr>
      </p:pic>
      <p:pic>
        <p:nvPicPr>
          <p:cNvPr id="833" name="Google Shape;833;p29" descr="Une image contenant symbole, Graphique, Police, conception&#10;&#10;Description générée automatiquement"/>
          <p:cNvPicPr preferRelativeResize="0"/>
          <p:nvPr/>
        </p:nvPicPr>
        <p:blipFill rotWithShape="1">
          <a:blip r:embed="rId8">
            <a:alphaModFix/>
          </a:blip>
          <a:srcRect/>
          <a:stretch/>
        </p:blipFill>
        <p:spPr>
          <a:xfrm>
            <a:off x="960938" y="4043826"/>
            <a:ext cx="1197750" cy="1197750"/>
          </a:xfrm>
          <a:prstGeom prst="rect">
            <a:avLst/>
          </a:prstGeom>
          <a:noFill/>
          <a:ln>
            <a:noFill/>
          </a:ln>
        </p:spPr>
      </p:pic>
      <p:pic>
        <p:nvPicPr>
          <p:cNvPr id="834" name="Google Shape;834;p29"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30"/>
          <p:cNvSpPr txBox="1">
            <a:spLocks noGrp="1"/>
          </p:cNvSpPr>
          <p:nvPr>
            <p:ph type="body" idx="1"/>
          </p:nvPr>
        </p:nvSpPr>
        <p:spPr>
          <a:xfrm>
            <a:off x="285720" y="857232"/>
            <a:ext cx="8772016" cy="5495923"/>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r>
              <a:rPr lang="fr-FR" sz="2000" b="0" i="0" u="none" strike="noStrike" cap="none" dirty="0">
                <a:solidFill>
                  <a:schemeClr val="dk1"/>
                </a:solidFill>
                <a:latin typeface="Trebuchet MS"/>
                <a:ea typeface="Trebuchet MS"/>
                <a:cs typeface="Trebuchet MS"/>
                <a:sym typeface="Trebuchet MS"/>
              </a:rPr>
              <a:t>Synthèse des modalités de gestion des eaux pluviales du projet</a:t>
            </a:r>
            <a:endParaRPr sz="2000" b="0" i="0" u="none" strike="noStrike" cap="none" dirty="0">
              <a:solidFill>
                <a:schemeClr val="dk1"/>
              </a:solidFill>
              <a:latin typeface="Trebuchet MS"/>
              <a:ea typeface="Trebuchet MS"/>
              <a:cs typeface="Trebuchet MS"/>
              <a:sym typeface="Trebuchet MS"/>
            </a:endParaRPr>
          </a:p>
        </p:txBody>
      </p:sp>
      <p:sp>
        <p:nvSpPr>
          <p:cNvPr id="843" name="Google Shape;843;p30"/>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44</a:t>
            </a:fld>
            <a:endParaRPr sz="1200">
              <a:solidFill>
                <a:schemeClr val="lt1"/>
              </a:solidFill>
              <a:latin typeface="Calibri"/>
              <a:ea typeface="Calibri"/>
              <a:cs typeface="Calibri"/>
              <a:sym typeface="Calibri"/>
            </a:endParaRPr>
          </a:p>
        </p:txBody>
      </p:sp>
      <p:sp>
        <p:nvSpPr>
          <p:cNvPr id="844" name="Google Shape;844;p30"/>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Eau</a:t>
            </a:r>
            <a:endParaRPr/>
          </a:p>
        </p:txBody>
      </p:sp>
      <p:pic>
        <p:nvPicPr>
          <p:cNvPr id="3" name="Image 2">
            <a:extLst>
              <a:ext uri="{FF2B5EF4-FFF2-40B4-BE49-F238E27FC236}">
                <a16:creationId xmlns:a16="http://schemas.microsoft.com/office/drawing/2014/main" id="{811F67CC-1324-1812-3E39-803D69B8C1A3}"/>
              </a:ext>
            </a:extLst>
          </p:cNvPr>
          <p:cNvPicPr>
            <a:picLocks noChangeAspect="1"/>
          </p:cNvPicPr>
          <p:nvPr/>
        </p:nvPicPr>
        <p:blipFill>
          <a:blip r:embed="rId3"/>
          <a:srcRect b="3730"/>
          <a:stretch/>
        </p:blipFill>
        <p:spPr>
          <a:xfrm>
            <a:off x="478905" y="1504213"/>
            <a:ext cx="8186190" cy="465173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1"/>
          <p:cNvSpPr txBox="1"/>
          <p:nvPr/>
        </p:nvSpPr>
        <p:spPr>
          <a:xfrm>
            <a:off x="6526560" y="3994130"/>
            <a:ext cx="1896314"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862" name="Google Shape;862;p31"/>
          <p:cNvSpPr txBox="1"/>
          <p:nvPr/>
        </p:nvSpPr>
        <p:spPr>
          <a:xfrm>
            <a:off x="785785" y="3997821"/>
            <a:ext cx="1643045"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863" name="Google Shape;863;p31"/>
          <p:cNvSpPr txBox="1"/>
          <p:nvPr/>
        </p:nvSpPr>
        <p:spPr>
          <a:xfrm>
            <a:off x="785785" y="2000659"/>
            <a:ext cx="7643863"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864" name="Google Shape;864;p31"/>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865" name="Google Shape;865;p31"/>
          <p:cNvSpPr txBox="1"/>
          <p:nvPr/>
        </p:nvSpPr>
        <p:spPr>
          <a:xfrm>
            <a:off x="785786" y="2999240"/>
            <a:ext cx="3200839"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866" name="Google Shape;866;p31"/>
          <p:cNvSpPr txBox="1"/>
          <p:nvPr/>
        </p:nvSpPr>
        <p:spPr>
          <a:xfrm>
            <a:off x="4058294" y="2998109"/>
            <a:ext cx="4371358"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867" name="Google Shape;867;p31"/>
          <p:cNvGrpSpPr/>
          <p:nvPr/>
        </p:nvGrpSpPr>
        <p:grpSpPr>
          <a:xfrm>
            <a:off x="2532402" y="3995559"/>
            <a:ext cx="1768287" cy="1754326"/>
            <a:chOff x="2519610" y="4040155"/>
            <a:chExt cx="1768287" cy="1754326"/>
          </a:xfrm>
        </p:grpSpPr>
        <p:sp>
          <p:nvSpPr>
            <p:cNvPr id="868" name="Google Shape;868;p31"/>
            <p:cNvSpPr txBox="1"/>
            <p:nvPr/>
          </p:nvSpPr>
          <p:spPr>
            <a:xfrm>
              <a:off x="2519610" y="4040155"/>
              <a:ext cx="1768287"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869" name="Google Shape;869;p31"/>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870" name="Google Shape;870;p31"/>
          <p:cNvGrpSpPr/>
          <p:nvPr/>
        </p:nvGrpSpPr>
        <p:grpSpPr>
          <a:xfrm>
            <a:off x="4390816" y="3994130"/>
            <a:ext cx="2052390" cy="1754326"/>
            <a:chOff x="4426080" y="4040155"/>
            <a:chExt cx="2052390" cy="1754326"/>
          </a:xfrm>
        </p:grpSpPr>
        <p:sp>
          <p:nvSpPr>
            <p:cNvPr id="871" name="Google Shape;871;p31"/>
            <p:cNvSpPr txBox="1"/>
            <p:nvPr/>
          </p:nvSpPr>
          <p:spPr>
            <a:xfrm>
              <a:off x="4426080" y="4040155"/>
              <a:ext cx="2052390" cy="1754326"/>
            </a:xfrm>
            <a:prstGeom prst="rect">
              <a:avLst/>
            </a:prstGeom>
            <a:solidFill>
              <a:srgbClr val="A54D4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872" name="Google Shape;872;p31"/>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873" name="Google Shape;873;p31"/>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874" name="Google Shape;874;p31"/>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875" name="Google Shape;875;p31" descr="Une image contenant symbole, Graphique, Police, conception&#10;&#10;Description générée automatiquement"/>
          <p:cNvPicPr preferRelativeResize="0"/>
          <p:nvPr/>
        </p:nvPicPr>
        <p:blipFill rotWithShape="1">
          <a:blip r:embed="rId7">
            <a:alphaModFix/>
          </a:blip>
          <a:srcRect/>
          <a:stretch/>
        </p:blipFill>
        <p:spPr>
          <a:xfrm>
            <a:off x="960938" y="4043826"/>
            <a:ext cx="1197750" cy="1197750"/>
          </a:xfrm>
          <a:prstGeom prst="rect">
            <a:avLst/>
          </a:prstGeom>
          <a:noFill/>
          <a:ln>
            <a:noFill/>
          </a:ln>
        </p:spPr>
      </p:pic>
      <p:pic>
        <p:nvPicPr>
          <p:cNvPr id="876" name="Google Shape;876;p31"/>
          <p:cNvPicPr preferRelativeResize="0"/>
          <p:nvPr/>
        </p:nvPicPr>
        <p:blipFill rotWithShape="1">
          <a:blip r:embed="rId8">
            <a:alphaModFix/>
          </a:blip>
          <a:srcRect/>
          <a:stretch/>
        </p:blipFill>
        <p:spPr>
          <a:xfrm>
            <a:off x="3106986" y="3098456"/>
            <a:ext cx="809625" cy="809625"/>
          </a:xfrm>
          <a:prstGeom prst="rect">
            <a:avLst/>
          </a:prstGeom>
          <a:noFill/>
          <a:ln>
            <a:noFill/>
          </a:ln>
        </p:spPr>
      </p:pic>
      <p:pic>
        <p:nvPicPr>
          <p:cNvPr id="877" name="Google Shape;877;p31"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pic>
        <p:nvPicPr>
          <p:cNvPr id="884" name="Google Shape;884;p32"/>
          <p:cNvPicPr preferRelativeResize="0"/>
          <p:nvPr/>
        </p:nvPicPr>
        <p:blipFill rotWithShape="1">
          <a:blip r:embed="rId3">
            <a:alphaModFix/>
          </a:blip>
          <a:srcRect/>
          <a:stretch/>
        </p:blipFill>
        <p:spPr>
          <a:xfrm rot="-5400000">
            <a:off x="1392777" y="3061640"/>
            <a:ext cx="1190632" cy="1167286"/>
          </a:xfrm>
          <a:prstGeom prst="rect">
            <a:avLst/>
          </a:prstGeom>
          <a:noFill/>
          <a:ln>
            <a:noFill/>
          </a:ln>
        </p:spPr>
      </p:pic>
      <p:pic>
        <p:nvPicPr>
          <p:cNvPr id="885" name="Google Shape;885;p32"/>
          <p:cNvPicPr preferRelativeResize="0"/>
          <p:nvPr/>
        </p:nvPicPr>
        <p:blipFill rotWithShape="1">
          <a:blip r:embed="rId4">
            <a:alphaModFix/>
          </a:blip>
          <a:srcRect/>
          <a:stretch/>
        </p:blipFill>
        <p:spPr>
          <a:xfrm>
            <a:off x="1500166" y="1692645"/>
            <a:ext cx="1000132" cy="980521"/>
          </a:xfrm>
          <a:prstGeom prst="rect">
            <a:avLst/>
          </a:prstGeom>
          <a:noFill/>
          <a:ln>
            <a:noFill/>
          </a:ln>
        </p:spPr>
      </p:pic>
      <p:sp>
        <p:nvSpPr>
          <p:cNvPr id="886" name="Google Shape;886;p32"/>
          <p:cNvSpPr txBox="1">
            <a:spLocks noGrp="1"/>
          </p:cNvSpPr>
          <p:nvPr>
            <p:ph type="sldNum" idx="12"/>
          </p:nvPr>
        </p:nvSpPr>
        <p:spPr>
          <a:xfrm>
            <a:off x="6759575"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46</a:t>
            </a:fld>
            <a:endParaRPr sz="1200">
              <a:solidFill>
                <a:schemeClr val="lt1"/>
              </a:solidFill>
              <a:latin typeface="Calibri"/>
              <a:ea typeface="Calibri"/>
              <a:cs typeface="Calibri"/>
              <a:sym typeface="Calibri"/>
            </a:endParaRPr>
          </a:p>
        </p:txBody>
      </p:sp>
      <p:sp>
        <p:nvSpPr>
          <p:cNvPr id="887" name="Google Shape;887;p32"/>
          <p:cNvSpPr/>
          <p:nvPr/>
        </p:nvSpPr>
        <p:spPr>
          <a:xfrm>
            <a:off x="577850" y="1751013"/>
            <a:ext cx="3206750" cy="3794125"/>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Clr>
                <a:srgbClr val="000000"/>
              </a:buClr>
              <a:buSzPts val="2400"/>
              <a:buFont typeface="Arial"/>
              <a:buNone/>
            </a:pPr>
            <a:endParaRPr sz="2400" b="1" i="0" u="none" strike="noStrike" cap="none">
              <a:solidFill>
                <a:schemeClr val="lt1"/>
              </a:solidFill>
              <a:latin typeface="Arial"/>
              <a:ea typeface="Arial"/>
              <a:cs typeface="Arial"/>
              <a:sym typeface="Arial"/>
            </a:endParaRPr>
          </a:p>
          <a:p>
            <a:pPr marL="0" marR="0" lvl="0" indent="0" algn="ctr" rtl="0">
              <a:lnSpc>
                <a:spcPct val="90000"/>
              </a:lnSpc>
              <a:spcBef>
                <a:spcPts val="840"/>
              </a:spcBef>
              <a:spcAft>
                <a:spcPts val="0"/>
              </a:spcAft>
              <a:buClr>
                <a:srgbClr val="000000"/>
              </a:buClr>
              <a:buSzPts val="2400"/>
              <a:buFont typeface="Arial"/>
              <a:buNone/>
            </a:pPr>
            <a:endParaRPr sz="2400" b="1" i="0" u="none" strike="noStrike" cap="none">
              <a:solidFill>
                <a:schemeClr val="lt1"/>
              </a:solidFill>
              <a:latin typeface="Arial"/>
              <a:ea typeface="Arial"/>
              <a:cs typeface="Arial"/>
              <a:sym typeface="Arial"/>
            </a:endParaRPr>
          </a:p>
        </p:txBody>
      </p:sp>
      <p:sp>
        <p:nvSpPr>
          <p:cNvPr id="888" name="Google Shape;888;p32"/>
          <p:cNvSpPr/>
          <p:nvPr/>
        </p:nvSpPr>
        <p:spPr>
          <a:xfrm>
            <a:off x="7143768" y="1961440"/>
            <a:ext cx="500066" cy="50006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b="0" i="0" u="none" strike="noStrike" cap="none" dirty="0">
                <a:solidFill>
                  <a:schemeClr val="dk1"/>
                </a:solidFill>
                <a:latin typeface="Arial"/>
                <a:ea typeface="Arial"/>
                <a:cs typeface="Arial"/>
                <a:sym typeface="Arial"/>
              </a:rPr>
              <a:t>4,2</a:t>
            </a:r>
            <a:endParaRPr b="0" i="0" u="none" strike="noStrike" cap="none" dirty="0">
              <a:solidFill>
                <a:schemeClr val="dk1"/>
              </a:solidFill>
              <a:latin typeface="Arial"/>
              <a:ea typeface="Arial"/>
              <a:cs typeface="Arial"/>
              <a:sym typeface="Arial"/>
            </a:endParaRPr>
          </a:p>
        </p:txBody>
      </p:sp>
      <p:sp>
        <p:nvSpPr>
          <p:cNvPr id="889" name="Google Shape;889;p32"/>
          <p:cNvSpPr/>
          <p:nvPr/>
        </p:nvSpPr>
        <p:spPr>
          <a:xfrm>
            <a:off x="8057071" y="1961440"/>
            <a:ext cx="614379" cy="50006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dirty="0">
                <a:solidFill>
                  <a:schemeClr val="dk1"/>
                </a:solidFill>
              </a:rPr>
              <a:t>0,24</a:t>
            </a:r>
            <a:endParaRPr dirty="0">
              <a:solidFill>
                <a:schemeClr val="dk1"/>
              </a:solidFill>
            </a:endParaRPr>
          </a:p>
        </p:txBody>
      </p:sp>
      <p:sp>
        <p:nvSpPr>
          <p:cNvPr id="891" name="Google Shape;891;p32"/>
          <p:cNvSpPr/>
          <p:nvPr/>
        </p:nvSpPr>
        <p:spPr>
          <a:xfrm>
            <a:off x="7143768" y="3318762"/>
            <a:ext cx="500066" cy="50006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200" dirty="0">
                <a:solidFill>
                  <a:schemeClr val="tx1"/>
                </a:solidFill>
              </a:rPr>
              <a:t>7,25</a:t>
            </a:r>
            <a:endParaRPr sz="1200" dirty="0">
              <a:solidFill>
                <a:schemeClr val="tx1"/>
              </a:solidFill>
            </a:endParaRPr>
          </a:p>
        </p:txBody>
      </p:sp>
      <p:sp>
        <p:nvSpPr>
          <p:cNvPr id="892" name="Google Shape;892;p32"/>
          <p:cNvSpPr/>
          <p:nvPr/>
        </p:nvSpPr>
        <p:spPr>
          <a:xfrm>
            <a:off x="7143768" y="4747522"/>
            <a:ext cx="500066" cy="50006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600" dirty="0">
                <a:solidFill>
                  <a:schemeClr val="tx1"/>
                </a:solidFill>
              </a:rPr>
              <a:t>4,2</a:t>
            </a:r>
            <a:endParaRPr sz="1600" i="0" u="none" strike="noStrike" cap="none" dirty="0">
              <a:solidFill>
                <a:schemeClr val="tx1"/>
              </a:solidFill>
              <a:latin typeface="Arial"/>
              <a:ea typeface="Arial"/>
              <a:cs typeface="Arial"/>
              <a:sym typeface="Arial"/>
            </a:endParaRPr>
          </a:p>
        </p:txBody>
      </p:sp>
      <p:sp>
        <p:nvSpPr>
          <p:cNvPr id="894" name="Google Shape;894;p32"/>
          <p:cNvSpPr txBox="1"/>
          <p:nvPr/>
        </p:nvSpPr>
        <p:spPr>
          <a:xfrm>
            <a:off x="6956939" y="714356"/>
            <a:ext cx="901209" cy="5847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dk1"/>
                </a:solidFill>
                <a:latin typeface="Arial"/>
                <a:ea typeface="Arial"/>
                <a:cs typeface="Arial"/>
                <a:sym typeface="Arial"/>
              </a:rPr>
              <a:t>R</a:t>
            </a:r>
            <a:r>
              <a:rPr lang="fr-FR" sz="180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Arial"/>
                <a:ea typeface="Arial"/>
                <a:cs typeface="Arial"/>
                <a:sym typeface="Arial"/>
              </a:rPr>
              <a:t>(m².K/W)</a:t>
            </a:r>
            <a:endParaRPr sz="1400" b="0" i="0" u="none" strike="noStrike" cap="none">
              <a:solidFill>
                <a:srgbClr val="000000"/>
              </a:solidFill>
              <a:latin typeface="Arial"/>
              <a:ea typeface="Arial"/>
              <a:cs typeface="Arial"/>
              <a:sym typeface="Arial"/>
            </a:endParaRPr>
          </a:p>
        </p:txBody>
      </p:sp>
      <p:sp>
        <p:nvSpPr>
          <p:cNvPr id="895" name="Google Shape;895;p32"/>
          <p:cNvSpPr txBox="1"/>
          <p:nvPr/>
        </p:nvSpPr>
        <p:spPr>
          <a:xfrm>
            <a:off x="7957071" y="714356"/>
            <a:ext cx="901209" cy="5847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dk1"/>
                </a:solidFill>
                <a:latin typeface="Arial"/>
                <a:ea typeface="Arial"/>
                <a:cs typeface="Arial"/>
                <a:sym typeface="Arial"/>
              </a:rPr>
              <a:t>U</a:t>
            </a:r>
            <a:r>
              <a:rPr lang="fr-FR" sz="180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Arial"/>
                <a:ea typeface="Arial"/>
                <a:cs typeface="Arial"/>
                <a:sym typeface="Arial"/>
              </a:rPr>
              <a:t>(W/m².K)</a:t>
            </a:r>
            <a:endParaRPr sz="1400" b="0" i="0" u="none" strike="noStrike" cap="none">
              <a:solidFill>
                <a:srgbClr val="000000"/>
              </a:solidFill>
              <a:latin typeface="Arial"/>
              <a:ea typeface="Arial"/>
              <a:cs typeface="Arial"/>
              <a:sym typeface="Arial"/>
            </a:endParaRPr>
          </a:p>
        </p:txBody>
      </p:sp>
      <p:cxnSp>
        <p:nvCxnSpPr>
          <p:cNvPr id="898" name="Google Shape;898;p32"/>
          <p:cNvCxnSpPr/>
          <p:nvPr/>
        </p:nvCxnSpPr>
        <p:spPr>
          <a:xfrm>
            <a:off x="1490643" y="2053720"/>
            <a:ext cx="1571636" cy="1588"/>
          </a:xfrm>
          <a:prstGeom prst="straightConnector1">
            <a:avLst/>
          </a:prstGeom>
          <a:noFill/>
          <a:ln w="12700" cap="flat" cmpd="sng">
            <a:solidFill>
              <a:schemeClr val="accent2"/>
            </a:solidFill>
            <a:prstDash val="solid"/>
            <a:round/>
            <a:headEnd type="none" w="sm" len="sm"/>
            <a:tailEnd type="stealth" w="med" len="med"/>
          </a:ln>
          <a:effectLst>
            <a:outerShdw blurRad="40000" dist="20000" dir="5400000" rotWithShape="0">
              <a:srgbClr val="000000">
                <a:alpha val="37254"/>
              </a:srgbClr>
            </a:outerShdw>
          </a:effectLst>
        </p:spPr>
      </p:cxnSp>
      <p:cxnSp>
        <p:nvCxnSpPr>
          <p:cNvPr id="899" name="Google Shape;899;p32"/>
          <p:cNvCxnSpPr/>
          <p:nvPr/>
        </p:nvCxnSpPr>
        <p:spPr>
          <a:xfrm>
            <a:off x="1704957" y="2339472"/>
            <a:ext cx="1366846" cy="1588"/>
          </a:xfrm>
          <a:prstGeom prst="straightConnector1">
            <a:avLst/>
          </a:prstGeom>
          <a:noFill/>
          <a:ln w="12700" cap="flat" cmpd="sng">
            <a:solidFill>
              <a:schemeClr val="accent2"/>
            </a:solidFill>
            <a:prstDash val="solid"/>
            <a:round/>
            <a:headEnd type="none" w="sm" len="sm"/>
            <a:tailEnd type="stealth" w="med" len="med"/>
          </a:ln>
          <a:effectLst>
            <a:outerShdw blurRad="40000" dist="20000" dir="5400000" rotWithShape="0">
              <a:srgbClr val="000000">
                <a:alpha val="37254"/>
              </a:srgbClr>
            </a:outerShdw>
          </a:effectLst>
        </p:spPr>
      </p:cxnSp>
      <p:graphicFrame>
        <p:nvGraphicFramePr>
          <p:cNvPr id="902" name="Google Shape;902;p32"/>
          <p:cNvGraphicFramePr/>
          <p:nvPr>
            <p:extLst>
              <p:ext uri="{D42A27DB-BD31-4B8C-83A1-F6EECF244321}">
                <p14:modId xmlns:p14="http://schemas.microsoft.com/office/powerpoint/2010/main" val="567557922"/>
              </p:ext>
            </p:extLst>
          </p:nvPr>
        </p:nvGraphicFramePr>
        <p:xfrm>
          <a:off x="3150391" y="1901424"/>
          <a:ext cx="3548075" cy="548660"/>
        </p:xfrm>
        <a:graphic>
          <a:graphicData uri="http://schemas.openxmlformats.org/drawingml/2006/table">
            <a:tbl>
              <a:tblPr firstRow="1" bandRow="1">
                <a:noFill/>
                <a:tableStyleId>{E3AB0986-849F-401F-BC5C-7C737D742598}</a:tableStyleId>
              </a:tblPr>
              <a:tblGrid>
                <a:gridCol w="3548075">
                  <a:extLst>
                    <a:ext uri="{9D8B030D-6E8A-4147-A177-3AD203B41FA5}">
                      <a16:colId xmlns:a16="http://schemas.microsoft.com/office/drawing/2014/main" val="20000"/>
                    </a:ext>
                  </a:extLst>
                </a:gridCol>
              </a:tblGrid>
              <a:tr h="268525">
                <a:tc>
                  <a:txBody>
                    <a:bodyPr/>
                    <a:lstStyle/>
                    <a:p>
                      <a:pPr marL="0" marR="0" lvl="0" indent="0" algn="l" rtl="0">
                        <a:lnSpc>
                          <a:spcPct val="100000"/>
                        </a:lnSpc>
                        <a:spcBef>
                          <a:spcPts val="0"/>
                        </a:spcBef>
                        <a:spcAft>
                          <a:spcPts val="0"/>
                        </a:spcAft>
                        <a:buClr>
                          <a:srgbClr val="000000"/>
                        </a:buClr>
                        <a:buSzPts val="1200"/>
                        <a:buFont typeface="Arial"/>
                        <a:buNone/>
                      </a:pPr>
                      <a:r>
                        <a:rPr lang="fr-FR" sz="1200" b="0" u="none" strike="noStrike" cap="none" dirty="0">
                          <a:solidFill>
                            <a:schemeClr val="dk1"/>
                          </a:solidFill>
                        </a:rPr>
                        <a:t>PSE Type Knauf </a:t>
                      </a:r>
                      <a:r>
                        <a:rPr lang="fr-FR" sz="1200" b="0" u="none" strike="noStrike" cap="none" dirty="0" err="1">
                          <a:solidFill>
                            <a:schemeClr val="dk1"/>
                          </a:solidFill>
                        </a:rPr>
                        <a:t>Xtherm</a:t>
                      </a:r>
                      <a:r>
                        <a:rPr lang="fr-FR" sz="1200" b="0" u="none" strike="noStrike" cap="none" dirty="0">
                          <a:solidFill>
                            <a:schemeClr val="dk1"/>
                          </a:solidFill>
                        </a:rPr>
                        <a:t> (16 cm)</a:t>
                      </a:r>
                      <a:endParaRPr sz="1200" b="0" u="none" strike="noStrike" cap="none" dirty="0">
                        <a:solidFill>
                          <a:schemeClr val="dk1"/>
                        </a:solidFill>
                      </a:endParaRPr>
                    </a:p>
                  </a:txBody>
                  <a:tcPr marL="91450" marR="91450" marT="45725" marB="45725">
                    <a:lnB w="12700" cap="flat" cmpd="sng">
                      <a:solidFill>
                        <a:srgbClr val="BFBFBF"/>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68525">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fr-FR" sz="1200" b="0" u="none" strike="noStrike" cap="none" dirty="0">
                          <a:solidFill>
                            <a:schemeClr val="dk1"/>
                          </a:solidFill>
                        </a:rPr>
                        <a:t>Voile BA  - GBE</a:t>
                      </a:r>
                    </a:p>
                  </a:txBody>
                  <a:tcPr marL="91450" marR="91450" marT="45725" marB="45725">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903" name="Google Shape;903;p32"/>
          <p:cNvSpPr/>
          <p:nvPr/>
        </p:nvSpPr>
        <p:spPr>
          <a:xfrm>
            <a:off x="6786578" y="1675688"/>
            <a:ext cx="142876" cy="1000132"/>
          </a:xfrm>
          <a:prstGeom prst="rightBrace">
            <a:avLst>
              <a:gd name="adj1" fmla="val 8333"/>
              <a:gd name="adj2" fmla="val 50000"/>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4" name="Google Shape;904;p32"/>
          <p:cNvSpPr txBox="1"/>
          <p:nvPr/>
        </p:nvSpPr>
        <p:spPr>
          <a:xfrm>
            <a:off x="87529" y="1873922"/>
            <a:ext cx="1198323"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MURS EXTERIEURS</a:t>
            </a:r>
            <a:endParaRPr sz="1400" b="0" i="0" u="none" strike="noStrike" cap="none">
              <a:solidFill>
                <a:srgbClr val="000000"/>
              </a:solidFill>
              <a:latin typeface="Arial"/>
              <a:ea typeface="Arial"/>
              <a:cs typeface="Arial"/>
              <a:sym typeface="Arial"/>
            </a:endParaRPr>
          </a:p>
        </p:txBody>
      </p:sp>
      <p:cxnSp>
        <p:nvCxnSpPr>
          <p:cNvPr id="907" name="Google Shape;907;p32"/>
          <p:cNvCxnSpPr/>
          <p:nvPr/>
        </p:nvCxnSpPr>
        <p:spPr>
          <a:xfrm>
            <a:off x="2481550" y="3473509"/>
            <a:ext cx="642942" cy="1588"/>
          </a:xfrm>
          <a:prstGeom prst="straightConnector1">
            <a:avLst/>
          </a:prstGeom>
          <a:noFill/>
          <a:ln w="12700" cap="flat" cmpd="sng">
            <a:solidFill>
              <a:schemeClr val="accent2"/>
            </a:solidFill>
            <a:prstDash val="solid"/>
            <a:round/>
            <a:headEnd type="none" w="sm" len="sm"/>
            <a:tailEnd type="stealth" w="med" len="med"/>
          </a:ln>
          <a:effectLst>
            <a:outerShdw blurRad="40000" dist="20000" dir="5400000" rotWithShape="0">
              <a:srgbClr val="000000">
                <a:alpha val="37254"/>
              </a:srgbClr>
            </a:outerShdw>
          </a:effectLst>
        </p:spPr>
      </p:cxnSp>
      <p:cxnSp>
        <p:nvCxnSpPr>
          <p:cNvPr id="908" name="Google Shape;908;p32"/>
          <p:cNvCxnSpPr/>
          <p:nvPr/>
        </p:nvCxnSpPr>
        <p:spPr>
          <a:xfrm>
            <a:off x="2428860" y="3804293"/>
            <a:ext cx="642942" cy="1588"/>
          </a:xfrm>
          <a:prstGeom prst="straightConnector1">
            <a:avLst/>
          </a:prstGeom>
          <a:noFill/>
          <a:ln w="12700" cap="flat" cmpd="sng">
            <a:solidFill>
              <a:schemeClr val="accent2"/>
            </a:solidFill>
            <a:prstDash val="solid"/>
            <a:round/>
            <a:headEnd type="none" w="sm" len="sm"/>
            <a:tailEnd type="stealth" w="med" len="med"/>
          </a:ln>
          <a:effectLst>
            <a:outerShdw blurRad="40000" dist="20000" dir="5400000" rotWithShape="0">
              <a:srgbClr val="000000">
                <a:alpha val="37254"/>
              </a:srgbClr>
            </a:outerShdw>
          </a:effectLst>
        </p:spPr>
      </p:cxnSp>
      <p:graphicFrame>
        <p:nvGraphicFramePr>
          <p:cNvPr id="909" name="Google Shape;909;p32"/>
          <p:cNvGraphicFramePr/>
          <p:nvPr>
            <p:extLst>
              <p:ext uri="{D42A27DB-BD31-4B8C-83A1-F6EECF244321}">
                <p14:modId xmlns:p14="http://schemas.microsoft.com/office/powerpoint/2010/main" val="1671430713"/>
              </p:ext>
            </p:extLst>
          </p:nvPr>
        </p:nvGraphicFramePr>
        <p:xfrm>
          <a:off x="3138478" y="3386546"/>
          <a:ext cx="3571900" cy="548660"/>
        </p:xfrm>
        <a:graphic>
          <a:graphicData uri="http://schemas.openxmlformats.org/drawingml/2006/table">
            <a:tbl>
              <a:tblPr firstRow="1" bandRow="1">
                <a:noFill/>
                <a:tableStyleId>{E3AB0986-849F-401F-BC5C-7C737D742598}</a:tableStyleId>
              </a:tblPr>
              <a:tblGrid>
                <a:gridCol w="3571900">
                  <a:extLst>
                    <a:ext uri="{9D8B030D-6E8A-4147-A177-3AD203B41FA5}">
                      <a16:colId xmlns:a16="http://schemas.microsoft.com/office/drawing/2014/main" val="20000"/>
                    </a:ext>
                  </a:extLst>
                </a:gridCol>
              </a:tblGrid>
              <a:tr h="268525">
                <a:tc>
                  <a:txBody>
                    <a:bodyPr/>
                    <a:lstStyle/>
                    <a:p>
                      <a:pPr marL="0" marR="0" lvl="0" indent="0" algn="l" rtl="0">
                        <a:lnSpc>
                          <a:spcPct val="100000"/>
                        </a:lnSpc>
                        <a:spcBef>
                          <a:spcPts val="0"/>
                        </a:spcBef>
                        <a:spcAft>
                          <a:spcPts val="0"/>
                        </a:spcAft>
                        <a:buClr>
                          <a:srgbClr val="000000"/>
                        </a:buClr>
                        <a:buSzPts val="1200"/>
                        <a:buFont typeface="Arial"/>
                        <a:buNone/>
                      </a:pPr>
                      <a:r>
                        <a:rPr lang="fr-FR" sz="1200" b="0" u="none" strike="noStrike" cap="none" dirty="0">
                          <a:solidFill>
                            <a:schemeClr val="tx1"/>
                          </a:solidFill>
                        </a:rPr>
                        <a:t>Béton</a:t>
                      </a:r>
                      <a:endParaRPr sz="1200" b="0" u="none" strike="noStrike" cap="none" dirty="0">
                        <a:solidFill>
                          <a:schemeClr val="tx1"/>
                        </a:solidFill>
                      </a:endParaRPr>
                    </a:p>
                  </a:txBody>
                  <a:tcPr marL="91450" marR="91450" marT="45725" marB="45725">
                    <a:lnB w="12700" cap="flat" cmpd="sng">
                      <a:solidFill>
                        <a:srgbClr val="BFBFBF"/>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82725">
                <a:tc>
                  <a:txBody>
                    <a:bodyPr/>
                    <a:lstStyle/>
                    <a:p>
                      <a:pPr marL="0" marR="0" lvl="0" indent="0" algn="l" rtl="0">
                        <a:lnSpc>
                          <a:spcPct val="100000"/>
                        </a:lnSpc>
                        <a:spcBef>
                          <a:spcPts val="0"/>
                        </a:spcBef>
                        <a:spcAft>
                          <a:spcPts val="0"/>
                        </a:spcAft>
                        <a:buClr>
                          <a:srgbClr val="000000"/>
                        </a:buClr>
                        <a:buSzPts val="1200"/>
                        <a:buFont typeface="Arial"/>
                        <a:buNone/>
                      </a:pPr>
                      <a:r>
                        <a:rPr lang="fr-FR" sz="1200" u="none" strike="noStrike" cap="none" dirty="0" err="1">
                          <a:solidFill>
                            <a:schemeClr val="tx1"/>
                          </a:solidFill>
                        </a:rPr>
                        <a:t>Effigreen</a:t>
                      </a:r>
                      <a:r>
                        <a:rPr lang="fr-FR" sz="1200" u="none" strike="noStrike" cap="none" dirty="0">
                          <a:solidFill>
                            <a:schemeClr val="tx1"/>
                          </a:solidFill>
                        </a:rPr>
                        <a:t> Duo (16 cm)</a:t>
                      </a:r>
                      <a:endParaRPr sz="1200" u="none" strike="noStrike" cap="none" dirty="0">
                        <a:solidFill>
                          <a:schemeClr val="tx1"/>
                        </a:solidFill>
                      </a:endParaRPr>
                    </a:p>
                  </a:txBody>
                  <a:tcPr marL="91450" marR="91450" marT="45725" marB="45725">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910" name="Google Shape;910;p32"/>
          <p:cNvSpPr/>
          <p:nvPr/>
        </p:nvSpPr>
        <p:spPr>
          <a:xfrm>
            <a:off x="6858016" y="3078738"/>
            <a:ext cx="142876" cy="1000132"/>
          </a:xfrm>
          <a:prstGeom prst="rightBrace">
            <a:avLst>
              <a:gd name="adj1" fmla="val 8333"/>
              <a:gd name="adj2" fmla="val 50000"/>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1" name="Google Shape;911;p32"/>
          <p:cNvSpPr txBox="1"/>
          <p:nvPr/>
        </p:nvSpPr>
        <p:spPr>
          <a:xfrm>
            <a:off x="87529" y="3415910"/>
            <a:ext cx="858377"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TOITURE</a:t>
            </a:r>
            <a:endParaRPr sz="1400" b="0" i="0" u="none" strike="noStrike" cap="none">
              <a:solidFill>
                <a:srgbClr val="000000"/>
              </a:solidFill>
              <a:latin typeface="Arial"/>
              <a:ea typeface="Arial"/>
              <a:cs typeface="Arial"/>
              <a:sym typeface="Arial"/>
            </a:endParaRPr>
          </a:p>
        </p:txBody>
      </p:sp>
      <p:cxnSp>
        <p:nvCxnSpPr>
          <p:cNvPr id="912" name="Google Shape;912;p32"/>
          <p:cNvCxnSpPr/>
          <p:nvPr/>
        </p:nvCxnSpPr>
        <p:spPr>
          <a:xfrm>
            <a:off x="2409892" y="4874122"/>
            <a:ext cx="642942" cy="1588"/>
          </a:xfrm>
          <a:prstGeom prst="straightConnector1">
            <a:avLst/>
          </a:prstGeom>
          <a:noFill/>
          <a:ln w="12700" cap="flat" cmpd="sng">
            <a:solidFill>
              <a:schemeClr val="accent2"/>
            </a:solidFill>
            <a:prstDash val="solid"/>
            <a:round/>
            <a:headEnd type="none" w="sm" len="sm"/>
            <a:tailEnd type="stealth" w="med" len="med"/>
          </a:ln>
          <a:effectLst>
            <a:outerShdw blurRad="40000" dist="20000" dir="5400000" rotWithShape="0">
              <a:srgbClr val="000000">
                <a:alpha val="37254"/>
              </a:srgbClr>
            </a:outerShdw>
          </a:effectLst>
        </p:spPr>
      </p:cxnSp>
      <p:cxnSp>
        <p:nvCxnSpPr>
          <p:cNvPr id="913" name="Google Shape;913;p32"/>
          <p:cNvCxnSpPr/>
          <p:nvPr/>
        </p:nvCxnSpPr>
        <p:spPr>
          <a:xfrm>
            <a:off x="2400368" y="5186613"/>
            <a:ext cx="652466" cy="1588"/>
          </a:xfrm>
          <a:prstGeom prst="straightConnector1">
            <a:avLst/>
          </a:prstGeom>
          <a:noFill/>
          <a:ln w="12700" cap="flat" cmpd="sng">
            <a:solidFill>
              <a:schemeClr val="accent2"/>
            </a:solidFill>
            <a:prstDash val="solid"/>
            <a:round/>
            <a:headEnd type="none" w="sm" len="sm"/>
            <a:tailEnd type="stealth" w="med" len="med"/>
          </a:ln>
          <a:effectLst>
            <a:outerShdw blurRad="40000" dist="20000" dir="5400000" rotWithShape="0">
              <a:srgbClr val="000000">
                <a:alpha val="37254"/>
              </a:srgbClr>
            </a:outerShdw>
          </a:effectLst>
        </p:spPr>
      </p:cxnSp>
      <p:graphicFrame>
        <p:nvGraphicFramePr>
          <p:cNvPr id="916" name="Google Shape;916;p32"/>
          <p:cNvGraphicFramePr/>
          <p:nvPr>
            <p:extLst>
              <p:ext uri="{D42A27DB-BD31-4B8C-83A1-F6EECF244321}">
                <p14:modId xmlns:p14="http://schemas.microsoft.com/office/powerpoint/2010/main" val="1914999027"/>
              </p:ext>
            </p:extLst>
          </p:nvPr>
        </p:nvGraphicFramePr>
        <p:xfrm>
          <a:off x="3139837" y="4725894"/>
          <a:ext cx="3571900" cy="548660"/>
        </p:xfrm>
        <a:graphic>
          <a:graphicData uri="http://schemas.openxmlformats.org/drawingml/2006/table">
            <a:tbl>
              <a:tblPr firstRow="1" bandRow="1">
                <a:noFill/>
                <a:tableStyleId>{E3AB0986-849F-401F-BC5C-7C737D742598}</a:tableStyleId>
              </a:tblPr>
              <a:tblGrid>
                <a:gridCol w="3571900">
                  <a:extLst>
                    <a:ext uri="{9D8B030D-6E8A-4147-A177-3AD203B41FA5}">
                      <a16:colId xmlns:a16="http://schemas.microsoft.com/office/drawing/2014/main" val="20000"/>
                    </a:ext>
                  </a:extLst>
                </a:gridCol>
              </a:tblGrid>
              <a:tr h="268525">
                <a:tc>
                  <a:txBody>
                    <a:bodyPr/>
                    <a:lstStyle/>
                    <a:p>
                      <a:pPr marL="180975" marR="0" lvl="0" indent="0" algn="l" rtl="0">
                        <a:lnSpc>
                          <a:spcPct val="100000"/>
                        </a:lnSpc>
                        <a:spcBef>
                          <a:spcPts val="0"/>
                        </a:spcBef>
                        <a:spcAft>
                          <a:spcPts val="0"/>
                        </a:spcAft>
                        <a:buClr>
                          <a:srgbClr val="000000"/>
                        </a:buClr>
                        <a:buSzPts val="1200"/>
                        <a:buFont typeface="Arial"/>
                        <a:buNone/>
                      </a:pPr>
                      <a:r>
                        <a:rPr lang="fr-FR" sz="1200" b="0" u="none" strike="noStrike" cap="none" dirty="0">
                          <a:solidFill>
                            <a:schemeClr val="dk1"/>
                          </a:solidFill>
                        </a:rPr>
                        <a:t>Dalle en béton armée</a:t>
                      </a:r>
                      <a:endParaRPr sz="1200" b="0" u="none" strike="noStrike" cap="none" dirty="0">
                        <a:solidFill>
                          <a:schemeClr val="dk1"/>
                        </a:solidFill>
                      </a:endParaRPr>
                    </a:p>
                  </a:txBody>
                  <a:tcPr marL="91450" marR="91450" marT="45725" marB="45725">
                    <a:lnB w="12700" cap="flat" cmpd="sng">
                      <a:solidFill>
                        <a:srgbClr val="BFBFBF"/>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68525">
                <a:tc>
                  <a:txBody>
                    <a:bodyPr/>
                    <a:lstStyle/>
                    <a:p>
                      <a:pPr marL="180975" marR="0" lvl="0" indent="0" algn="l" rtl="0">
                        <a:lnSpc>
                          <a:spcPct val="100000"/>
                        </a:lnSpc>
                        <a:spcBef>
                          <a:spcPts val="0"/>
                        </a:spcBef>
                        <a:spcAft>
                          <a:spcPts val="0"/>
                        </a:spcAft>
                        <a:buClr>
                          <a:srgbClr val="000000"/>
                        </a:buClr>
                        <a:buSzPts val="1200"/>
                        <a:buFont typeface="Arial"/>
                        <a:buNone/>
                      </a:pPr>
                      <a:r>
                        <a:rPr lang="fr-FR" sz="1200" u="none" strike="noStrike" cap="none" dirty="0"/>
                        <a:t>Knauf </a:t>
                      </a:r>
                      <a:r>
                        <a:rPr lang="fr-FR" sz="1200" u="none" strike="noStrike" cap="none" dirty="0" err="1"/>
                        <a:t>therm</a:t>
                      </a:r>
                      <a:r>
                        <a:rPr lang="fr-FR" sz="1200" u="none" strike="noStrike" cap="none" dirty="0"/>
                        <a:t> dallage (14 cm)</a:t>
                      </a:r>
                      <a:endParaRPr sz="1200" u="none" strike="noStrike" cap="none" dirty="0"/>
                    </a:p>
                  </a:txBody>
                  <a:tcPr marL="91450" marR="91450" marT="45725" marB="45725">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917" name="Google Shape;917;p32"/>
          <p:cNvSpPr/>
          <p:nvPr/>
        </p:nvSpPr>
        <p:spPr>
          <a:xfrm>
            <a:off x="6858016" y="4524455"/>
            <a:ext cx="142876" cy="1000132"/>
          </a:xfrm>
          <a:prstGeom prst="rightBrace">
            <a:avLst>
              <a:gd name="adj1" fmla="val 8333"/>
              <a:gd name="adj2" fmla="val 50000"/>
            </a:avLst>
          </a:prstGeom>
          <a:noFill/>
          <a:ln w="25400" cap="flat" cmpd="sng">
            <a:solidFill>
              <a:schemeClr val="accent2"/>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8" name="Google Shape;918;p32"/>
          <p:cNvSpPr txBox="1"/>
          <p:nvPr/>
        </p:nvSpPr>
        <p:spPr>
          <a:xfrm>
            <a:off x="87529" y="4844670"/>
            <a:ext cx="1037463"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PLANCHER</a:t>
            </a:r>
            <a:endParaRPr sz="1400" b="0" i="0" u="none" strike="noStrike" cap="none">
              <a:solidFill>
                <a:srgbClr val="000000"/>
              </a:solidFill>
              <a:latin typeface="Arial"/>
              <a:ea typeface="Arial"/>
              <a:cs typeface="Arial"/>
              <a:sym typeface="Arial"/>
            </a:endParaRPr>
          </a:p>
        </p:txBody>
      </p:sp>
      <p:pic>
        <p:nvPicPr>
          <p:cNvPr id="936" name="Google Shape;936;p32"/>
          <p:cNvPicPr preferRelativeResize="0"/>
          <p:nvPr/>
        </p:nvPicPr>
        <p:blipFill rotWithShape="1">
          <a:blip r:embed="rId3">
            <a:alphaModFix/>
          </a:blip>
          <a:srcRect/>
          <a:stretch/>
        </p:blipFill>
        <p:spPr>
          <a:xfrm rot="-5400000">
            <a:off x="1443248" y="4540862"/>
            <a:ext cx="995370" cy="975853"/>
          </a:xfrm>
          <a:prstGeom prst="rect">
            <a:avLst/>
          </a:prstGeom>
          <a:noFill/>
          <a:ln>
            <a:noFill/>
          </a:ln>
        </p:spPr>
      </p:pic>
      <p:sp>
        <p:nvSpPr>
          <p:cNvPr id="938" name="Google Shape;938;p32"/>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a:solidFill>
                  <a:srgbClr val="595959"/>
                </a:solidFill>
                <a:latin typeface="Trebuchet MS"/>
                <a:ea typeface="Trebuchet MS"/>
                <a:cs typeface="Trebuchet MS"/>
                <a:sym typeface="Trebuchet MS"/>
              </a:rPr>
              <a:t>Ressources et Matériaux</a:t>
            </a:r>
            <a:endParaRPr sz="4400" b="0" i="0" u="none" strike="noStrike" cap="none">
              <a:solidFill>
                <a:schemeClr val="dk1"/>
              </a:solidFill>
              <a:latin typeface="Trebuchet MS"/>
              <a:ea typeface="Trebuchet MS"/>
              <a:cs typeface="Trebuchet MS"/>
              <a:sym typeface="Trebuchet MS"/>
            </a:endParaRPr>
          </a:p>
        </p:txBody>
      </p:sp>
      <p:sp>
        <p:nvSpPr>
          <p:cNvPr id="2" name="Google Shape;889;p32">
            <a:extLst>
              <a:ext uri="{FF2B5EF4-FFF2-40B4-BE49-F238E27FC236}">
                <a16:creationId xmlns:a16="http://schemas.microsoft.com/office/drawing/2014/main" id="{267A02D5-8313-C2ED-06D2-4D6FD8AC265B}"/>
              </a:ext>
            </a:extLst>
          </p:cNvPr>
          <p:cNvSpPr/>
          <p:nvPr/>
        </p:nvSpPr>
        <p:spPr>
          <a:xfrm>
            <a:off x="8057071" y="3326578"/>
            <a:ext cx="614379" cy="50006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dirty="0">
                <a:solidFill>
                  <a:schemeClr val="dk1"/>
                </a:solidFill>
              </a:rPr>
              <a:t>0,24</a:t>
            </a:r>
            <a:endParaRPr dirty="0">
              <a:solidFill>
                <a:schemeClr val="dk1"/>
              </a:solidFill>
            </a:endParaRPr>
          </a:p>
        </p:txBody>
      </p:sp>
      <p:sp>
        <p:nvSpPr>
          <p:cNvPr id="3" name="Google Shape;889;p32">
            <a:extLst>
              <a:ext uri="{FF2B5EF4-FFF2-40B4-BE49-F238E27FC236}">
                <a16:creationId xmlns:a16="http://schemas.microsoft.com/office/drawing/2014/main" id="{CDF0AFB8-0FA2-90A5-97DF-BC0085FF2C6C}"/>
              </a:ext>
            </a:extLst>
          </p:cNvPr>
          <p:cNvSpPr/>
          <p:nvPr/>
        </p:nvSpPr>
        <p:spPr>
          <a:xfrm>
            <a:off x="8057070" y="4774488"/>
            <a:ext cx="614379" cy="50006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dirty="0">
                <a:solidFill>
                  <a:schemeClr val="dk1"/>
                </a:solidFill>
              </a:rPr>
              <a:t>0,24</a:t>
            </a:r>
            <a:endParaRPr dirty="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83">
          <a:extLst>
            <a:ext uri="{FF2B5EF4-FFF2-40B4-BE49-F238E27FC236}">
              <a16:creationId xmlns:a16="http://schemas.microsoft.com/office/drawing/2014/main" id="{331721EE-92CB-E05B-7BC6-81836D73634E}"/>
            </a:ext>
          </a:extLst>
        </p:cNvPr>
        <p:cNvGrpSpPr/>
        <p:nvPr/>
      </p:nvGrpSpPr>
      <p:grpSpPr>
        <a:xfrm>
          <a:off x="0" y="0"/>
          <a:ext cx="0" cy="0"/>
          <a:chOff x="0" y="0"/>
          <a:chExt cx="0" cy="0"/>
        </a:xfrm>
      </p:grpSpPr>
      <p:sp>
        <p:nvSpPr>
          <p:cNvPr id="886" name="Google Shape;886;p32">
            <a:extLst>
              <a:ext uri="{FF2B5EF4-FFF2-40B4-BE49-F238E27FC236}">
                <a16:creationId xmlns:a16="http://schemas.microsoft.com/office/drawing/2014/main" id="{C8A23260-A36B-440D-3596-F7184DBFD221}"/>
              </a:ext>
            </a:extLst>
          </p:cNvPr>
          <p:cNvSpPr txBox="1">
            <a:spLocks noGrp="1"/>
          </p:cNvSpPr>
          <p:nvPr>
            <p:ph type="sldNum" idx="12"/>
          </p:nvPr>
        </p:nvSpPr>
        <p:spPr>
          <a:xfrm>
            <a:off x="6759575"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47</a:t>
            </a:fld>
            <a:endParaRPr sz="1200">
              <a:solidFill>
                <a:schemeClr val="lt1"/>
              </a:solidFill>
              <a:latin typeface="Calibri"/>
              <a:ea typeface="Calibri"/>
              <a:cs typeface="Calibri"/>
              <a:sym typeface="Calibri"/>
            </a:endParaRPr>
          </a:p>
        </p:txBody>
      </p:sp>
      <p:sp>
        <p:nvSpPr>
          <p:cNvPr id="938" name="Google Shape;938;p32">
            <a:extLst>
              <a:ext uri="{FF2B5EF4-FFF2-40B4-BE49-F238E27FC236}">
                <a16:creationId xmlns:a16="http://schemas.microsoft.com/office/drawing/2014/main" id="{8A06561B-E12C-720A-FAE5-A1C51E97D1EB}"/>
              </a:ext>
            </a:extLst>
          </p:cNvPr>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dirty="0">
                <a:solidFill>
                  <a:srgbClr val="595959"/>
                </a:solidFill>
                <a:latin typeface="Trebuchet MS"/>
                <a:ea typeface="Trebuchet MS"/>
                <a:cs typeface="Trebuchet MS"/>
                <a:sym typeface="Trebuchet MS"/>
              </a:rPr>
              <a:t>Ressources et Matériaux</a:t>
            </a:r>
            <a:endParaRPr sz="4400" b="0" i="0" u="none" strike="noStrike" cap="none" dirty="0">
              <a:solidFill>
                <a:schemeClr val="dk1"/>
              </a:solidFill>
              <a:latin typeface="Trebuchet MS"/>
              <a:ea typeface="Trebuchet MS"/>
              <a:cs typeface="Trebuchet MS"/>
              <a:sym typeface="Trebuchet MS"/>
            </a:endParaRPr>
          </a:p>
        </p:txBody>
      </p:sp>
      <p:sp>
        <p:nvSpPr>
          <p:cNvPr id="4" name="Google Shape;1022;p37">
            <a:extLst>
              <a:ext uri="{FF2B5EF4-FFF2-40B4-BE49-F238E27FC236}">
                <a16:creationId xmlns:a16="http://schemas.microsoft.com/office/drawing/2014/main" id="{06090778-CDC9-7741-7F42-FD130D7C8B2F}"/>
              </a:ext>
            </a:extLst>
          </p:cNvPr>
          <p:cNvSpPr txBox="1">
            <a:spLocks/>
          </p:cNvSpPr>
          <p:nvPr/>
        </p:nvSpPr>
        <p:spPr>
          <a:xfrm>
            <a:off x="285750" y="1048632"/>
            <a:ext cx="4993616" cy="5478598"/>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spcBef>
                <a:spcPts val="640"/>
              </a:spcBef>
              <a:buClr>
                <a:schemeClr val="dk1"/>
              </a:buClr>
              <a:buSzPts val="3200"/>
            </a:pPr>
            <a:r>
              <a:rPr lang="fr-FR" sz="2800" dirty="0"/>
              <a:t>ZOOM sur les matériaux du projet :</a:t>
            </a:r>
          </a:p>
          <a:p>
            <a:pPr marL="25400">
              <a:spcBef>
                <a:spcPts val="640"/>
              </a:spcBef>
              <a:buClr>
                <a:schemeClr val="dk1"/>
              </a:buClr>
              <a:buSzPts val="3200"/>
            </a:pPr>
            <a:endParaRPr lang="fr-FR" sz="1200" dirty="0"/>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Béton bas carbone fondation ;</a:t>
            </a:r>
          </a:p>
          <a:p>
            <a:pPr marL="342900" lvl="0" indent="-342900">
              <a:buFont typeface="Calibri Light" panose="020F0302020204030204" pitchFamily="34" charset="0"/>
              <a:buChar char="-"/>
            </a:pPr>
            <a:endParaRPr lang="fr-FR" sz="1000" dirty="0">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Matériaux laissés bruts intérieur et extérieur (pas de revêtements) garantissant une bonne inertie</a:t>
            </a:r>
          </a:p>
          <a:p>
            <a:pPr marL="342900" lvl="0" indent="-342900">
              <a:buFont typeface="Calibri Light" panose="020F0302020204030204" pitchFamily="34" charset="0"/>
              <a:buChar char="-"/>
            </a:pPr>
            <a:endParaRPr lang="fr-FR" sz="6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Charpente bois dojo &amp; salle polyvalente ;</a:t>
            </a:r>
          </a:p>
          <a:p>
            <a:pPr marL="342900" lvl="0" indent="-342900">
              <a:buFont typeface="Calibri Light" panose="020F0302020204030204" pitchFamily="34" charset="0"/>
              <a:buChar char="-"/>
            </a:pPr>
            <a:endParaRPr lang="fr-FR" sz="9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Menuiseries alu à taux de recyclage &gt;80% ;</a:t>
            </a:r>
          </a:p>
          <a:p>
            <a:pPr marL="342900" lvl="0" indent="-342900">
              <a:buFont typeface="Calibri Light" panose="020F0302020204030204" pitchFamily="34" charset="0"/>
              <a:buChar char="-"/>
            </a:pPr>
            <a:endParaRPr lang="fr-FR" sz="10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Portes intérieures bois ;</a:t>
            </a:r>
          </a:p>
          <a:p>
            <a:pPr marL="342900" lvl="0" indent="-342900">
              <a:buFont typeface="Calibri Light" panose="020F0302020204030204" pitchFamily="34" charset="0"/>
              <a:buChar char="-"/>
            </a:pPr>
            <a:endParaRPr lang="fr-FR" sz="16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Plafond bois : Salle d’activités J4, hall du pôle sportif, </a:t>
            </a:r>
          </a:p>
          <a:p>
            <a:pPr marL="342900" lvl="0" indent="-342900">
              <a:buFont typeface="Calibri Light" panose="020F0302020204030204" pitchFamily="34" charset="0"/>
              <a:buChar char="-"/>
            </a:pPr>
            <a:endParaRPr lang="fr-FR" sz="16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Sol linoléum naturel pour environ 28% de la surface.</a:t>
            </a:r>
          </a:p>
          <a:p>
            <a:pPr marL="342900" lvl="0" indent="-342900">
              <a:buFont typeface="Calibri Light" panose="020F0302020204030204" pitchFamily="34" charset="0"/>
              <a:buChar char="-"/>
            </a:pPr>
            <a:endParaRPr lang="fr-FR" sz="16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Parement bois mural acoustique :</a:t>
            </a:r>
          </a:p>
          <a:p>
            <a:pPr marL="742950" lvl="1" indent="-285750">
              <a:buFont typeface="Courier New" panose="02070309020205020404" pitchFamily="49" charset="0"/>
              <a:buChar char="o"/>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Pôle vestiaires : réunion, convivialité ;</a:t>
            </a:r>
          </a:p>
          <a:p>
            <a:pPr marL="742950" lvl="1" indent="-285750">
              <a:buFont typeface="Courier New" panose="02070309020205020404" pitchFamily="49" charset="0"/>
              <a:buChar char="o"/>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Pôle sportif : dojo, salle polyvalente, loge, hall ;</a:t>
            </a:r>
          </a:p>
          <a:p>
            <a:pPr marL="742950" lvl="1" indent="-285750">
              <a:spcAft>
                <a:spcPts val="600"/>
              </a:spcAft>
              <a:buFont typeface="Courier New" panose="02070309020205020404" pitchFamily="49" charset="0"/>
              <a:buChar char="o"/>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Pôle jeunesse : salles d’activités.</a:t>
            </a:r>
          </a:p>
          <a:p>
            <a:pPr marL="25400">
              <a:spcBef>
                <a:spcPts val="640"/>
              </a:spcBef>
              <a:buClr>
                <a:schemeClr val="dk1"/>
              </a:buClr>
              <a:buSzPts val="3200"/>
            </a:pPr>
            <a:endParaRPr lang="fr-FR" dirty="0"/>
          </a:p>
        </p:txBody>
      </p:sp>
      <p:pic>
        <p:nvPicPr>
          <p:cNvPr id="5" name="Image 4">
            <a:extLst>
              <a:ext uri="{FF2B5EF4-FFF2-40B4-BE49-F238E27FC236}">
                <a16:creationId xmlns:a16="http://schemas.microsoft.com/office/drawing/2014/main" id="{0D087E16-F000-BE48-1EE1-D35C580CD0CC}"/>
              </a:ext>
            </a:extLst>
          </p:cNvPr>
          <p:cNvPicPr>
            <a:picLocks noChangeAspect="1"/>
          </p:cNvPicPr>
          <p:nvPr/>
        </p:nvPicPr>
        <p:blipFill>
          <a:blip r:embed="rId3"/>
          <a:stretch>
            <a:fillRect/>
          </a:stretch>
        </p:blipFill>
        <p:spPr>
          <a:xfrm>
            <a:off x="5407870" y="4450869"/>
            <a:ext cx="3656680" cy="1905481"/>
          </a:xfrm>
          <a:prstGeom prst="rect">
            <a:avLst/>
          </a:prstGeom>
        </p:spPr>
      </p:pic>
      <p:pic>
        <p:nvPicPr>
          <p:cNvPr id="1026" name="Picture 2" descr="NF DTU 31.1 – Charpente en bois">
            <a:extLst>
              <a:ext uri="{FF2B5EF4-FFF2-40B4-BE49-F238E27FC236}">
                <a16:creationId xmlns:a16="http://schemas.microsoft.com/office/drawing/2014/main" id="{BF8DB612-3905-285A-E58D-A73301A8FD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7870" y="1256266"/>
            <a:ext cx="178117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éton bas carbone : qu'est-ce que c'est ? - Cohabitat">
            <a:extLst>
              <a:ext uri="{FF2B5EF4-FFF2-40B4-BE49-F238E27FC236}">
                <a16:creationId xmlns:a16="http://schemas.microsoft.com/office/drawing/2014/main" id="{6A822C3E-9FD1-E698-17A2-5A47AF6F26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39"/>
          <a:stretch/>
        </p:blipFill>
        <p:spPr bwMode="auto">
          <a:xfrm>
            <a:off x="7396073" y="1256266"/>
            <a:ext cx="1668477"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ydro recycle des menuiseries alu">
            <a:extLst>
              <a:ext uri="{FF2B5EF4-FFF2-40B4-BE49-F238E27FC236}">
                <a16:creationId xmlns:a16="http://schemas.microsoft.com/office/drawing/2014/main" id="{8186E61D-0152-B7BA-B754-CF09C3CCA0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7870" y="2786544"/>
            <a:ext cx="2407380" cy="160671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e linoléum, qu'est-ce que c'est ? Est-ce un bon revêtement de sol ?">
            <a:extLst>
              <a:ext uri="{FF2B5EF4-FFF2-40B4-BE49-F238E27FC236}">
                <a16:creationId xmlns:a16="http://schemas.microsoft.com/office/drawing/2014/main" id="{7E5E4A27-DD88-94F9-25B8-D8CC466059F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8385"/>
          <a:stretch/>
        </p:blipFill>
        <p:spPr bwMode="auto">
          <a:xfrm>
            <a:off x="7943754" y="2785145"/>
            <a:ext cx="1087478" cy="1608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559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83">
          <a:extLst>
            <a:ext uri="{FF2B5EF4-FFF2-40B4-BE49-F238E27FC236}">
              <a16:creationId xmlns:a16="http://schemas.microsoft.com/office/drawing/2014/main" id="{AEBBF884-252F-414D-6C2B-0DF986229E2B}"/>
            </a:ext>
          </a:extLst>
        </p:cNvPr>
        <p:cNvGrpSpPr/>
        <p:nvPr/>
      </p:nvGrpSpPr>
      <p:grpSpPr>
        <a:xfrm>
          <a:off x="0" y="0"/>
          <a:ext cx="0" cy="0"/>
          <a:chOff x="0" y="0"/>
          <a:chExt cx="0" cy="0"/>
        </a:xfrm>
      </p:grpSpPr>
      <p:sp>
        <p:nvSpPr>
          <p:cNvPr id="886" name="Google Shape;886;p32">
            <a:extLst>
              <a:ext uri="{FF2B5EF4-FFF2-40B4-BE49-F238E27FC236}">
                <a16:creationId xmlns:a16="http://schemas.microsoft.com/office/drawing/2014/main" id="{3F2AD352-0C6F-CE12-CC50-F3E4E62B799B}"/>
              </a:ext>
            </a:extLst>
          </p:cNvPr>
          <p:cNvSpPr txBox="1">
            <a:spLocks noGrp="1"/>
          </p:cNvSpPr>
          <p:nvPr>
            <p:ph type="sldNum" idx="12"/>
          </p:nvPr>
        </p:nvSpPr>
        <p:spPr>
          <a:xfrm>
            <a:off x="6759575"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48</a:t>
            </a:fld>
            <a:endParaRPr sz="1200">
              <a:solidFill>
                <a:schemeClr val="lt1"/>
              </a:solidFill>
              <a:latin typeface="Calibri"/>
              <a:ea typeface="Calibri"/>
              <a:cs typeface="Calibri"/>
              <a:sym typeface="Calibri"/>
            </a:endParaRPr>
          </a:p>
        </p:txBody>
      </p:sp>
      <p:sp>
        <p:nvSpPr>
          <p:cNvPr id="938" name="Google Shape;938;p32">
            <a:extLst>
              <a:ext uri="{FF2B5EF4-FFF2-40B4-BE49-F238E27FC236}">
                <a16:creationId xmlns:a16="http://schemas.microsoft.com/office/drawing/2014/main" id="{43D7E4F8-7C3E-E5D7-51F4-642A1FB9F652}"/>
              </a:ext>
            </a:extLst>
          </p:cNvPr>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dirty="0">
                <a:solidFill>
                  <a:srgbClr val="595959"/>
                </a:solidFill>
                <a:latin typeface="Trebuchet MS"/>
                <a:ea typeface="Trebuchet MS"/>
                <a:cs typeface="Trebuchet MS"/>
                <a:sym typeface="Trebuchet MS"/>
              </a:rPr>
              <a:t>Ressources et Matériaux</a:t>
            </a:r>
            <a:endParaRPr sz="4400" b="0" i="0" u="none" strike="noStrike" cap="none" dirty="0">
              <a:solidFill>
                <a:schemeClr val="dk1"/>
              </a:solidFill>
              <a:latin typeface="Trebuchet MS"/>
              <a:ea typeface="Trebuchet MS"/>
              <a:cs typeface="Trebuchet MS"/>
              <a:sym typeface="Trebuchet MS"/>
            </a:endParaRPr>
          </a:p>
        </p:txBody>
      </p:sp>
      <p:sp>
        <p:nvSpPr>
          <p:cNvPr id="4" name="Google Shape;1022;p37">
            <a:extLst>
              <a:ext uri="{FF2B5EF4-FFF2-40B4-BE49-F238E27FC236}">
                <a16:creationId xmlns:a16="http://schemas.microsoft.com/office/drawing/2014/main" id="{1B1593FF-A833-3283-7773-46BCFD8ED51A}"/>
              </a:ext>
            </a:extLst>
          </p:cNvPr>
          <p:cNvSpPr txBox="1">
            <a:spLocks/>
          </p:cNvSpPr>
          <p:nvPr/>
        </p:nvSpPr>
        <p:spPr>
          <a:xfrm>
            <a:off x="285750" y="1048632"/>
            <a:ext cx="4993616" cy="5478598"/>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spcBef>
                <a:spcPts val="640"/>
              </a:spcBef>
              <a:buClr>
                <a:schemeClr val="dk1"/>
              </a:buClr>
              <a:buSzPts val="3200"/>
            </a:pPr>
            <a:r>
              <a:rPr lang="fr-FR" sz="2800" dirty="0"/>
              <a:t>ZOOM sur les matériaux du projet :</a:t>
            </a:r>
          </a:p>
          <a:p>
            <a:pPr marL="25400">
              <a:spcBef>
                <a:spcPts val="640"/>
              </a:spcBef>
              <a:buClr>
                <a:schemeClr val="dk1"/>
              </a:buClr>
              <a:buSzPts val="3200"/>
            </a:pPr>
            <a:endParaRPr lang="fr-FR" sz="1200" dirty="0"/>
          </a:p>
          <a:p>
            <a:pPr marL="342900" lvl="0" indent="-342900">
              <a:buFont typeface="Calibri Light" panose="020F0302020204030204" pitchFamily="34" charset="0"/>
              <a:buChar char="-"/>
            </a:pPr>
            <a:r>
              <a:rPr lang="fr-FR" sz="1600" dirty="0">
                <a:effectLst/>
                <a:latin typeface="Calibri Light" panose="020F0302020204030204" pitchFamily="34" charset="0"/>
                <a:ea typeface="SimSun" panose="02010600030101010101" pitchFamily="2" charset="-122"/>
                <a:cs typeface="Times New Roman" panose="02020603050405020304" pitchFamily="18" charset="0"/>
              </a:rPr>
              <a:t>Réemploi</a:t>
            </a:r>
          </a:p>
          <a:p>
            <a:pPr marL="342900" lvl="0" indent="-342900">
              <a:buFont typeface="Calibri Light" panose="020F0302020204030204" pitchFamily="34" charset="0"/>
              <a:buChar char="-"/>
            </a:pPr>
            <a:endParaRPr lang="fr-FR" sz="1600" dirty="0">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endParaRPr lang="fr-FR" sz="16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latin typeface="Calibri Light" panose="020F0302020204030204" pitchFamily="34" charset="0"/>
                <a:ea typeface="SimSun" panose="02010600030101010101" pitchFamily="2" charset="-122"/>
                <a:cs typeface="Times New Roman" panose="02020603050405020304" pitchFamily="18" charset="0"/>
              </a:rPr>
              <a:t>Utilisation des terre</a:t>
            </a:r>
          </a:p>
          <a:p>
            <a:pPr marL="342900" lvl="0" indent="-342900">
              <a:buFont typeface="Calibri Light" panose="020F0302020204030204" pitchFamily="34" charset="0"/>
              <a:buChar char="-"/>
            </a:pPr>
            <a:endParaRPr lang="fr-FR" sz="1600" dirty="0">
              <a:effectLst/>
              <a:latin typeface="Calibri Light" panose="020F0302020204030204" pitchFamily="34" charset="0"/>
              <a:ea typeface="SimSun" panose="02010600030101010101" pitchFamily="2" charset="-122"/>
              <a:cs typeface="Times New Roman" panose="02020603050405020304" pitchFamily="18" charset="0"/>
            </a:endParaRPr>
          </a:p>
          <a:p>
            <a:pPr marL="342900" lvl="0" indent="-342900">
              <a:buFont typeface="Calibri Light" panose="020F0302020204030204" pitchFamily="34" charset="0"/>
              <a:buChar char="-"/>
            </a:pPr>
            <a:r>
              <a:rPr lang="fr-FR" sz="1600" dirty="0">
                <a:latin typeface="Calibri Light" panose="020F0302020204030204" pitchFamily="34" charset="0"/>
                <a:ea typeface="SimSun" panose="02010600030101010101" pitchFamily="2" charset="-122"/>
                <a:cs typeface="Times New Roman" panose="02020603050405020304" pitchFamily="18" charset="0"/>
              </a:rPr>
              <a:t>Pistes de matérialité issues du réemploi dans les CCTP</a:t>
            </a:r>
            <a:endParaRPr lang="fr-FR" sz="1600" dirty="0">
              <a:effectLst/>
              <a:latin typeface="Calibri Light" panose="020F0302020204030204" pitchFamily="34" charset="0"/>
              <a:ea typeface="SimSun" panose="02010600030101010101" pitchFamily="2" charset="-122"/>
              <a:cs typeface="Times New Roman" panose="02020603050405020304" pitchFamily="18" charset="0"/>
            </a:endParaRPr>
          </a:p>
          <a:p>
            <a:pPr marL="25400">
              <a:spcBef>
                <a:spcPts val="640"/>
              </a:spcBef>
              <a:buClr>
                <a:schemeClr val="dk1"/>
              </a:buClr>
              <a:buSzPts val="3200"/>
            </a:pPr>
            <a:endParaRPr lang="fr-FR" dirty="0"/>
          </a:p>
        </p:txBody>
      </p:sp>
      <p:pic>
        <p:nvPicPr>
          <p:cNvPr id="5" name="Image 4">
            <a:extLst>
              <a:ext uri="{FF2B5EF4-FFF2-40B4-BE49-F238E27FC236}">
                <a16:creationId xmlns:a16="http://schemas.microsoft.com/office/drawing/2014/main" id="{9D1CA84C-4A0E-2BFD-1171-5CA640679283}"/>
              </a:ext>
            </a:extLst>
          </p:cNvPr>
          <p:cNvPicPr>
            <a:picLocks noChangeAspect="1"/>
          </p:cNvPicPr>
          <p:nvPr/>
        </p:nvPicPr>
        <p:blipFill>
          <a:blip r:embed="rId3"/>
          <a:stretch>
            <a:fillRect/>
          </a:stretch>
        </p:blipFill>
        <p:spPr>
          <a:xfrm>
            <a:off x="5407870" y="4450869"/>
            <a:ext cx="3656680" cy="1905481"/>
          </a:xfrm>
          <a:prstGeom prst="rect">
            <a:avLst/>
          </a:prstGeom>
        </p:spPr>
      </p:pic>
      <p:pic>
        <p:nvPicPr>
          <p:cNvPr id="1026" name="Picture 2" descr="NF DTU 31.1 – Charpente en bois">
            <a:extLst>
              <a:ext uri="{FF2B5EF4-FFF2-40B4-BE49-F238E27FC236}">
                <a16:creationId xmlns:a16="http://schemas.microsoft.com/office/drawing/2014/main" id="{229737C7-7762-F0D4-5E69-FA18AAEE0C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7870" y="1256266"/>
            <a:ext cx="178117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éton bas carbone : qu'est-ce que c'est ? - Cohabitat">
            <a:extLst>
              <a:ext uri="{FF2B5EF4-FFF2-40B4-BE49-F238E27FC236}">
                <a16:creationId xmlns:a16="http://schemas.microsoft.com/office/drawing/2014/main" id="{048FA657-B4F9-14A6-6D8D-106E2C855D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39"/>
          <a:stretch/>
        </p:blipFill>
        <p:spPr bwMode="auto">
          <a:xfrm>
            <a:off x="7396073" y="1256266"/>
            <a:ext cx="1668477"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ydro recycle des menuiseries alu">
            <a:extLst>
              <a:ext uri="{FF2B5EF4-FFF2-40B4-BE49-F238E27FC236}">
                <a16:creationId xmlns:a16="http://schemas.microsoft.com/office/drawing/2014/main" id="{8C91EB2C-0039-D523-57B6-1807F9FD14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7870" y="2786544"/>
            <a:ext cx="2407380" cy="160671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e linoléum, qu'est-ce que c'est ? Est-ce un bon revêtement de sol ?">
            <a:extLst>
              <a:ext uri="{FF2B5EF4-FFF2-40B4-BE49-F238E27FC236}">
                <a16:creationId xmlns:a16="http://schemas.microsoft.com/office/drawing/2014/main" id="{B7C551DD-CDD8-03F8-0A93-4084DC45E26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8385"/>
          <a:stretch/>
        </p:blipFill>
        <p:spPr bwMode="auto">
          <a:xfrm>
            <a:off x="7943754" y="2785145"/>
            <a:ext cx="1087478" cy="1608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524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Google Shape;944;p34"/>
          <p:cNvSpPr txBox="1"/>
          <p:nvPr/>
        </p:nvSpPr>
        <p:spPr>
          <a:xfrm>
            <a:off x="6526560" y="3994130"/>
            <a:ext cx="1896314" cy="1754326"/>
          </a:xfrm>
          <a:prstGeom prst="rect">
            <a:avLst/>
          </a:prstGeom>
          <a:solidFill>
            <a:srgbClr val="669657"/>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CONFORT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SANTE</a:t>
            </a:r>
            <a:endParaRPr/>
          </a:p>
        </p:txBody>
      </p:sp>
      <p:sp>
        <p:nvSpPr>
          <p:cNvPr id="945" name="Google Shape;945;p34"/>
          <p:cNvSpPr txBox="1"/>
          <p:nvPr/>
        </p:nvSpPr>
        <p:spPr>
          <a:xfrm>
            <a:off x="785785" y="3997821"/>
            <a:ext cx="1643045"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ENERGIE</a:t>
            </a:r>
            <a:endParaRPr/>
          </a:p>
        </p:txBody>
      </p:sp>
      <p:sp>
        <p:nvSpPr>
          <p:cNvPr id="946" name="Google Shape;946;p34"/>
          <p:cNvSpPr txBox="1"/>
          <p:nvPr/>
        </p:nvSpPr>
        <p:spPr>
          <a:xfrm>
            <a:off x="785785" y="2000659"/>
            <a:ext cx="7643863"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GESTION ET ECONOMIE DE PROJET</a:t>
            </a:r>
            <a:endParaRPr/>
          </a:p>
        </p:txBody>
      </p:sp>
      <p:sp>
        <p:nvSpPr>
          <p:cNvPr id="947" name="Google Shape;947;p34"/>
          <p:cNvSpPr/>
          <p:nvPr/>
        </p:nvSpPr>
        <p:spPr>
          <a:xfrm>
            <a:off x="0" y="928670"/>
            <a:ext cx="8858280" cy="5299100"/>
          </a:xfrm>
          <a:prstGeom prst="rect">
            <a:avLst/>
          </a:prstGeom>
          <a:noFill/>
          <a:ln>
            <a:noFill/>
          </a:ln>
        </p:spPr>
        <p:txBody>
          <a:bodyPr spcFirstLastPara="1" wrap="square" lIns="91425" tIns="45700" rIns="91425" bIns="45700" anchor="t" anchorCtr="0">
            <a:noAutofit/>
          </a:bodyPr>
          <a:lstStyle/>
          <a:p>
            <a:pPr marL="800100" marR="0" lvl="1" indent="-34290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a:p>
            <a:pPr marL="800100" marR="0" lvl="1" indent="-190500" algn="l" rtl="0">
              <a:lnSpc>
                <a:spcPct val="100000"/>
              </a:lnSpc>
              <a:spcBef>
                <a:spcPts val="400"/>
              </a:spcBef>
              <a:spcAft>
                <a:spcPts val="0"/>
              </a:spcAft>
              <a:buClr>
                <a:schemeClr val="dk1"/>
              </a:buClr>
              <a:buSzPts val="2400"/>
              <a:buFont typeface="Noto Sans Symbols"/>
              <a:buNone/>
            </a:pPr>
            <a:endParaRPr sz="2400" b="1" i="0" u="none" strike="noStrike" cap="none">
              <a:solidFill>
                <a:schemeClr val="dk1"/>
              </a:solidFill>
              <a:latin typeface="Arial"/>
              <a:ea typeface="Arial"/>
              <a:cs typeface="Arial"/>
              <a:sym typeface="Arial"/>
            </a:endParaRPr>
          </a:p>
        </p:txBody>
      </p:sp>
      <p:sp>
        <p:nvSpPr>
          <p:cNvPr id="948" name="Google Shape;948;p34"/>
          <p:cNvSpPr txBox="1"/>
          <p:nvPr/>
        </p:nvSpPr>
        <p:spPr>
          <a:xfrm>
            <a:off x="785786" y="2999240"/>
            <a:ext cx="3200839"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TERRITOIRE,</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SITE ET</a:t>
            </a: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BIODIVERSITE</a:t>
            </a:r>
            <a:endParaRPr/>
          </a:p>
        </p:txBody>
      </p:sp>
      <p:sp>
        <p:nvSpPr>
          <p:cNvPr id="949" name="Google Shape;949;p34"/>
          <p:cNvSpPr txBox="1"/>
          <p:nvPr/>
        </p:nvSpPr>
        <p:spPr>
          <a:xfrm>
            <a:off x="4058294" y="2998109"/>
            <a:ext cx="4371358" cy="923330"/>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USAGE ET RESPONSABILITE SOCIETALE</a:t>
            </a:r>
            <a:endParaRPr/>
          </a:p>
        </p:txBody>
      </p:sp>
      <p:grpSp>
        <p:nvGrpSpPr>
          <p:cNvPr id="950" name="Google Shape;950;p34"/>
          <p:cNvGrpSpPr/>
          <p:nvPr/>
        </p:nvGrpSpPr>
        <p:grpSpPr>
          <a:xfrm>
            <a:off x="2532402" y="3995559"/>
            <a:ext cx="1768287" cy="1754326"/>
            <a:chOff x="2519610" y="4040155"/>
            <a:chExt cx="1768287" cy="1754326"/>
          </a:xfrm>
        </p:grpSpPr>
        <p:sp>
          <p:nvSpPr>
            <p:cNvPr id="951" name="Google Shape;951;p34"/>
            <p:cNvSpPr txBox="1"/>
            <p:nvPr/>
          </p:nvSpPr>
          <p:spPr>
            <a:xfrm>
              <a:off x="2519610" y="4040155"/>
              <a:ext cx="1768287"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EAU</a:t>
              </a:r>
              <a:endParaRPr/>
            </a:p>
          </p:txBody>
        </p:sp>
        <p:pic>
          <p:nvPicPr>
            <p:cNvPr id="952" name="Google Shape;952;p34"/>
            <p:cNvPicPr preferRelativeResize="0"/>
            <p:nvPr/>
          </p:nvPicPr>
          <p:blipFill rotWithShape="1">
            <a:blip r:embed="rId3">
              <a:alphaModFix/>
            </a:blip>
            <a:srcRect l="19268" t="6795" r="18997" b="15991"/>
            <a:stretch/>
          </p:blipFill>
          <p:spPr>
            <a:xfrm>
              <a:off x="2903687" y="4163606"/>
              <a:ext cx="1000132" cy="1250917"/>
            </a:xfrm>
            <a:prstGeom prst="rect">
              <a:avLst/>
            </a:prstGeom>
            <a:noFill/>
            <a:ln>
              <a:noFill/>
            </a:ln>
          </p:spPr>
        </p:pic>
      </p:grpSp>
      <p:grpSp>
        <p:nvGrpSpPr>
          <p:cNvPr id="953" name="Google Shape;953;p34"/>
          <p:cNvGrpSpPr/>
          <p:nvPr/>
        </p:nvGrpSpPr>
        <p:grpSpPr>
          <a:xfrm>
            <a:off x="4390816" y="3994130"/>
            <a:ext cx="2052390" cy="1754326"/>
            <a:chOff x="4426080" y="4040155"/>
            <a:chExt cx="2052390" cy="1754326"/>
          </a:xfrm>
        </p:grpSpPr>
        <p:sp>
          <p:nvSpPr>
            <p:cNvPr id="954" name="Google Shape;954;p34"/>
            <p:cNvSpPr txBox="1"/>
            <p:nvPr/>
          </p:nvSpPr>
          <p:spPr>
            <a:xfrm>
              <a:off x="4426080" y="4040155"/>
              <a:ext cx="2052390" cy="1754326"/>
            </a:xfrm>
            <a:prstGeom prst="rect">
              <a:avLst/>
            </a:prstGeom>
            <a:solidFill>
              <a:srgbClr val="5D7368"/>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endParaRPr sz="1800" b="0" i="0" u="none" strike="noStrike" cap="none">
                <a:solidFill>
                  <a:schemeClr val="lt1"/>
                </a:solidFill>
                <a:latin typeface="Lucida Sans"/>
                <a:ea typeface="Lucida Sans"/>
                <a:cs typeface="Lucida Sans"/>
                <a:sym typeface="Lucida Sans"/>
              </a:endParaRPr>
            </a:p>
            <a:p>
              <a:pPr marL="0" marR="0" lvl="0" indent="0" algn="l" rtl="0">
                <a:lnSpc>
                  <a:spcPct val="100000"/>
                </a:lnSpc>
                <a:spcBef>
                  <a:spcPts val="0"/>
                </a:spcBef>
                <a:spcAft>
                  <a:spcPts val="0"/>
                </a:spcAft>
                <a:buNone/>
              </a:pPr>
              <a:br>
                <a:rPr lang="fr-FR" sz="1800" b="0" i="0" u="none" strike="noStrike" cap="none">
                  <a:solidFill>
                    <a:schemeClr val="lt1"/>
                  </a:solidFill>
                  <a:latin typeface="Lucida Sans"/>
                  <a:ea typeface="Lucida Sans"/>
                  <a:cs typeface="Lucida Sans"/>
                  <a:sym typeface="Lucida Sans"/>
                </a:rPr>
              </a:br>
              <a:r>
                <a:rPr lang="fr-FR" sz="1800" b="0" i="0" u="none" strike="noStrike" cap="none">
                  <a:solidFill>
                    <a:schemeClr val="lt1"/>
                  </a:solidFill>
                  <a:latin typeface="Lucida Sans"/>
                  <a:ea typeface="Lucida Sans"/>
                  <a:cs typeface="Lucida Sans"/>
                  <a:sym typeface="Lucida Sans"/>
                </a:rPr>
                <a:t>RESSOURCES </a:t>
              </a:r>
              <a:endParaRPr/>
            </a:p>
            <a:p>
              <a:pPr marL="0" marR="0" lvl="0" indent="0" algn="l" rtl="0">
                <a:lnSpc>
                  <a:spcPct val="100000"/>
                </a:lnSpc>
                <a:spcBef>
                  <a:spcPts val="0"/>
                </a:spcBef>
                <a:spcAft>
                  <a:spcPts val="0"/>
                </a:spcAft>
                <a:buNone/>
              </a:pPr>
              <a:r>
                <a:rPr lang="fr-FR" sz="1800" b="0" i="0" u="none" strike="noStrike" cap="none">
                  <a:solidFill>
                    <a:schemeClr val="lt1"/>
                  </a:solidFill>
                  <a:latin typeface="Lucida Sans"/>
                  <a:ea typeface="Lucida Sans"/>
                  <a:cs typeface="Lucida Sans"/>
                  <a:sym typeface="Lucida Sans"/>
                </a:rPr>
                <a:t>ET MATERIAUX</a:t>
              </a:r>
              <a:endParaRPr/>
            </a:p>
          </p:txBody>
        </p:sp>
        <p:pic>
          <p:nvPicPr>
            <p:cNvPr id="955" name="Google Shape;955;p34"/>
            <p:cNvPicPr preferRelativeResize="0"/>
            <p:nvPr/>
          </p:nvPicPr>
          <p:blipFill rotWithShape="1">
            <a:blip r:embed="rId4">
              <a:alphaModFix/>
            </a:blip>
            <a:srcRect b="13097"/>
            <a:stretch/>
          </p:blipFill>
          <p:spPr>
            <a:xfrm>
              <a:off x="4853946" y="4147596"/>
              <a:ext cx="1152245" cy="1001337"/>
            </a:xfrm>
            <a:prstGeom prst="rect">
              <a:avLst/>
            </a:prstGeom>
            <a:noFill/>
            <a:ln>
              <a:noFill/>
            </a:ln>
          </p:spPr>
        </p:pic>
      </p:grpSp>
      <p:pic>
        <p:nvPicPr>
          <p:cNvPr id="956" name="Google Shape;956;p34"/>
          <p:cNvPicPr preferRelativeResize="0"/>
          <p:nvPr/>
        </p:nvPicPr>
        <p:blipFill rotWithShape="1">
          <a:blip r:embed="rId5">
            <a:alphaModFix/>
          </a:blip>
          <a:srcRect/>
          <a:stretch/>
        </p:blipFill>
        <p:spPr>
          <a:xfrm>
            <a:off x="6954016" y="4147596"/>
            <a:ext cx="1075179" cy="1075179"/>
          </a:xfrm>
          <a:prstGeom prst="rect">
            <a:avLst/>
          </a:prstGeom>
          <a:noFill/>
          <a:ln>
            <a:noFill/>
          </a:ln>
        </p:spPr>
      </p:pic>
      <p:pic>
        <p:nvPicPr>
          <p:cNvPr id="957" name="Google Shape;957;p34"/>
          <p:cNvPicPr preferRelativeResize="0"/>
          <p:nvPr/>
        </p:nvPicPr>
        <p:blipFill rotWithShape="1">
          <a:blip r:embed="rId6">
            <a:alphaModFix/>
          </a:blip>
          <a:srcRect/>
          <a:stretch/>
        </p:blipFill>
        <p:spPr>
          <a:xfrm>
            <a:off x="7429508" y="2152460"/>
            <a:ext cx="762000" cy="762000"/>
          </a:xfrm>
          <a:prstGeom prst="rect">
            <a:avLst/>
          </a:prstGeom>
          <a:noFill/>
          <a:ln>
            <a:noFill/>
          </a:ln>
        </p:spPr>
      </p:pic>
      <p:pic>
        <p:nvPicPr>
          <p:cNvPr id="958" name="Google Shape;958;p34" descr="Une image contenant symbole, Graphique, Police, conception&#10;&#10;Description générée automatiquement"/>
          <p:cNvPicPr preferRelativeResize="0"/>
          <p:nvPr/>
        </p:nvPicPr>
        <p:blipFill rotWithShape="1">
          <a:blip r:embed="rId7">
            <a:alphaModFix/>
          </a:blip>
          <a:srcRect/>
          <a:stretch/>
        </p:blipFill>
        <p:spPr>
          <a:xfrm>
            <a:off x="960938" y="4043826"/>
            <a:ext cx="1197750" cy="1197750"/>
          </a:xfrm>
          <a:prstGeom prst="rect">
            <a:avLst/>
          </a:prstGeom>
          <a:noFill/>
          <a:ln>
            <a:noFill/>
          </a:ln>
        </p:spPr>
      </p:pic>
      <p:pic>
        <p:nvPicPr>
          <p:cNvPr id="959" name="Google Shape;959;p34"/>
          <p:cNvPicPr preferRelativeResize="0"/>
          <p:nvPr/>
        </p:nvPicPr>
        <p:blipFill rotWithShape="1">
          <a:blip r:embed="rId8">
            <a:alphaModFix/>
          </a:blip>
          <a:srcRect/>
          <a:stretch/>
        </p:blipFill>
        <p:spPr>
          <a:xfrm>
            <a:off x="3106986" y="3098456"/>
            <a:ext cx="809625" cy="809625"/>
          </a:xfrm>
          <a:prstGeom prst="rect">
            <a:avLst/>
          </a:prstGeom>
          <a:noFill/>
          <a:ln>
            <a:noFill/>
          </a:ln>
        </p:spPr>
      </p:pic>
      <p:pic>
        <p:nvPicPr>
          <p:cNvPr id="960" name="Google Shape;960;p34" descr="Une image contenant Graphique, clipart, graphisme, conception&#10;&#10;Description générée automatiquement"/>
          <p:cNvPicPr preferRelativeResize="0"/>
          <p:nvPr/>
        </p:nvPicPr>
        <p:blipFill rotWithShape="1">
          <a:blip r:embed="rId9">
            <a:alphaModFix/>
          </a:blip>
          <a:srcRect/>
          <a:stretch/>
        </p:blipFill>
        <p:spPr>
          <a:xfrm>
            <a:off x="7283924" y="2867716"/>
            <a:ext cx="1008621" cy="102801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35"/>
          <p:cNvSpPr txBox="1">
            <a:spLocks noGrp="1"/>
          </p:cNvSpPr>
          <p:nvPr>
            <p:ph type="sldNum" idx="12"/>
          </p:nvPr>
        </p:nvSpPr>
        <p:spPr>
          <a:xfrm>
            <a:off x="6759575"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50</a:t>
            </a:fld>
            <a:endParaRPr sz="1200">
              <a:solidFill>
                <a:schemeClr val="lt1"/>
              </a:solidFill>
              <a:latin typeface="Calibri"/>
              <a:ea typeface="Calibri"/>
              <a:cs typeface="Calibri"/>
              <a:sym typeface="Calibri"/>
            </a:endParaRPr>
          </a:p>
        </p:txBody>
      </p:sp>
      <p:sp>
        <p:nvSpPr>
          <p:cNvPr id="968" name="Google Shape;968;p35"/>
          <p:cNvSpPr/>
          <p:nvPr/>
        </p:nvSpPr>
        <p:spPr>
          <a:xfrm>
            <a:off x="684213" y="1557338"/>
            <a:ext cx="7848600" cy="73818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600"/>
              <a:buFont typeface="Arial"/>
              <a:buNone/>
            </a:pPr>
            <a:endParaRPr sz="2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1" u="sng" strike="noStrike" cap="none">
              <a:solidFill>
                <a:schemeClr val="dk1"/>
              </a:solidFill>
              <a:latin typeface="Arial"/>
              <a:ea typeface="Arial"/>
              <a:cs typeface="Arial"/>
              <a:sym typeface="Arial"/>
            </a:endParaRPr>
          </a:p>
        </p:txBody>
      </p:sp>
      <p:graphicFrame>
        <p:nvGraphicFramePr>
          <p:cNvPr id="969" name="Google Shape;969;p35"/>
          <p:cNvGraphicFramePr/>
          <p:nvPr>
            <p:extLst>
              <p:ext uri="{D42A27DB-BD31-4B8C-83A1-F6EECF244321}">
                <p14:modId xmlns:p14="http://schemas.microsoft.com/office/powerpoint/2010/main" val="1941645318"/>
              </p:ext>
            </p:extLst>
          </p:nvPr>
        </p:nvGraphicFramePr>
        <p:xfrm>
          <a:off x="282723" y="1135447"/>
          <a:ext cx="8385047" cy="1406965"/>
        </p:xfrm>
        <a:graphic>
          <a:graphicData uri="http://schemas.openxmlformats.org/drawingml/2006/table">
            <a:tbl>
              <a:tblPr firstRow="1" bandRow="1">
                <a:noFill/>
                <a:tableStyleId>{C1632EA8-E455-4D2D-B70E-C2432F1199B4}</a:tableStyleId>
              </a:tblPr>
              <a:tblGrid>
                <a:gridCol w="2275243">
                  <a:extLst>
                    <a:ext uri="{9D8B030D-6E8A-4147-A177-3AD203B41FA5}">
                      <a16:colId xmlns:a16="http://schemas.microsoft.com/office/drawing/2014/main" val="20000"/>
                    </a:ext>
                  </a:extLst>
                </a:gridCol>
                <a:gridCol w="6109804">
                  <a:extLst>
                    <a:ext uri="{9D8B030D-6E8A-4147-A177-3AD203B41FA5}">
                      <a16:colId xmlns:a16="http://schemas.microsoft.com/office/drawing/2014/main" val="20001"/>
                    </a:ext>
                  </a:extLst>
                </a:gridCol>
              </a:tblGrid>
              <a:tr h="285650">
                <a:tc>
                  <a:txBody>
                    <a:bodyPr/>
                    <a:lstStyle/>
                    <a:p>
                      <a:pPr marL="0" marR="0" lvl="0" indent="0" algn="l" rtl="0">
                        <a:lnSpc>
                          <a:spcPct val="100000"/>
                        </a:lnSpc>
                        <a:spcBef>
                          <a:spcPts val="0"/>
                        </a:spcBef>
                        <a:spcAft>
                          <a:spcPts val="0"/>
                        </a:spcAft>
                        <a:buClr>
                          <a:srgbClr val="000000"/>
                        </a:buClr>
                        <a:buSzPts val="1600"/>
                        <a:buFont typeface="Arial"/>
                        <a:buNone/>
                      </a:pPr>
                      <a:r>
                        <a:rPr lang="fr-FR" sz="1600" u="none" strike="noStrike" cap="none" dirty="0">
                          <a:solidFill>
                            <a:schemeClr val="lt1"/>
                          </a:solidFill>
                        </a:rPr>
                        <a:t>Menuiseries</a:t>
                      </a:r>
                      <a:endParaRPr sz="1800" u="none" strike="noStrike" cap="none" dirty="0">
                        <a:solidFill>
                          <a:schemeClr val="lt1"/>
                        </a:solidFill>
                        <a:latin typeface="Calibri"/>
                        <a:ea typeface="Calibri"/>
                        <a:cs typeface="Calibri"/>
                        <a:sym typeface="Calibri"/>
                      </a:endParaRPr>
                    </a:p>
                  </a:txBody>
                  <a:tcPr marL="67800" marR="67800" marT="0" marB="0" anchor="ctr">
                    <a:lnL w="12700" cap="flat" cmpd="sng">
                      <a:solidFill>
                        <a:srgbClr val="3F3F3F"/>
                      </a:solidFill>
                      <a:prstDash val="solid"/>
                      <a:round/>
                      <a:headEnd type="none" w="sm" len="sm"/>
                      <a:tailEnd type="none" w="sm" len="sm"/>
                    </a:lnL>
                    <a:lnR w="12700" cap="flat" cmpd="sng">
                      <a:solidFill>
                        <a:srgbClr val="3F3F3F"/>
                      </a:solidFill>
                      <a:prstDash val="solid"/>
                      <a:round/>
                      <a:headEnd type="none" w="sm" len="sm"/>
                      <a:tailEnd type="none" w="sm" len="sm"/>
                    </a:lnR>
                    <a:lnT w="12700" cap="flat" cmpd="sng">
                      <a:solidFill>
                        <a:srgbClr val="3F3F3F"/>
                      </a:solidFill>
                      <a:prstDash val="solid"/>
                      <a:round/>
                      <a:headEnd type="none" w="sm" len="sm"/>
                      <a:tailEnd type="none" w="sm" len="sm"/>
                    </a:lnT>
                    <a:lnB w="12700" cap="flat" cmpd="sng">
                      <a:solidFill>
                        <a:srgbClr val="3F3F3F"/>
                      </a:solidFill>
                      <a:prstDash val="solid"/>
                      <a:round/>
                      <a:headEnd type="none" w="sm" len="sm"/>
                      <a:tailEnd type="none" w="sm" len="sm"/>
                    </a:lnB>
                    <a:solidFill>
                      <a:srgbClr val="A5A5A5"/>
                    </a:solidFill>
                  </a:tcPr>
                </a:tc>
                <a:tc>
                  <a:txBody>
                    <a:bodyPr/>
                    <a:lstStyle/>
                    <a:p>
                      <a:pPr marL="0" marR="0" lvl="0" indent="0" algn="l" rtl="0">
                        <a:lnSpc>
                          <a:spcPct val="100000"/>
                        </a:lnSpc>
                        <a:spcBef>
                          <a:spcPts val="0"/>
                        </a:spcBef>
                        <a:spcAft>
                          <a:spcPts val="0"/>
                        </a:spcAft>
                        <a:buClr>
                          <a:schemeClr val="lt1"/>
                        </a:buClr>
                        <a:buSzPts val="1600"/>
                        <a:buFont typeface="Calibri"/>
                        <a:buNone/>
                      </a:pPr>
                      <a:endParaRPr sz="1600" u="none" strike="noStrike" cap="none">
                        <a:solidFill>
                          <a:schemeClr val="lt1"/>
                        </a:solidFill>
                        <a:latin typeface="Calibri"/>
                        <a:ea typeface="Calibri"/>
                        <a:cs typeface="Calibri"/>
                        <a:sym typeface="Calibri"/>
                      </a:endParaRPr>
                    </a:p>
                  </a:txBody>
                  <a:tcPr marL="91450" marR="91450" marT="45725" marB="45725">
                    <a:lnL w="12700" cap="flat" cmpd="sng">
                      <a:solidFill>
                        <a:srgbClr val="3F3F3F"/>
                      </a:solidFill>
                      <a:prstDash val="solid"/>
                      <a:round/>
                      <a:headEnd type="none" w="sm" len="sm"/>
                      <a:tailEnd type="none" w="sm" len="sm"/>
                    </a:lnL>
                    <a:lnR w="12700" cap="flat" cmpd="sng">
                      <a:solidFill>
                        <a:srgbClr val="3F3F3F"/>
                      </a:solidFill>
                      <a:prstDash val="solid"/>
                      <a:round/>
                      <a:headEnd type="none" w="sm" len="sm"/>
                      <a:tailEnd type="none" w="sm" len="sm"/>
                    </a:lnR>
                    <a:lnT w="12700" cap="flat" cmpd="sng">
                      <a:solidFill>
                        <a:srgbClr val="3F3F3F"/>
                      </a:solidFill>
                      <a:prstDash val="solid"/>
                      <a:round/>
                      <a:headEnd type="none" w="sm" len="sm"/>
                      <a:tailEnd type="none" w="sm" len="sm"/>
                    </a:lnT>
                    <a:lnB w="12700" cap="flat" cmpd="sng">
                      <a:solidFill>
                        <a:srgbClr val="3F3F3F"/>
                      </a:solidFill>
                      <a:prstDash val="solid"/>
                      <a:round/>
                      <a:headEnd type="none" w="sm" len="sm"/>
                      <a:tailEnd type="none" w="sm" len="sm"/>
                    </a:lnB>
                    <a:solidFill>
                      <a:srgbClr val="A5A5A5"/>
                    </a:solidFill>
                  </a:tcPr>
                </a:tc>
                <a:extLst>
                  <a:ext uri="{0D108BD9-81ED-4DB2-BD59-A6C34878D82A}">
                    <a16:rowId xmlns:a16="http://schemas.microsoft.com/office/drawing/2014/main" val="10000"/>
                  </a:ext>
                </a:extLst>
              </a:tr>
              <a:tr h="1071675">
                <a:tc>
                  <a:txBody>
                    <a:bodyPr/>
                    <a:lstStyle/>
                    <a:p>
                      <a:pPr marL="0" marR="0" lvl="0" indent="0" algn="l" rtl="0">
                        <a:lnSpc>
                          <a:spcPct val="100000"/>
                        </a:lnSpc>
                        <a:spcBef>
                          <a:spcPts val="0"/>
                        </a:spcBef>
                        <a:spcAft>
                          <a:spcPts val="0"/>
                        </a:spcAft>
                        <a:buClr>
                          <a:schemeClr val="dk1"/>
                        </a:buClr>
                        <a:buSzPts val="1800"/>
                        <a:buFont typeface="Calibri"/>
                        <a:buNone/>
                      </a:pPr>
                      <a:r>
                        <a:rPr lang="fr-FR" sz="1600" u="none" strike="noStrike" cap="none" dirty="0"/>
                        <a:t>Menuiseries Aluminium</a:t>
                      </a:r>
                      <a:endParaRPr sz="1600" b="1" u="none" strike="noStrike" cap="none" dirty="0">
                        <a:solidFill>
                          <a:schemeClr val="dk1"/>
                        </a:solidFill>
                        <a:latin typeface="Calibri"/>
                        <a:ea typeface="Calibri"/>
                        <a:cs typeface="Calibri"/>
                        <a:sym typeface="Calibri"/>
                      </a:endParaRPr>
                    </a:p>
                  </a:txBody>
                  <a:tcPr marL="67800" marR="67800" marT="0" marB="0">
                    <a:lnL w="12700" cap="flat" cmpd="sng">
                      <a:solidFill>
                        <a:srgbClr val="3F3F3F"/>
                      </a:solidFill>
                      <a:prstDash val="solid"/>
                      <a:round/>
                      <a:headEnd type="none" w="sm" len="sm"/>
                      <a:tailEnd type="none" w="sm" len="sm"/>
                    </a:lnL>
                    <a:lnR w="12700" cap="flat" cmpd="sng">
                      <a:solidFill>
                        <a:srgbClr val="3F3F3F"/>
                      </a:solidFill>
                      <a:prstDash val="solid"/>
                      <a:round/>
                      <a:headEnd type="none" w="sm" len="sm"/>
                      <a:tailEnd type="none" w="sm" len="sm"/>
                    </a:lnR>
                    <a:lnT w="12700" cap="flat" cmpd="sng">
                      <a:solidFill>
                        <a:srgbClr val="3F3F3F"/>
                      </a:solidFill>
                      <a:prstDash val="solid"/>
                      <a:round/>
                      <a:headEnd type="none" w="sm" len="sm"/>
                      <a:tailEnd type="none" w="sm" len="sm"/>
                    </a:lnT>
                    <a:lnB w="12700" cap="flat" cmpd="sng">
                      <a:solidFill>
                        <a:srgbClr val="3F3F3F"/>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1400"/>
                        <a:buFont typeface="Arial"/>
                        <a:buChar char="•"/>
                      </a:pPr>
                      <a:r>
                        <a:rPr lang="fr-FR" sz="1200" u="none" strike="noStrike" cap="none" dirty="0">
                          <a:solidFill>
                            <a:schemeClr val="dk1"/>
                          </a:solidFill>
                          <a:latin typeface="Calibri"/>
                          <a:ea typeface="Calibri"/>
                          <a:cs typeface="Calibri"/>
                          <a:sym typeface="Calibri"/>
                        </a:rPr>
                        <a:t>Châssis Aluminium</a:t>
                      </a:r>
                      <a:endParaRPr sz="1200" u="none" strike="noStrike" cap="none" dirty="0"/>
                    </a:p>
                    <a:p>
                      <a:pPr marL="0" marR="0" lvl="0" indent="0" algn="l" rtl="0">
                        <a:lnSpc>
                          <a:spcPct val="100000"/>
                        </a:lnSpc>
                        <a:spcBef>
                          <a:spcPts val="0"/>
                        </a:spcBef>
                        <a:spcAft>
                          <a:spcPts val="0"/>
                        </a:spcAft>
                        <a:buClr>
                          <a:srgbClr val="000000"/>
                        </a:buClr>
                        <a:buSzPts val="1200"/>
                        <a:buFont typeface="Arial"/>
                        <a:buNone/>
                      </a:pPr>
                      <a:r>
                        <a:rPr lang="fr-FR" sz="1200" u="none" strike="noStrike" cap="none" dirty="0">
                          <a:solidFill>
                            <a:schemeClr val="dk1"/>
                          </a:solidFill>
                          <a:latin typeface="Calibri"/>
                          <a:ea typeface="Calibri"/>
                          <a:cs typeface="Calibri"/>
                          <a:sym typeface="Calibri"/>
                        </a:rPr>
                        <a:t>-Double vitrage PE Argon</a:t>
                      </a:r>
                      <a:endParaRPr sz="1200" u="none" strike="noStrike" cap="none" dirty="0"/>
                    </a:p>
                    <a:p>
                      <a:pPr marL="0" marR="0" lvl="0" indent="0" algn="l" rtl="0">
                        <a:lnSpc>
                          <a:spcPct val="100000"/>
                        </a:lnSpc>
                        <a:spcBef>
                          <a:spcPts val="0"/>
                        </a:spcBef>
                        <a:spcAft>
                          <a:spcPts val="0"/>
                        </a:spcAft>
                        <a:buClr>
                          <a:schemeClr val="dk1"/>
                        </a:buClr>
                        <a:buSzPts val="1400"/>
                        <a:buFont typeface="Calibri"/>
                        <a:buChar char="-"/>
                      </a:pPr>
                      <a:r>
                        <a:rPr lang="fr-FR" sz="1200" u="none" strike="noStrike" cap="none" dirty="0">
                          <a:solidFill>
                            <a:schemeClr val="dk1"/>
                          </a:solidFill>
                          <a:latin typeface="Calibri"/>
                          <a:ea typeface="Calibri"/>
                          <a:cs typeface="Calibri"/>
                          <a:sym typeface="Calibri"/>
                        </a:rPr>
                        <a:t>Déperdition énergétique Uw= 1,4</a:t>
                      </a:r>
                      <a:endParaRPr sz="120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Char char="-"/>
                      </a:pPr>
                      <a:r>
                        <a:rPr lang="fr-FR" sz="1200" u="none" strike="noStrike" cap="none" dirty="0">
                          <a:solidFill>
                            <a:schemeClr val="dk1"/>
                          </a:solidFill>
                          <a:latin typeface="Calibri"/>
                          <a:ea typeface="Calibri"/>
                          <a:cs typeface="Calibri"/>
                          <a:sym typeface="Calibri"/>
                        </a:rPr>
                        <a:t>Facteur solaire des vitrages Sg= </a:t>
                      </a:r>
                      <a:r>
                        <a:rPr lang="fr-FR" sz="1200" u="none" strike="noStrike" cap="none" dirty="0">
                          <a:solidFill>
                            <a:schemeClr val="tx1"/>
                          </a:solidFill>
                          <a:latin typeface="Calibri"/>
                          <a:ea typeface="Calibri"/>
                          <a:cs typeface="Calibri"/>
                          <a:sym typeface="Calibri"/>
                        </a:rPr>
                        <a:t>0,4 %</a:t>
                      </a:r>
                      <a:endParaRPr sz="1200" u="none" strike="noStrike" cap="none" dirty="0">
                        <a:solidFill>
                          <a:schemeClr val="tx1"/>
                        </a:solidFill>
                      </a:endParaRPr>
                    </a:p>
                    <a:p>
                      <a:pPr marL="0" marR="0" lvl="0" indent="0" algn="l" rtl="0">
                        <a:lnSpc>
                          <a:spcPct val="100000"/>
                        </a:lnSpc>
                        <a:spcBef>
                          <a:spcPts val="0"/>
                        </a:spcBef>
                        <a:spcAft>
                          <a:spcPts val="0"/>
                        </a:spcAft>
                        <a:buClr>
                          <a:schemeClr val="dk1"/>
                        </a:buClr>
                        <a:buSzPts val="1400"/>
                        <a:buFont typeface="Arial"/>
                        <a:buChar char="•"/>
                      </a:pPr>
                      <a:r>
                        <a:rPr lang="fr-FR" sz="1200" b="1" u="none" strike="noStrike" cap="none" dirty="0">
                          <a:solidFill>
                            <a:schemeClr val="dk1"/>
                          </a:solidFill>
                          <a:latin typeface="Calibri"/>
                          <a:ea typeface="Calibri"/>
                          <a:cs typeface="Calibri"/>
                          <a:sym typeface="Calibri"/>
                        </a:rPr>
                        <a:t>Nature des occultations </a:t>
                      </a:r>
                      <a:r>
                        <a:rPr lang="fr-FR" sz="1200" u="none" strike="noStrike" cap="none" dirty="0">
                          <a:solidFill>
                            <a:schemeClr val="dk1"/>
                          </a:solidFill>
                          <a:latin typeface="Calibri"/>
                          <a:ea typeface="Calibri"/>
                          <a:cs typeface="Calibri"/>
                          <a:sym typeface="Calibri"/>
                        </a:rPr>
                        <a:t>: Brise soleil fixe</a:t>
                      </a:r>
                      <a:endParaRPr sz="1200" u="none" strike="noStrike" cap="none" dirty="0"/>
                    </a:p>
                  </a:txBody>
                  <a:tcPr marL="91450" marR="91450" marT="45725" marB="45725">
                    <a:lnL w="12700" cap="flat" cmpd="sng">
                      <a:solidFill>
                        <a:srgbClr val="3F3F3F"/>
                      </a:solidFill>
                      <a:prstDash val="solid"/>
                      <a:round/>
                      <a:headEnd type="none" w="sm" len="sm"/>
                      <a:tailEnd type="none" w="sm" len="sm"/>
                    </a:lnL>
                    <a:lnR w="12700" cap="flat" cmpd="sng">
                      <a:solidFill>
                        <a:srgbClr val="3F3F3F"/>
                      </a:solidFill>
                      <a:prstDash val="solid"/>
                      <a:round/>
                      <a:headEnd type="none" w="sm" len="sm"/>
                      <a:tailEnd type="none" w="sm" len="sm"/>
                    </a:lnR>
                    <a:lnT w="12700" cap="flat" cmpd="sng">
                      <a:solidFill>
                        <a:srgbClr val="3F3F3F"/>
                      </a:solidFill>
                      <a:prstDash val="solid"/>
                      <a:round/>
                      <a:headEnd type="none" w="sm" len="sm"/>
                      <a:tailEnd type="none" w="sm" len="sm"/>
                    </a:lnT>
                    <a:lnB w="12700" cap="flat" cmpd="sng">
                      <a:solidFill>
                        <a:srgbClr val="3F3F3F"/>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980" name="Google Shape;980;p35"/>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a:solidFill>
                  <a:srgbClr val="595959"/>
                </a:solidFill>
                <a:latin typeface="Trebuchet MS"/>
                <a:ea typeface="Trebuchet MS"/>
                <a:cs typeface="Trebuchet MS"/>
                <a:sym typeface="Trebuchet MS"/>
              </a:rPr>
              <a:t>Confort et santé : surfaces vitrées</a:t>
            </a:r>
            <a:endParaRPr sz="4400" b="0" i="0" u="none" strike="noStrike" cap="none">
              <a:solidFill>
                <a:schemeClr val="dk1"/>
              </a:solidFill>
              <a:latin typeface="Trebuchet MS"/>
              <a:ea typeface="Trebuchet MS"/>
              <a:cs typeface="Trebuchet MS"/>
              <a:sym typeface="Trebuchet MS"/>
            </a:endParaRPr>
          </a:p>
        </p:txBody>
      </p:sp>
      <p:pic>
        <p:nvPicPr>
          <p:cNvPr id="3" name="Image 2">
            <a:extLst>
              <a:ext uri="{FF2B5EF4-FFF2-40B4-BE49-F238E27FC236}">
                <a16:creationId xmlns:a16="http://schemas.microsoft.com/office/drawing/2014/main" id="{212B6B82-952A-D8CA-5317-EB358EFD0489}"/>
              </a:ext>
            </a:extLst>
          </p:cNvPr>
          <p:cNvPicPr>
            <a:picLocks noChangeAspect="1"/>
          </p:cNvPicPr>
          <p:nvPr/>
        </p:nvPicPr>
        <p:blipFill>
          <a:blip r:embed="rId3"/>
          <a:stretch>
            <a:fillRect/>
          </a:stretch>
        </p:blipFill>
        <p:spPr>
          <a:xfrm>
            <a:off x="282723" y="2964303"/>
            <a:ext cx="2421166" cy="3224040"/>
          </a:xfrm>
          <a:prstGeom prst="rect">
            <a:avLst/>
          </a:prstGeom>
        </p:spPr>
      </p:pic>
      <p:pic>
        <p:nvPicPr>
          <p:cNvPr id="5" name="Image 4">
            <a:extLst>
              <a:ext uri="{FF2B5EF4-FFF2-40B4-BE49-F238E27FC236}">
                <a16:creationId xmlns:a16="http://schemas.microsoft.com/office/drawing/2014/main" id="{DE0FD49F-DC6B-E543-5620-6B397DB25CEF}"/>
              </a:ext>
            </a:extLst>
          </p:cNvPr>
          <p:cNvPicPr>
            <a:picLocks noChangeAspect="1"/>
          </p:cNvPicPr>
          <p:nvPr/>
        </p:nvPicPr>
        <p:blipFill>
          <a:blip r:embed="rId4"/>
          <a:stretch>
            <a:fillRect/>
          </a:stretch>
        </p:blipFill>
        <p:spPr>
          <a:xfrm>
            <a:off x="2963418" y="2964303"/>
            <a:ext cx="2707160" cy="3224040"/>
          </a:xfrm>
          <a:prstGeom prst="rect">
            <a:avLst/>
          </a:prstGeom>
        </p:spPr>
      </p:pic>
      <p:sp>
        <p:nvSpPr>
          <p:cNvPr id="7" name="ZoneTexte 6">
            <a:extLst>
              <a:ext uri="{FF2B5EF4-FFF2-40B4-BE49-F238E27FC236}">
                <a16:creationId xmlns:a16="http://schemas.microsoft.com/office/drawing/2014/main" id="{DB82DC41-A9A6-6A87-B214-0302FD39562D}"/>
              </a:ext>
            </a:extLst>
          </p:cNvPr>
          <p:cNvSpPr txBox="1"/>
          <p:nvPr/>
        </p:nvSpPr>
        <p:spPr>
          <a:xfrm>
            <a:off x="837858" y="6179806"/>
            <a:ext cx="1311215" cy="307777"/>
          </a:xfrm>
          <a:prstGeom prst="rect">
            <a:avLst/>
          </a:prstGeom>
          <a:noFill/>
        </p:spPr>
        <p:txBody>
          <a:bodyPr wrap="square">
            <a:spAutoFit/>
          </a:bodyPr>
          <a:lstStyle/>
          <a:p>
            <a:r>
              <a:rPr lang="fr-FR" sz="1400" u="none" strike="noStrike" cap="none" dirty="0"/>
              <a:t>Pôle Vestiaire</a:t>
            </a:r>
            <a:endParaRPr lang="fr-FR" dirty="0"/>
          </a:p>
        </p:txBody>
      </p:sp>
      <p:sp>
        <p:nvSpPr>
          <p:cNvPr id="8" name="ZoneTexte 7">
            <a:extLst>
              <a:ext uri="{FF2B5EF4-FFF2-40B4-BE49-F238E27FC236}">
                <a16:creationId xmlns:a16="http://schemas.microsoft.com/office/drawing/2014/main" id="{251A7B57-41F3-D6A2-2D49-D26B288AD65D}"/>
              </a:ext>
            </a:extLst>
          </p:cNvPr>
          <p:cNvSpPr txBox="1"/>
          <p:nvPr/>
        </p:nvSpPr>
        <p:spPr>
          <a:xfrm>
            <a:off x="3661390" y="6188343"/>
            <a:ext cx="1311215" cy="307777"/>
          </a:xfrm>
          <a:prstGeom prst="rect">
            <a:avLst/>
          </a:prstGeom>
          <a:noFill/>
        </p:spPr>
        <p:txBody>
          <a:bodyPr wrap="square">
            <a:spAutoFit/>
          </a:bodyPr>
          <a:lstStyle/>
          <a:p>
            <a:r>
              <a:rPr lang="fr-FR" sz="1400" u="none" strike="noStrike" cap="none" dirty="0"/>
              <a:t>Pôle Sportif</a:t>
            </a:r>
            <a:endParaRPr lang="fr-FR" dirty="0"/>
          </a:p>
        </p:txBody>
      </p:sp>
      <p:pic>
        <p:nvPicPr>
          <p:cNvPr id="10" name="Image 9">
            <a:extLst>
              <a:ext uri="{FF2B5EF4-FFF2-40B4-BE49-F238E27FC236}">
                <a16:creationId xmlns:a16="http://schemas.microsoft.com/office/drawing/2014/main" id="{70339A08-E22A-F69F-7174-A01398EC1170}"/>
              </a:ext>
            </a:extLst>
          </p:cNvPr>
          <p:cNvPicPr>
            <a:picLocks noChangeAspect="1"/>
          </p:cNvPicPr>
          <p:nvPr/>
        </p:nvPicPr>
        <p:blipFill>
          <a:blip r:embed="rId5"/>
          <a:stretch>
            <a:fillRect/>
          </a:stretch>
        </p:blipFill>
        <p:spPr>
          <a:xfrm>
            <a:off x="5930107" y="2964303"/>
            <a:ext cx="2744700" cy="3137663"/>
          </a:xfrm>
          <a:prstGeom prst="rect">
            <a:avLst/>
          </a:prstGeom>
        </p:spPr>
      </p:pic>
      <p:sp>
        <p:nvSpPr>
          <p:cNvPr id="11" name="ZoneTexte 10">
            <a:extLst>
              <a:ext uri="{FF2B5EF4-FFF2-40B4-BE49-F238E27FC236}">
                <a16:creationId xmlns:a16="http://schemas.microsoft.com/office/drawing/2014/main" id="{BFECC44C-A3CF-AF60-AE60-90F84FA478C3}"/>
              </a:ext>
            </a:extLst>
          </p:cNvPr>
          <p:cNvSpPr txBox="1"/>
          <p:nvPr/>
        </p:nvSpPr>
        <p:spPr>
          <a:xfrm>
            <a:off x="6540785" y="6101966"/>
            <a:ext cx="1523343" cy="307777"/>
          </a:xfrm>
          <a:prstGeom prst="rect">
            <a:avLst/>
          </a:prstGeom>
          <a:noFill/>
        </p:spPr>
        <p:txBody>
          <a:bodyPr wrap="square">
            <a:spAutoFit/>
          </a:bodyPr>
          <a:lstStyle/>
          <a:p>
            <a:r>
              <a:rPr lang="fr-FR" sz="1400" u="none" strike="noStrike" cap="none" dirty="0"/>
              <a:t>Pôle Jeunesse</a:t>
            </a:r>
            <a:endParaRPr lang="fr-F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66">
          <a:extLst>
            <a:ext uri="{FF2B5EF4-FFF2-40B4-BE49-F238E27FC236}">
              <a16:creationId xmlns:a16="http://schemas.microsoft.com/office/drawing/2014/main" id="{F87DDB0A-8F32-E952-4CD1-0D49121C4F72}"/>
            </a:ext>
          </a:extLst>
        </p:cNvPr>
        <p:cNvGrpSpPr/>
        <p:nvPr/>
      </p:nvGrpSpPr>
      <p:grpSpPr>
        <a:xfrm>
          <a:off x="0" y="0"/>
          <a:ext cx="0" cy="0"/>
          <a:chOff x="0" y="0"/>
          <a:chExt cx="0" cy="0"/>
        </a:xfrm>
      </p:grpSpPr>
      <p:sp>
        <p:nvSpPr>
          <p:cNvPr id="967" name="Google Shape;967;p35">
            <a:extLst>
              <a:ext uri="{FF2B5EF4-FFF2-40B4-BE49-F238E27FC236}">
                <a16:creationId xmlns:a16="http://schemas.microsoft.com/office/drawing/2014/main" id="{91400C22-6488-A94D-CDF9-00F0DA4A7AE7}"/>
              </a:ext>
            </a:extLst>
          </p:cNvPr>
          <p:cNvSpPr txBox="1">
            <a:spLocks noGrp="1"/>
          </p:cNvSpPr>
          <p:nvPr>
            <p:ph type="sldNum" idx="12"/>
          </p:nvPr>
        </p:nvSpPr>
        <p:spPr>
          <a:xfrm>
            <a:off x="6759575"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51</a:t>
            </a:fld>
            <a:endParaRPr sz="1200">
              <a:solidFill>
                <a:schemeClr val="lt1"/>
              </a:solidFill>
              <a:latin typeface="Calibri"/>
              <a:ea typeface="Calibri"/>
              <a:cs typeface="Calibri"/>
              <a:sym typeface="Calibri"/>
            </a:endParaRPr>
          </a:p>
        </p:txBody>
      </p:sp>
      <p:sp>
        <p:nvSpPr>
          <p:cNvPr id="968" name="Google Shape;968;p35">
            <a:extLst>
              <a:ext uri="{FF2B5EF4-FFF2-40B4-BE49-F238E27FC236}">
                <a16:creationId xmlns:a16="http://schemas.microsoft.com/office/drawing/2014/main" id="{49E81A61-610E-0289-C9FF-9D26DF4EB32A}"/>
              </a:ext>
            </a:extLst>
          </p:cNvPr>
          <p:cNvSpPr/>
          <p:nvPr/>
        </p:nvSpPr>
        <p:spPr>
          <a:xfrm>
            <a:off x="684213" y="1557338"/>
            <a:ext cx="7848600" cy="73818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600"/>
              <a:buFont typeface="Arial"/>
              <a:buNone/>
            </a:pPr>
            <a:endParaRPr sz="2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1" u="sng" strike="noStrike" cap="none">
              <a:solidFill>
                <a:schemeClr val="dk1"/>
              </a:solidFill>
              <a:latin typeface="Arial"/>
              <a:ea typeface="Arial"/>
              <a:cs typeface="Arial"/>
              <a:sym typeface="Arial"/>
            </a:endParaRPr>
          </a:p>
        </p:txBody>
      </p:sp>
      <p:sp>
        <p:nvSpPr>
          <p:cNvPr id="9" name="Google Shape;1022;p37">
            <a:extLst>
              <a:ext uri="{FF2B5EF4-FFF2-40B4-BE49-F238E27FC236}">
                <a16:creationId xmlns:a16="http://schemas.microsoft.com/office/drawing/2014/main" id="{E1CB1F23-2954-B834-4527-A91E37C993B1}"/>
              </a:ext>
            </a:extLst>
          </p:cNvPr>
          <p:cNvSpPr txBox="1">
            <a:spLocks/>
          </p:cNvSpPr>
          <p:nvPr/>
        </p:nvSpPr>
        <p:spPr>
          <a:xfrm>
            <a:off x="250825" y="1065885"/>
            <a:ext cx="8136904" cy="5478598"/>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spcBef>
                <a:spcPts val="640"/>
              </a:spcBef>
              <a:buClr>
                <a:schemeClr val="dk1"/>
              </a:buClr>
              <a:buSzPts val="3200"/>
            </a:pPr>
            <a:endParaRPr lang="fr-FR" dirty="0"/>
          </a:p>
        </p:txBody>
      </p:sp>
      <p:sp>
        <p:nvSpPr>
          <p:cNvPr id="980" name="Google Shape;980;p35">
            <a:extLst>
              <a:ext uri="{FF2B5EF4-FFF2-40B4-BE49-F238E27FC236}">
                <a16:creationId xmlns:a16="http://schemas.microsoft.com/office/drawing/2014/main" id="{C823E07A-2824-A96D-8A83-3D4B21966974}"/>
              </a:ext>
            </a:extLst>
          </p:cNvPr>
          <p:cNvSpPr txBox="1"/>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fr-FR" sz="3600" b="1" i="0" u="none" strike="noStrike" cap="none" dirty="0">
                <a:solidFill>
                  <a:srgbClr val="595959"/>
                </a:solidFill>
                <a:latin typeface="Trebuchet MS"/>
                <a:ea typeface="Trebuchet MS"/>
                <a:cs typeface="Trebuchet MS"/>
                <a:sym typeface="Trebuchet MS"/>
              </a:rPr>
              <a:t>Confort et santé : surfaces vitrées</a:t>
            </a:r>
            <a:endParaRPr sz="4400" b="0" i="0" u="none" strike="noStrike" cap="none" dirty="0">
              <a:solidFill>
                <a:schemeClr val="dk1"/>
              </a:solidFill>
              <a:latin typeface="Trebuchet MS"/>
              <a:ea typeface="Trebuchet MS"/>
              <a:cs typeface="Trebuchet MS"/>
              <a:sym typeface="Trebuchet MS"/>
            </a:endParaRPr>
          </a:p>
        </p:txBody>
      </p:sp>
      <p:sp>
        <p:nvSpPr>
          <p:cNvPr id="11" name="ZoneTexte 10">
            <a:extLst>
              <a:ext uri="{FF2B5EF4-FFF2-40B4-BE49-F238E27FC236}">
                <a16:creationId xmlns:a16="http://schemas.microsoft.com/office/drawing/2014/main" id="{C1C02C8B-1D8F-9401-86FA-7F6EE75A1FD3}"/>
              </a:ext>
            </a:extLst>
          </p:cNvPr>
          <p:cNvSpPr txBox="1"/>
          <p:nvPr/>
        </p:nvSpPr>
        <p:spPr>
          <a:xfrm>
            <a:off x="372897" y="1377414"/>
            <a:ext cx="4380257" cy="369332"/>
          </a:xfrm>
          <a:prstGeom prst="rect">
            <a:avLst/>
          </a:prstGeom>
          <a:noFill/>
        </p:spPr>
        <p:txBody>
          <a:bodyPr wrap="square">
            <a:spAutoFit/>
          </a:bodyPr>
          <a:lstStyle/>
          <a:p>
            <a:r>
              <a:rPr lang="fr-FR" sz="1800" b="1" u="none" strike="noStrike" cap="none" dirty="0"/>
              <a:t>Efficacité des protections solaires</a:t>
            </a:r>
            <a:endParaRPr lang="fr-FR" sz="1800" b="1" dirty="0"/>
          </a:p>
        </p:txBody>
      </p:sp>
      <p:pic>
        <p:nvPicPr>
          <p:cNvPr id="2" name="Image 1" descr="Une image contenant capture d’écran, Rectangle, carré, Parallèle&#10;&#10;Description générée automatiquement">
            <a:extLst>
              <a:ext uri="{FF2B5EF4-FFF2-40B4-BE49-F238E27FC236}">
                <a16:creationId xmlns:a16="http://schemas.microsoft.com/office/drawing/2014/main" id="{56433EB8-FDAC-D360-A2BB-C89343C9430E}"/>
              </a:ext>
            </a:extLst>
          </p:cNvPr>
          <p:cNvPicPr>
            <a:picLocks noChangeAspect="1"/>
          </p:cNvPicPr>
          <p:nvPr/>
        </p:nvPicPr>
        <p:blipFill rotWithShape="1">
          <a:blip r:embed="rId3"/>
          <a:srcRect b="34714"/>
          <a:stretch/>
        </p:blipFill>
        <p:spPr bwMode="auto">
          <a:xfrm>
            <a:off x="372897" y="1902309"/>
            <a:ext cx="4582723" cy="3794030"/>
          </a:xfrm>
          <a:prstGeom prst="rect">
            <a:avLst/>
          </a:prstGeom>
          <a:ln>
            <a:noFill/>
          </a:ln>
          <a:extLst>
            <a:ext uri="{53640926-AAD7-44D8-BBD7-CCE9431645EC}">
              <a14:shadowObscured xmlns:a14="http://schemas.microsoft.com/office/drawing/2010/main"/>
            </a:ext>
          </a:extLst>
        </p:spPr>
      </p:pic>
      <p:sp>
        <p:nvSpPr>
          <p:cNvPr id="6" name="ZoneTexte 5">
            <a:extLst>
              <a:ext uri="{FF2B5EF4-FFF2-40B4-BE49-F238E27FC236}">
                <a16:creationId xmlns:a16="http://schemas.microsoft.com/office/drawing/2014/main" id="{FA71D9C4-688A-F3AD-1A8C-D1D6C3B22D7A}"/>
              </a:ext>
            </a:extLst>
          </p:cNvPr>
          <p:cNvSpPr txBox="1"/>
          <p:nvPr/>
        </p:nvSpPr>
        <p:spPr>
          <a:xfrm>
            <a:off x="372897" y="5877644"/>
            <a:ext cx="4710022" cy="575670"/>
          </a:xfrm>
          <a:prstGeom prst="rect">
            <a:avLst/>
          </a:prstGeom>
          <a:noFill/>
        </p:spPr>
        <p:txBody>
          <a:bodyPr wrap="square">
            <a:spAutoFit/>
          </a:bodyPr>
          <a:lstStyle/>
          <a:p>
            <a:pPr algn="ctr">
              <a:lnSpc>
                <a:spcPct val="115000"/>
              </a:lnSpc>
              <a:spcAft>
                <a:spcPts val="800"/>
              </a:spcAft>
            </a:pPr>
            <a:r>
              <a:rPr lang="fr-FR" sz="1400" kern="100" dirty="0">
                <a:effectLst/>
                <a:latin typeface="Aptos" panose="020B0004020202020204" pitchFamily="34" charset="0"/>
                <a:ea typeface="Aptos" panose="020B0004020202020204" pitchFamily="34" charset="0"/>
                <a:cs typeface="Times New Roman" panose="02020603050405020304" pitchFamily="18" charset="0"/>
              </a:rPr>
              <a:t>Ensoleillement du vitrage sur une menuiserie type durant le mois de juillet.</a:t>
            </a:r>
          </a:p>
        </p:txBody>
      </p:sp>
      <p:sp>
        <p:nvSpPr>
          <p:cNvPr id="14" name="ZoneTexte 13">
            <a:extLst>
              <a:ext uri="{FF2B5EF4-FFF2-40B4-BE49-F238E27FC236}">
                <a16:creationId xmlns:a16="http://schemas.microsoft.com/office/drawing/2014/main" id="{FBEEE6A7-2CA9-5012-D795-44DD361C8EDC}"/>
              </a:ext>
            </a:extLst>
          </p:cNvPr>
          <p:cNvSpPr txBox="1"/>
          <p:nvPr/>
        </p:nvSpPr>
        <p:spPr>
          <a:xfrm>
            <a:off x="5184475" y="3864272"/>
            <a:ext cx="2769079" cy="923330"/>
          </a:xfrm>
          <a:prstGeom prst="rect">
            <a:avLst/>
          </a:prstGeom>
          <a:noFill/>
        </p:spPr>
        <p:txBody>
          <a:bodyPr wrap="square">
            <a:spAutoFit/>
          </a:bodyPr>
          <a:lstStyle/>
          <a:p>
            <a:pPr marL="25400">
              <a:spcBef>
                <a:spcPts val="640"/>
              </a:spcBef>
              <a:buClr>
                <a:schemeClr val="dk1"/>
              </a:buClr>
              <a:buSzPts val="3200"/>
            </a:pPr>
            <a:r>
              <a:rPr lang="fr-FR" sz="1800" b="1" dirty="0">
                <a:solidFill>
                  <a:schemeClr val="bg2"/>
                </a:solidFill>
              </a:rPr>
              <a:t>pour le mois de juillet 66% de masque grâce au BSF</a:t>
            </a:r>
          </a:p>
        </p:txBody>
      </p:sp>
    </p:spTree>
    <p:extLst>
      <p:ext uri="{BB962C8B-B14F-4D97-AF65-F5344CB8AC3E}">
        <p14:creationId xmlns:p14="http://schemas.microsoft.com/office/powerpoint/2010/main" val="752585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36"/>
          <p:cNvSpPr txBox="1">
            <a:spLocks noGrp="1"/>
          </p:cNvSpPr>
          <p:nvPr>
            <p:ph type="body" idx="1"/>
          </p:nvPr>
        </p:nvSpPr>
        <p:spPr>
          <a:xfrm>
            <a:off x="196489" y="1095555"/>
            <a:ext cx="8757730" cy="5211854"/>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200"/>
              <a:buNone/>
            </a:pPr>
            <a:r>
              <a:rPr lang="fr-FR" dirty="0"/>
              <a:t> </a:t>
            </a:r>
            <a:endParaRPr dirty="0"/>
          </a:p>
        </p:txBody>
      </p:sp>
      <p:sp>
        <p:nvSpPr>
          <p:cNvPr id="989" name="Google Shape;989;p36"/>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52</a:t>
            </a:fld>
            <a:endParaRPr sz="1200">
              <a:solidFill>
                <a:schemeClr val="lt1"/>
              </a:solidFill>
              <a:latin typeface="Calibri"/>
              <a:ea typeface="Calibri"/>
              <a:cs typeface="Calibri"/>
              <a:sym typeface="Calibri"/>
            </a:endParaRPr>
          </a:p>
        </p:txBody>
      </p:sp>
      <p:sp>
        <p:nvSpPr>
          <p:cNvPr id="990" name="Google Shape;990;p36"/>
          <p:cNvSpPr txBox="1">
            <a:spLocks noGrp="1"/>
          </p:cNvSpPr>
          <p:nvPr>
            <p:ph type="title" idx="4294967295"/>
          </p:nvPr>
        </p:nvSpPr>
        <p:spPr>
          <a:xfrm>
            <a:off x="285750" y="260350"/>
            <a:ext cx="8858250" cy="620713"/>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600" b="1" i="0" u="none" strike="noStrike" cap="none">
                <a:solidFill>
                  <a:srgbClr val="595959"/>
                </a:solidFill>
                <a:latin typeface="Trebuchet MS"/>
                <a:ea typeface="Trebuchet MS"/>
                <a:cs typeface="Trebuchet MS"/>
                <a:sym typeface="Trebuchet MS"/>
              </a:rPr>
              <a:t>Confort et santé</a:t>
            </a:r>
            <a:endParaRPr/>
          </a:p>
        </p:txBody>
      </p:sp>
      <p:pic>
        <p:nvPicPr>
          <p:cNvPr id="3" name="Image 2">
            <a:extLst>
              <a:ext uri="{FF2B5EF4-FFF2-40B4-BE49-F238E27FC236}">
                <a16:creationId xmlns:a16="http://schemas.microsoft.com/office/drawing/2014/main" id="{E8ABFA05-BD55-D4CA-D987-9986883E8A86}"/>
              </a:ext>
            </a:extLst>
          </p:cNvPr>
          <p:cNvPicPr>
            <a:picLocks noChangeAspect="1"/>
          </p:cNvPicPr>
          <p:nvPr/>
        </p:nvPicPr>
        <p:blipFill>
          <a:blip r:embed="rId3"/>
          <a:stretch>
            <a:fillRect/>
          </a:stretch>
        </p:blipFill>
        <p:spPr>
          <a:xfrm>
            <a:off x="455272" y="3323178"/>
            <a:ext cx="8233456" cy="2801577"/>
          </a:xfrm>
          <a:prstGeom prst="rect">
            <a:avLst/>
          </a:prstGeom>
        </p:spPr>
      </p:pic>
      <p:pic>
        <p:nvPicPr>
          <p:cNvPr id="4" name="Image 3" descr="Une image contenant diagramme, Plan, terrain de jeux&#10;&#10;Description générée automatiquement">
            <a:extLst>
              <a:ext uri="{FF2B5EF4-FFF2-40B4-BE49-F238E27FC236}">
                <a16:creationId xmlns:a16="http://schemas.microsoft.com/office/drawing/2014/main" id="{A39B9AC6-A203-B2E1-10F8-4F47DA3F5C60}"/>
              </a:ext>
            </a:extLst>
          </p:cNvPr>
          <p:cNvPicPr>
            <a:picLocks noChangeAspect="1"/>
          </p:cNvPicPr>
          <p:nvPr/>
        </p:nvPicPr>
        <p:blipFill>
          <a:blip r:embed="rId4"/>
          <a:stretch>
            <a:fillRect/>
          </a:stretch>
        </p:blipFill>
        <p:spPr>
          <a:xfrm>
            <a:off x="639217" y="1260830"/>
            <a:ext cx="3348778" cy="2062348"/>
          </a:xfrm>
          <a:prstGeom prst="rect">
            <a:avLst/>
          </a:prstGeom>
        </p:spPr>
      </p:pic>
      <p:pic>
        <p:nvPicPr>
          <p:cNvPr id="5" name="Image 4" descr="Une image contenant diagramme, Caractère coloré, Plan, conception&#10;&#10;Description générée automatiquement">
            <a:extLst>
              <a:ext uri="{FF2B5EF4-FFF2-40B4-BE49-F238E27FC236}">
                <a16:creationId xmlns:a16="http://schemas.microsoft.com/office/drawing/2014/main" id="{45B9EBF5-7012-DE36-740A-961C17C3E73D}"/>
              </a:ext>
            </a:extLst>
          </p:cNvPr>
          <p:cNvPicPr>
            <a:picLocks noChangeAspect="1"/>
          </p:cNvPicPr>
          <p:nvPr/>
        </p:nvPicPr>
        <p:blipFill>
          <a:blip r:embed="rId5"/>
          <a:stretch>
            <a:fillRect/>
          </a:stretch>
        </p:blipFill>
        <p:spPr>
          <a:xfrm rot="5400000">
            <a:off x="5440669" y="350915"/>
            <a:ext cx="2060876" cy="388070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pic>
        <p:nvPicPr>
          <p:cNvPr id="1061" name="Google Shape;1061;p39" descr="Safond photo.jpg"/>
          <p:cNvPicPr preferRelativeResize="0"/>
          <p:nvPr/>
        </p:nvPicPr>
        <p:blipFill rotWithShape="1">
          <a:blip r:embed="rId3">
            <a:alphaModFix/>
          </a:blip>
          <a:srcRect t="20313" b="19530"/>
          <a:stretch/>
        </p:blipFill>
        <p:spPr>
          <a:xfrm>
            <a:off x="0" y="1000108"/>
            <a:ext cx="9144000" cy="5500726"/>
          </a:xfrm>
          <a:prstGeom prst="rect">
            <a:avLst/>
          </a:prstGeom>
          <a:noFill/>
          <a:ln>
            <a:noFill/>
          </a:ln>
        </p:spPr>
      </p:pic>
      <p:sp>
        <p:nvSpPr>
          <p:cNvPr id="1062" name="Google Shape;1062;p39"/>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53</a:t>
            </a:fld>
            <a:endParaRPr sz="1200">
              <a:solidFill>
                <a:schemeClr val="lt1"/>
              </a:solidFill>
              <a:latin typeface="Calibri"/>
              <a:ea typeface="Calibri"/>
              <a:cs typeface="Calibri"/>
              <a:sym typeface="Calibri"/>
            </a:endParaRPr>
          </a:p>
        </p:txBody>
      </p:sp>
      <p:sp>
        <p:nvSpPr>
          <p:cNvPr id="1063" name="Google Shape;1063;p39"/>
          <p:cNvSpPr txBox="1"/>
          <p:nvPr/>
        </p:nvSpPr>
        <p:spPr>
          <a:xfrm>
            <a:off x="5715008" y="353777"/>
            <a:ext cx="3031746" cy="646331"/>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3600"/>
              <a:buFont typeface="Arial"/>
              <a:buNone/>
            </a:pPr>
            <a:r>
              <a:rPr lang="fr-FR" sz="3600" b="1" i="0" u="none" strike="noStrike" cap="none" dirty="0">
                <a:solidFill>
                  <a:srgbClr val="595959"/>
                </a:solidFill>
                <a:highlight>
                  <a:srgbClr val="FFFF00"/>
                </a:highlight>
                <a:latin typeface="Calibri"/>
                <a:ea typeface="Calibri"/>
                <a:cs typeface="Calibri"/>
                <a:sym typeface="Calibri"/>
              </a:rPr>
              <a:t>Pour conclure</a:t>
            </a:r>
            <a:endParaRPr sz="3600" b="0" i="0" u="none" strike="noStrike" cap="none" dirty="0">
              <a:solidFill>
                <a:schemeClr val="dk1"/>
              </a:solidFill>
              <a:highlight>
                <a:srgbClr val="FFFF00"/>
              </a:highlight>
              <a:latin typeface="Arial"/>
              <a:ea typeface="Arial"/>
              <a:cs typeface="Arial"/>
              <a:sym typeface="Arial"/>
            </a:endParaRPr>
          </a:p>
        </p:txBody>
      </p:sp>
      <p:sp>
        <p:nvSpPr>
          <p:cNvPr id="1064" name="Google Shape;1064;p39"/>
          <p:cNvSpPr txBox="1"/>
          <p:nvPr/>
        </p:nvSpPr>
        <p:spPr>
          <a:xfrm>
            <a:off x="1357290" y="1646439"/>
            <a:ext cx="6429420" cy="3046211"/>
          </a:xfrm>
          <a:prstGeom prst="rect">
            <a:avLst/>
          </a:prstGeom>
          <a:solidFill>
            <a:schemeClr val="lt1">
              <a:alpha val="67450"/>
            </a:schemeClr>
          </a:solidFill>
          <a:ln w="25400"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endParaRPr lang="fr-FR" sz="2000" i="1" dirty="0">
              <a:solidFill>
                <a:schemeClr val="dk1"/>
              </a:solidFill>
            </a:endParaRPr>
          </a:p>
          <a:p>
            <a:pPr marL="0" marR="0" lvl="0" indent="0" algn="ctr" rtl="0">
              <a:lnSpc>
                <a:spcPct val="100000"/>
              </a:lnSpc>
              <a:spcBef>
                <a:spcPts val="0"/>
              </a:spcBef>
              <a:spcAft>
                <a:spcPts val="0"/>
              </a:spcAft>
              <a:buClr>
                <a:srgbClr val="000000"/>
              </a:buClr>
              <a:buSzPts val="2000"/>
              <a:buFont typeface="Arial"/>
              <a:buNone/>
            </a:pPr>
            <a:r>
              <a:rPr lang="fr-FR" sz="2000" i="1" dirty="0">
                <a:solidFill>
                  <a:schemeClr val="dk1"/>
                </a:solidFill>
              </a:rPr>
              <a:t>Matérialité soignée (hors RE2020) et limitant les besoins </a:t>
            </a:r>
          </a:p>
          <a:p>
            <a:pPr marL="0" marR="0" lvl="0" indent="0" algn="ctr" rtl="0">
              <a:lnSpc>
                <a:spcPct val="100000"/>
              </a:lnSpc>
              <a:spcBef>
                <a:spcPts val="0"/>
              </a:spcBef>
              <a:spcAft>
                <a:spcPts val="0"/>
              </a:spcAft>
              <a:buClr>
                <a:srgbClr val="000000"/>
              </a:buClr>
              <a:buSzPts val="2000"/>
              <a:buFont typeface="Arial"/>
              <a:buNone/>
            </a:pPr>
            <a:endParaRPr lang="fr-FR" sz="2000" i="1" dirty="0">
              <a:solidFill>
                <a:schemeClr val="dk1"/>
              </a:solidFill>
            </a:endParaRPr>
          </a:p>
          <a:p>
            <a:pPr marL="0" marR="0" lvl="0" indent="0" algn="ctr" rtl="0">
              <a:lnSpc>
                <a:spcPct val="100000"/>
              </a:lnSpc>
              <a:spcBef>
                <a:spcPts val="0"/>
              </a:spcBef>
              <a:spcAft>
                <a:spcPts val="0"/>
              </a:spcAft>
              <a:buClr>
                <a:srgbClr val="000000"/>
              </a:buClr>
              <a:buSzPts val="2000"/>
              <a:buFont typeface="Arial"/>
              <a:buNone/>
            </a:pPr>
            <a:r>
              <a:rPr lang="fr-FR" sz="2000" i="1" dirty="0">
                <a:solidFill>
                  <a:schemeClr val="dk1"/>
                </a:solidFill>
              </a:rPr>
              <a:t>Paysage confort et adaptation au contexte mise en valeur et préserver / garder esprit IBM </a:t>
            </a:r>
          </a:p>
          <a:p>
            <a:pPr marL="0" marR="0" lvl="0" indent="0" algn="ctr" rtl="0">
              <a:lnSpc>
                <a:spcPct val="100000"/>
              </a:lnSpc>
              <a:spcBef>
                <a:spcPts val="0"/>
              </a:spcBef>
              <a:spcAft>
                <a:spcPts val="0"/>
              </a:spcAft>
              <a:buClr>
                <a:srgbClr val="000000"/>
              </a:buClr>
              <a:buSzPts val="2000"/>
              <a:buFont typeface="Arial"/>
              <a:buNone/>
            </a:pPr>
            <a:endParaRPr lang="fr-FR" sz="2000" b="0" i="1"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fr-FR" sz="2000" i="1" dirty="0">
                <a:solidFill>
                  <a:schemeClr val="dk1"/>
                </a:solidFill>
              </a:rPr>
              <a:t>Fabrication d’un lieu de vie pour l’ensemble de la population (lien social, intergénérationnel) </a:t>
            </a:r>
            <a:endParaRPr sz="2000" b="0" i="1" u="none" strike="noStrike" cap="none" dirty="0">
              <a:solidFill>
                <a:schemeClr val="dk1"/>
              </a:solidFill>
              <a:latin typeface="Arial"/>
              <a:ea typeface="Arial"/>
              <a:cs typeface="Arial"/>
              <a:sym typeface="Arial"/>
            </a:endParaRPr>
          </a:p>
        </p:txBody>
      </p:sp>
      <p:sp>
        <p:nvSpPr>
          <p:cNvPr id="1065" name="Google Shape;1065;p39"/>
          <p:cNvSpPr txBox="1"/>
          <p:nvPr/>
        </p:nvSpPr>
        <p:spPr>
          <a:xfrm>
            <a:off x="1350940" y="4756153"/>
            <a:ext cx="6429420" cy="1447797"/>
          </a:xfrm>
          <a:prstGeom prst="rect">
            <a:avLst/>
          </a:prstGeom>
          <a:solidFill>
            <a:schemeClr val="lt1">
              <a:alpha val="67450"/>
            </a:schemeClr>
          </a:solidFill>
          <a:ln w="25400"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1"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fr-FR" sz="2000" b="0" i="1" u="none" strike="noStrike" cap="none" dirty="0">
                <a:solidFill>
                  <a:schemeClr val="dk1"/>
                </a:solidFill>
                <a:latin typeface="Arial"/>
                <a:ea typeface="Arial"/>
                <a:cs typeface="Arial"/>
                <a:sym typeface="Arial"/>
              </a:rPr>
              <a:t>Isolants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dk1"/>
                </a:solidFill>
                <a:latin typeface="Arial"/>
                <a:ea typeface="Arial"/>
                <a:cs typeface="Arial"/>
                <a:sym typeface="Arial"/>
              </a:rPr>
              <a:t>Démarche de Réemploi engagement </a:t>
            </a:r>
            <a:r>
              <a:rPr lang="fr-FR" sz="1800" dirty="0">
                <a:solidFill>
                  <a:schemeClr val="dk1"/>
                </a:solidFill>
              </a:rPr>
              <a:t>principalement sur les </a:t>
            </a:r>
            <a:r>
              <a:rPr lang="fr-FR" sz="1800" b="0" i="0" u="none" strike="noStrike" cap="none" dirty="0">
                <a:solidFill>
                  <a:schemeClr val="dk1"/>
                </a:solidFill>
                <a:latin typeface="Arial"/>
                <a:ea typeface="Arial"/>
                <a:cs typeface="Arial"/>
                <a:sym typeface="Arial"/>
              </a:rPr>
              <a:t>matériaux de gros œuvre</a:t>
            </a: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2" name="Google Shape;1072;p40"/>
          <p:cNvSpPr txBox="1">
            <a:spLocks noGrp="1"/>
          </p:cNvSpPr>
          <p:nvPr>
            <p:ph type="title"/>
          </p:nvPr>
        </p:nvSpPr>
        <p:spPr>
          <a:xfrm>
            <a:off x="0" y="357166"/>
            <a:ext cx="9215470" cy="4413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fr-FR" sz="3200" b="1" i="0" u="none" strike="noStrike" cap="none">
                <a:solidFill>
                  <a:srgbClr val="595959"/>
                </a:solidFill>
                <a:latin typeface="Trebuchet MS"/>
                <a:ea typeface="Trebuchet MS"/>
                <a:cs typeface="Trebuchet MS"/>
                <a:sym typeface="Trebuchet MS"/>
              </a:rPr>
              <a:t>Vue d’ensemble au regard de la Démarche BDM</a:t>
            </a:r>
            <a:endParaRPr/>
          </a:p>
        </p:txBody>
      </p:sp>
      <p:sp>
        <p:nvSpPr>
          <p:cNvPr id="1073" name="Google Shape;1073;p40"/>
          <p:cNvSpPr txBox="1">
            <a:spLocks noGrp="1"/>
          </p:cNvSpPr>
          <p:nvPr>
            <p:ph type="sldNum" idx="12"/>
          </p:nvPr>
        </p:nvSpPr>
        <p:spPr>
          <a:xfrm>
            <a:off x="7010400" y="6564337"/>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lt1"/>
                </a:solidFill>
                <a:latin typeface="Calibri"/>
                <a:ea typeface="Calibri"/>
                <a:cs typeface="Calibri"/>
                <a:sym typeface="Calibri"/>
              </a:rPr>
              <a:t>54</a:t>
            </a:fld>
            <a:endParaRPr sz="1200">
              <a:solidFill>
                <a:schemeClr val="lt1"/>
              </a:solidFill>
              <a:latin typeface="Calibri"/>
              <a:ea typeface="Calibri"/>
              <a:cs typeface="Calibri"/>
              <a:sym typeface="Calibri"/>
            </a:endParaRPr>
          </a:p>
        </p:txBody>
      </p:sp>
      <p:sp>
        <p:nvSpPr>
          <p:cNvPr id="1074" name="Google Shape;1074;p40"/>
          <p:cNvSpPr txBox="1"/>
          <p:nvPr/>
        </p:nvSpPr>
        <p:spPr>
          <a:xfrm>
            <a:off x="6286500" y="5286375"/>
            <a:ext cx="2428875" cy="3698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5" name="Google Shape;1075;p40"/>
          <p:cNvSpPr/>
          <p:nvPr/>
        </p:nvSpPr>
        <p:spPr>
          <a:xfrm>
            <a:off x="571472" y="2928934"/>
            <a:ext cx="7858180" cy="3357586"/>
          </a:xfrm>
          <a:prstGeom prst="rect">
            <a:avLst/>
          </a:prstGeom>
          <a:solidFill>
            <a:schemeClr val="lt1"/>
          </a:solidFill>
          <a:ln>
            <a:noFill/>
          </a:ln>
          <a:effectLst>
            <a:outerShdw blurRad="50800" dist="38100" dir="2700000" sx="101000" sy="101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90" name="Google Shape;1090;p40"/>
          <p:cNvSpPr/>
          <p:nvPr/>
        </p:nvSpPr>
        <p:spPr>
          <a:xfrm>
            <a:off x="251520" y="906987"/>
            <a:ext cx="2286000" cy="1674000"/>
          </a:xfrm>
          <a:prstGeom prst="rect">
            <a:avLst/>
          </a:prstGeom>
          <a:solidFill>
            <a:schemeClr val="lt1"/>
          </a:solidFill>
          <a:ln w="25400" cap="flat" cmpd="sng">
            <a:solidFill>
              <a:srgbClr val="E24433"/>
            </a:solidFill>
            <a:prstDash val="solid"/>
            <a:round/>
            <a:headEnd type="none" w="sm" len="sm"/>
            <a:tailEnd type="none" w="sm" len="sm"/>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600" b="1" i="0" u="none" strike="noStrike" cap="none" dirty="0">
                <a:solidFill>
                  <a:srgbClr val="595959"/>
                </a:solidFill>
                <a:latin typeface="Arial"/>
                <a:ea typeface="Arial"/>
                <a:cs typeface="Arial"/>
                <a:sym typeface="Arial"/>
              </a:rPr>
              <a:t>CONCEPTION</a:t>
            </a:r>
            <a:endParaRPr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7/11/2024</a:t>
            </a:r>
            <a:endParaRPr dirty="0"/>
          </a:p>
          <a:p>
            <a:pPr marL="0" marR="0" lvl="0" indent="0" algn="ctr" rtl="0">
              <a:lnSpc>
                <a:spcPct val="100000"/>
              </a:lnSpc>
              <a:spcBef>
                <a:spcPts val="0"/>
              </a:spcBef>
              <a:spcAft>
                <a:spcPts val="0"/>
              </a:spcAft>
              <a:buNone/>
            </a:pPr>
            <a:r>
              <a:rPr lang="fr-FR" sz="1400" b="1" i="0" u="none" strike="noStrike" cap="none" dirty="0">
                <a:solidFill>
                  <a:srgbClr val="595959"/>
                </a:solidFill>
                <a:latin typeface="Arial"/>
                <a:ea typeface="Arial"/>
                <a:cs typeface="Arial"/>
                <a:sym typeface="Arial"/>
              </a:rPr>
              <a:t>42  pts</a:t>
            </a:r>
            <a:endParaRPr b="1"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+ 8 cohérence durable</a:t>
            </a:r>
            <a:endParaRPr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 _ d’innovation</a:t>
            </a:r>
            <a:endParaRPr dirty="0"/>
          </a:p>
          <a:p>
            <a:pPr marL="0" marR="0" lvl="0" indent="0" algn="ctr" rtl="0">
              <a:lnSpc>
                <a:spcPct val="100000"/>
              </a:lnSpc>
              <a:spcBef>
                <a:spcPts val="0"/>
              </a:spcBef>
              <a:spcAft>
                <a:spcPts val="0"/>
              </a:spcAft>
              <a:buNone/>
            </a:pPr>
            <a:r>
              <a:rPr lang="fr-FR" sz="1400" b="1" i="0" u="none" strike="noStrike" cap="none" dirty="0">
                <a:solidFill>
                  <a:srgbClr val="595959"/>
                </a:solidFill>
                <a:latin typeface="Arial"/>
                <a:ea typeface="Arial"/>
                <a:cs typeface="Arial"/>
                <a:sym typeface="Arial"/>
              </a:rPr>
              <a:t>52 pts - BRONZE</a:t>
            </a:r>
            <a:endParaRPr dirty="0"/>
          </a:p>
        </p:txBody>
      </p:sp>
      <p:sp>
        <p:nvSpPr>
          <p:cNvPr id="1091" name="Google Shape;1091;p40"/>
          <p:cNvSpPr/>
          <p:nvPr/>
        </p:nvSpPr>
        <p:spPr>
          <a:xfrm>
            <a:off x="3448227" y="889609"/>
            <a:ext cx="2286000" cy="1674000"/>
          </a:xfrm>
          <a:prstGeom prst="rect">
            <a:avLst/>
          </a:prstGeom>
          <a:solidFill>
            <a:schemeClr val="lt1"/>
          </a:solidFill>
          <a:ln w="25400" cap="flat" cmpd="sng">
            <a:solidFill>
              <a:srgbClr val="7BA554"/>
            </a:solidFill>
            <a:prstDash val="solid"/>
            <a:round/>
            <a:headEnd type="none" w="sm" len="sm"/>
            <a:tailEnd type="none" w="sm" len="sm"/>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600" b="1" i="0" u="none" strike="noStrike" cap="none" dirty="0">
                <a:solidFill>
                  <a:srgbClr val="595959"/>
                </a:solidFill>
                <a:latin typeface="Arial"/>
                <a:ea typeface="Arial"/>
                <a:cs typeface="Arial"/>
                <a:sym typeface="Arial"/>
              </a:rPr>
              <a:t>REALISATION</a:t>
            </a:r>
            <a:endParaRPr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Date commission</a:t>
            </a:r>
            <a:endParaRPr dirty="0"/>
          </a:p>
          <a:p>
            <a:pPr marL="0" marR="0" lvl="0" indent="0" algn="ctr" rtl="0">
              <a:lnSpc>
                <a:spcPct val="100000"/>
              </a:lnSpc>
              <a:spcBef>
                <a:spcPts val="0"/>
              </a:spcBef>
              <a:spcAft>
                <a:spcPts val="0"/>
              </a:spcAft>
              <a:buNone/>
            </a:pPr>
            <a:r>
              <a:rPr lang="fr-FR" sz="1400" b="1" i="0" u="none" strike="noStrike" cap="none" dirty="0">
                <a:solidFill>
                  <a:srgbClr val="595959"/>
                </a:solidFill>
                <a:latin typeface="Arial"/>
                <a:ea typeface="Arial"/>
                <a:cs typeface="Arial"/>
                <a:sym typeface="Arial"/>
              </a:rPr>
              <a:t>__ pts</a:t>
            </a:r>
            <a:endParaRPr b="1"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 _ cohérence durable</a:t>
            </a:r>
            <a:endParaRPr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 _ d’innovation</a:t>
            </a:r>
            <a:endParaRPr dirty="0"/>
          </a:p>
          <a:p>
            <a:pPr marL="0" marR="0" lvl="0" indent="0" algn="ctr" rtl="0">
              <a:lnSpc>
                <a:spcPct val="100000"/>
              </a:lnSpc>
              <a:spcBef>
                <a:spcPts val="0"/>
              </a:spcBef>
              <a:spcAft>
                <a:spcPts val="0"/>
              </a:spcAft>
              <a:buNone/>
            </a:pPr>
            <a:r>
              <a:rPr lang="fr-FR" sz="1400" b="1" i="0" u="none" strike="noStrike" cap="none" dirty="0">
                <a:solidFill>
                  <a:srgbClr val="595959"/>
                </a:solidFill>
                <a:latin typeface="Arial"/>
                <a:ea typeface="Arial"/>
                <a:cs typeface="Arial"/>
                <a:sym typeface="Arial"/>
              </a:rPr>
              <a:t>__ pts - NIVEAU</a:t>
            </a:r>
            <a:endParaRPr dirty="0"/>
          </a:p>
        </p:txBody>
      </p:sp>
      <p:sp>
        <p:nvSpPr>
          <p:cNvPr id="1092" name="Google Shape;1092;p40"/>
          <p:cNvSpPr/>
          <p:nvPr/>
        </p:nvSpPr>
        <p:spPr>
          <a:xfrm>
            <a:off x="6644934" y="901963"/>
            <a:ext cx="2286000" cy="1674000"/>
          </a:xfrm>
          <a:prstGeom prst="rect">
            <a:avLst/>
          </a:prstGeom>
          <a:solidFill>
            <a:schemeClr val="lt1"/>
          </a:solidFill>
          <a:ln w="25400" cap="flat" cmpd="sng">
            <a:solidFill>
              <a:srgbClr val="263661"/>
            </a:solidFill>
            <a:prstDash val="solid"/>
            <a:round/>
            <a:headEnd type="none" w="sm" len="sm"/>
            <a:tailEnd type="none" w="sm" len="sm"/>
          </a:ln>
          <a:effectLst>
            <a:outerShdw blurRad="50800" dist="38100" dir="27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fr-FR" sz="1600" b="1" i="0" u="none" strike="noStrike" cap="none" dirty="0">
                <a:solidFill>
                  <a:srgbClr val="595959"/>
                </a:solidFill>
                <a:latin typeface="Arial"/>
                <a:ea typeface="Arial"/>
                <a:cs typeface="Arial"/>
                <a:sym typeface="Arial"/>
              </a:rPr>
              <a:t>USAGE</a:t>
            </a:r>
            <a:endParaRPr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Date commission</a:t>
            </a:r>
            <a:endParaRPr dirty="0"/>
          </a:p>
          <a:p>
            <a:pPr marL="0" marR="0" lvl="0" indent="0" algn="ctr" rtl="0">
              <a:lnSpc>
                <a:spcPct val="100000"/>
              </a:lnSpc>
              <a:spcBef>
                <a:spcPts val="0"/>
              </a:spcBef>
              <a:spcAft>
                <a:spcPts val="0"/>
              </a:spcAft>
              <a:buNone/>
            </a:pPr>
            <a:r>
              <a:rPr lang="fr-FR" sz="1400" b="1" i="0" u="none" strike="noStrike" cap="none" dirty="0">
                <a:solidFill>
                  <a:srgbClr val="595959"/>
                </a:solidFill>
                <a:latin typeface="Arial"/>
                <a:ea typeface="Arial"/>
                <a:cs typeface="Arial"/>
                <a:sym typeface="Arial"/>
              </a:rPr>
              <a:t>__ pts</a:t>
            </a:r>
            <a:endParaRPr b="1"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 _ cohérence durable</a:t>
            </a:r>
            <a:endParaRPr dirty="0"/>
          </a:p>
          <a:p>
            <a:pPr marL="0" marR="0" lvl="0" indent="0" algn="ctr" rtl="0">
              <a:lnSpc>
                <a:spcPct val="100000"/>
              </a:lnSpc>
              <a:spcBef>
                <a:spcPts val="0"/>
              </a:spcBef>
              <a:spcAft>
                <a:spcPts val="0"/>
              </a:spcAft>
              <a:buNone/>
            </a:pPr>
            <a:r>
              <a:rPr lang="fr-FR" sz="1400" b="0" i="0" u="none" strike="noStrike" cap="none" dirty="0">
                <a:solidFill>
                  <a:srgbClr val="595959"/>
                </a:solidFill>
                <a:latin typeface="Arial"/>
                <a:ea typeface="Arial"/>
                <a:cs typeface="Arial"/>
                <a:sym typeface="Arial"/>
              </a:rPr>
              <a:t>+ _ d’innovation</a:t>
            </a:r>
            <a:endParaRPr dirty="0"/>
          </a:p>
          <a:p>
            <a:pPr marL="0" marR="0" lvl="0" indent="0" algn="ctr" rtl="0">
              <a:lnSpc>
                <a:spcPct val="100000"/>
              </a:lnSpc>
              <a:spcBef>
                <a:spcPts val="0"/>
              </a:spcBef>
              <a:spcAft>
                <a:spcPts val="0"/>
              </a:spcAft>
              <a:buNone/>
            </a:pPr>
            <a:r>
              <a:rPr lang="fr-FR" sz="1400" b="1" i="0" u="none" strike="noStrike" cap="none" dirty="0">
                <a:solidFill>
                  <a:srgbClr val="595959"/>
                </a:solidFill>
                <a:latin typeface="Arial"/>
                <a:ea typeface="Arial"/>
                <a:cs typeface="Arial"/>
                <a:sym typeface="Arial"/>
              </a:rPr>
              <a:t>__ pts - NIVEAU</a:t>
            </a:r>
            <a:endParaRPr dirty="0"/>
          </a:p>
        </p:txBody>
      </p:sp>
      <p:sp>
        <p:nvSpPr>
          <p:cNvPr id="1093" name="Google Shape;1093;p40"/>
          <p:cNvSpPr/>
          <p:nvPr/>
        </p:nvSpPr>
        <p:spPr>
          <a:xfrm>
            <a:off x="2670839" y="1554943"/>
            <a:ext cx="644069" cy="214314"/>
          </a:xfrm>
          <a:prstGeom prst="rightArrow">
            <a:avLst>
              <a:gd name="adj1" fmla="val 50000"/>
              <a:gd name="adj2" fmla="val 50000"/>
            </a:avLst>
          </a:prstGeom>
          <a:solidFill>
            <a:srgbClr val="7D968A"/>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4" name="Google Shape;1094;p40"/>
          <p:cNvSpPr/>
          <p:nvPr/>
        </p:nvSpPr>
        <p:spPr>
          <a:xfrm>
            <a:off x="5872147" y="1558502"/>
            <a:ext cx="644069" cy="214314"/>
          </a:xfrm>
          <a:prstGeom prst="rightArrow">
            <a:avLst>
              <a:gd name="adj1" fmla="val 50000"/>
              <a:gd name="adj2" fmla="val 50000"/>
            </a:avLst>
          </a:prstGeom>
          <a:solidFill>
            <a:srgbClr val="7D968A"/>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 name="Image 2">
            <a:extLst>
              <a:ext uri="{FF2B5EF4-FFF2-40B4-BE49-F238E27FC236}">
                <a16:creationId xmlns:a16="http://schemas.microsoft.com/office/drawing/2014/main" id="{5673F62E-268D-DDBD-E071-5D7A0D151F4C}"/>
              </a:ext>
            </a:extLst>
          </p:cNvPr>
          <p:cNvPicPr>
            <a:picLocks noChangeAspect="1"/>
          </p:cNvPicPr>
          <p:nvPr/>
        </p:nvPicPr>
        <p:blipFill>
          <a:blip r:embed="rId3"/>
          <a:stretch>
            <a:fillRect/>
          </a:stretch>
        </p:blipFill>
        <p:spPr>
          <a:xfrm>
            <a:off x="2632151" y="3198341"/>
            <a:ext cx="3951168" cy="2991421"/>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6ab271-f1d1-4c96-bee4-a2afdb94a9a4">
      <Terms xmlns="http://schemas.microsoft.com/office/infopath/2007/PartnerControls"/>
    </lcf76f155ced4ddcb4097134ff3c332f>
    <TaxCatchAll xmlns="eca463dd-2044-4acf-8e46-9bea4f99174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4B1A9B1E27414B9217C05977303EA4" ma:contentTypeVersion="19" ma:contentTypeDescription="Crée un document." ma:contentTypeScope="" ma:versionID="54481519293ebae2070d031de9381bed">
  <xsd:schema xmlns:xsd="http://www.w3.org/2001/XMLSchema" xmlns:xs="http://www.w3.org/2001/XMLSchema" xmlns:p="http://schemas.microsoft.com/office/2006/metadata/properties" xmlns:ns2="316ab271-f1d1-4c96-bee4-a2afdb94a9a4" xmlns:ns3="eca463dd-2044-4acf-8e46-9bea4f99174d" targetNamespace="http://schemas.microsoft.com/office/2006/metadata/properties" ma:root="true" ma:fieldsID="a3d12fce6bb68cd562f2d27df8a97281" ns2:_="" ns3:_="">
    <xsd:import namespace="316ab271-f1d1-4c96-bee4-a2afdb94a9a4"/>
    <xsd:import namespace="eca463dd-2044-4acf-8e46-9bea4f99174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6ab271-f1d1-4c96-bee4-a2afdb94a9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8f83c877-e8b5-41b0-8c5a-76f911fb43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a463dd-2044-4acf-8e46-9bea4f99174d"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76de03e7-1429-49ae-996d-deced4aa07cb}" ma:internalName="TaxCatchAll" ma:showField="CatchAllData" ma:web="eca463dd-2044-4acf-8e46-9bea4f9917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23269E-BA64-440A-998E-2D815765D762}">
  <ds:schemaRefs>
    <ds:schemaRef ds:uri="http://www.w3.org/XML/1998/namespace"/>
    <ds:schemaRef ds:uri="http://purl.org/dc/dcmitype/"/>
    <ds:schemaRef ds:uri="http://schemas.openxmlformats.org/package/2006/metadata/core-properties"/>
    <ds:schemaRef ds:uri="316ab271-f1d1-4c96-bee4-a2afdb94a9a4"/>
    <ds:schemaRef ds:uri="http://schemas.microsoft.com/office/2006/documentManagement/types"/>
    <ds:schemaRef ds:uri="http://schemas.microsoft.com/office/2006/metadata/properties"/>
    <ds:schemaRef ds:uri="http://purl.org/dc/elements/1.1/"/>
    <ds:schemaRef ds:uri="http://purl.org/dc/terms/"/>
    <ds:schemaRef ds:uri="http://schemas.microsoft.com/office/infopath/2007/PartnerControls"/>
    <ds:schemaRef ds:uri="eca463dd-2044-4acf-8e46-9bea4f99174d"/>
  </ds:schemaRefs>
</ds:datastoreItem>
</file>

<file path=customXml/itemProps2.xml><?xml version="1.0" encoding="utf-8"?>
<ds:datastoreItem xmlns:ds="http://schemas.openxmlformats.org/officeDocument/2006/customXml" ds:itemID="{0FB445DC-294D-40D1-AAEA-4132B4AD74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6ab271-f1d1-4c96-bee4-a2afdb94a9a4"/>
    <ds:schemaRef ds:uri="eca463dd-2044-4acf-8e46-9bea4f9917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783C72-9BA7-47C4-87FA-5E24B571B5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5271</TotalTime>
  <Words>2165</Words>
  <Application>Microsoft Office PowerPoint</Application>
  <PresentationFormat>Affichage à l'écran (4:3)</PresentationFormat>
  <Paragraphs>693</Paragraphs>
  <Slides>54</Slides>
  <Notes>54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54</vt:i4>
      </vt:variant>
    </vt:vector>
  </HeadingPairs>
  <TitlesOfParts>
    <vt:vector size="63" baseType="lpstr">
      <vt:lpstr>Aptos</vt:lpstr>
      <vt:lpstr>Arial</vt:lpstr>
      <vt:lpstr>Calibri</vt:lpstr>
      <vt:lpstr>Calibri Light</vt:lpstr>
      <vt:lpstr>Courier New</vt:lpstr>
      <vt:lpstr>Lucida Sans</vt:lpstr>
      <vt:lpstr>Noto Sans Symbols</vt:lpstr>
      <vt:lpstr>Trebuchet MS</vt:lpstr>
      <vt:lpstr>Thème Office</vt:lpstr>
      <vt:lpstr>Présentation PowerPoint</vt:lpstr>
      <vt:lpstr>Présentation PowerPoint</vt:lpstr>
      <vt:lpstr>Présentation PowerPoint</vt:lpstr>
      <vt:lpstr>Présentation PowerPoint</vt:lpstr>
      <vt:lpstr>Présentation PowerPoint</vt:lpstr>
      <vt:lpstr>Présentation PowerPoint</vt:lpstr>
      <vt:lpstr>Plan masse</vt:lpstr>
      <vt:lpstr>Plan Pôle Sportif</vt:lpstr>
      <vt:lpstr>Façades Pôle Sportif</vt:lpstr>
      <vt:lpstr>Façades Pôle Sportif</vt:lpstr>
      <vt:lpstr>Coupe Pôle Sportif</vt:lpstr>
      <vt:lpstr>Plans Pôle Vestiaire</vt:lpstr>
      <vt:lpstr>Façades Pôle Vestiaire</vt:lpstr>
      <vt:lpstr>Façades Pôle Vestiaire</vt:lpstr>
      <vt:lpstr>Coupe Pôle Vestiaire</vt:lpstr>
      <vt:lpstr>Plans Pôle Jeunesse</vt:lpstr>
      <vt:lpstr>Façades Pôle Jeunesse</vt:lpstr>
      <vt:lpstr>Façades Pôle Jeunesse</vt:lpstr>
      <vt:lpstr>Coupe Pôle Jeunesse</vt:lpstr>
      <vt:lpstr>Présentation PowerPoint</vt:lpstr>
      <vt:lpstr>Présentation PowerPoint</vt:lpstr>
      <vt:lpstr>Présentation PowerPoint</vt:lpstr>
      <vt:lpstr>Présentation PowerPoint</vt:lpstr>
      <vt:lpstr>Fiche d’identité</vt:lpstr>
      <vt:lpstr>Présentation PowerPoint</vt:lpstr>
      <vt:lpstr>Présentation PowerPoint</vt:lpstr>
      <vt:lpstr>Gestion et économie de projet</vt:lpstr>
      <vt:lpstr>Gestion et économie de projet</vt:lpstr>
      <vt:lpstr>Coût global</vt:lpstr>
      <vt:lpstr>Présentation PowerPoint</vt:lpstr>
      <vt:lpstr>Territoire, site et biodiversité Vues satellite</vt:lpstr>
      <vt:lpstr>Territoire, site et biodiversité</vt:lpstr>
      <vt:lpstr>Territoire, site et biodiversité</vt:lpstr>
      <vt:lpstr>Présentation PowerPoint</vt:lpstr>
      <vt:lpstr>Présentation PowerPoint</vt:lpstr>
      <vt:lpstr>Usage et Responsabilité Sociétale</vt:lpstr>
      <vt:lpstr>Usage et Responsabilité Sociétale</vt:lpstr>
      <vt:lpstr>Présentation PowerPoint</vt:lpstr>
      <vt:lpstr>Présentation PowerPoint</vt:lpstr>
      <vt:lpstr>Présentation PowerPoint</vt:lpstr>
      <vt:lpstr>Présentation PowerPoint</vt:lpstr>
      <vt:lpstr>Energie</vt:lpstr>
      <vt:lpstr>Présentation PowerPoint</vt:lpstr>
      <vt:lpstr>Eau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Confort et santé</vt:lpstr>
      <vt:lpstr>Présentation PowerPoint</vt:lpstr>
      <vt:lpstr>Vue d’ensemble au regard de la Démarche BDM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Maxime</dc:creator>
  <cp:lastModifiedBy>Céline BONNIN</cp:lastModifiedBy>
  <cp:revision>2</cp:revision>
  <dcterms:modified xsi:type="dcterms:W3CDTF">2026-10-13T15:22:49Z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0x010100C94B1A9B1E27414B9217C05977303EA4</vt:lpwstr>
  </property>
  <property fmtid="{D5CDD505-2E9C-101B-9397-08002B2CF9AE}" pid="3" name="MediaServiceImageTags">
    <vt:lpwstr/>
  </property>
</Properties>
</file>