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6"/>
  </p:notesMasterIdLst>
  <p:sldIdLst>
    <p:sldId id="258" r:id="rId2"/>
    <p:sldId id="261" r:id="rId3"/>
    <p:sldId id="262" r:id="rId4"/>
    <p:sldId id="338" r:id="rId5"/>
    <p:sldId id="313" r:id="rId6"/>
    <p:sldId id="339" r:id="rId7"/>
    <p:sldId id="327" r:id="rId8"/>
    <p:sldId id="340" r:id="rId9"/>
    <p:sldId id="260" r:id="rId10"/>
    <p:sldId id="264" r:id="rId11"/>
    <p:sldId id="278" r:id="rId12"/>
    <p:sldId id="274" r:id="rId13"/>
    <p:sldId id="265" r:id="rId14"/>
    <p:sldId id="268" r:id="rId15"/>
    <p:sldId id="629" r:id="rId16"/>
    <p:sldId id="273" r:id="rId17"/>
    <p:sldId id="263" r:id="rId18"/>
    <p:sldId id="266" r:id="rId19"/>
    <p:sldId id="272" r:id="rId20"/>
    <p:sldId id="267" r:id="rId21"/>
    <p:sldId id="636" r:id="rId22"/>
    <p:sldId id="639" r:id="rId23"/>
    <p:sldId id="637" r:id="rId24"/>
    <p:sldId id="638" r:id="rId25"/>
    <p:sldId id="640" r:id="rId26"/>
    <p:sldId id="642" r:id="rId27"/>
    <p:sldId id="641" r:id="rId28"/>
    <p:sldId id="644" r:id="rId29"/>
    <p:sldId id="645" r:id="rId30"/>
    <p:sldId id="646" r:id="rId31"/>
    <p:sldId id="650" r:id="rId32"/>
    <p:sldId id="651" r:id="rId33"/>
    <p:sldId id="652" r:id="rId34"/>
    <p:sldId id="621" r:id="rId35"/>
    <p:sldId id="624" r:id="rId36"/>
    <p:sldId id="625" r:id="rId37"/>
    <p:sldId id="630" r:id="rId38"/>
    <p:sldId id="631" r:id="rId39"/>
    <p:sldId id="632" r:id="rId40"/>
    <p:sldId id="659" r:id="rId41"/>
    <p:sldId id="648" r:id="rId42"/>
    <p:sldId id="649" r:id="rId43"/>
    <p:sldId id="647" r:id="rId44"/>
    <p:sldId id="626" r:id="rId45"/>
    <p:sldId id="653" r:id="rId46"/>
    <p:sldId id="620" r:id="rId47"/>
    <p:sldId id="622" r:id="rId48"/>
    <p:sldId id="656" r:id="rId49"/>
    <p:sldId id="655" r:id="rId50"/>
    <p:sldId id="657" r:id="rId51"/>
    <p:sldId id="658" r:id="rId52"/>
    <p:sldId id="623" r:id="rId53"/>
    <p:sldId id="634" r:id="rId54"/>
    <p:sldId id="635" r:id="rId55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513E"/>
    <a:srgbClr val="FF6600"/>
    <a:srgbClr val="5FC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2" autoAdjust="0"/>
    <p:restoredTop sz="81768" autoAdjust="0"/>
  </p:normalViewPr>
  <p:slideViewPr>
    <p:cSldViewPr snapToGrid="0" snapToObjects="1" showGuides="1">
      <p:cViewPr varScale="1">
        <p:scale>
          <a:sx n="93" d="100"/>
          <a:sy n="93" d="100"/>
        </p:scale>
        <p:origin x="130" y="16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46318-E310-4910-82FA-5BBF2BDA1BCF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7F37C-9EBE-49E1-A7E2-FACF68FD36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47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048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CD214-0188-4E92-9DA5-81E86B87C11C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948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021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386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999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689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697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408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974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945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6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6763"/>
            <a:ext cx="6819900" cy="38369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709613" y="4859338"/>
            <a:ext cx="5683250" cy="46053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0483" name="Espace réservé du numéro de diapositive 3"/>
          <p:cNvSpPr txBox="1">
            <a:spLocks noGrp="1"/>
          </p:cNvSpPr>
          <p:nvPr/>
        </p:nvSpPr>
        <p:spPr bwMode="auto">
          <a:xfrm>
            <a:off x="4022725" y="9718675"/>
            <a:ext cx="3078163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>
              <a:defRPr/>
            </a:pPr>
            <a:fld id="{D0672AD7-D026-49F5-821F-A1E398326FBE}" type="slidenum">
              <a:rPr lang="fr-FR" sz="1300">
                <a:latin typeface="+mn-lt"/>
              </a:rPr>
              <a:pPr>
                <a:defRPr/>
              </a:pPr>
              <a:t>5</a:t>
            </a:fld>
            <a:endParaRPr lang="fr-FR" sz="1300">
              <a:latin typeface="+mn-lt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014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été il fait plus chaud dehors, donc l’HR de l’air est plus élevée qu’en hiver. </a:t>
            </a:r>
          </a:p>
          <a:p>
            <a:r>
              <a:rPr lang="fr-FR" dirty="0"/>
              <a:t>Le stock d’humidité est donc faible en hiver et élevé en été. </a:t>
            </a:r>
          </a:p>
          <a:p>
            <a:r>
              <a:rPr lang="fr-FR" dirty="0"/>
              <a:t>Donc au printemps et en été, le bâtiment se charge en humidité. La vapeur condense, donc ça chauffe.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7F37C-9EBE-49E1-A7E2-FACF68FD368F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045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été il fait plus chaud dehors, donc l’HR de l’air est plus élevée qu’en hiver. </a:t>
            </a:r>
          </a:p>
          <a:p>
            <a:r>
              <a:rPr lang="fr-FR" dirty="0"/>
              <a:t>Le stock d’humidité est donc faible en hiver et élevé en été. </a:t>
            </a:r>
          </a:p>
          <a:p>
            <a:r>
              <a:rPr lang="fr-FR" dirty="0"/>
              <a:t>Donc au printemps et en été, le bâtiment se charge en humidité. La vapeur condense, donc ça chauffe.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7F37C-9EBE-49E1-A7E2-FACF68FD368F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087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610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730867" y="4560012"/>
            <a:ext cx="5853468" cy="432165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0483" name="Espace réservé du numéro de diapositive 3"/>
          <p:cNvSpPr txBox="1">
            <a:spLocks noGrp="1"/>
          </p:cNvSpPr>
          <p:nvPr/>
        </p:nvSpPr>
        <p:spPr bwMode="auto">
          <a:xfrm>
            <a:off x="4143209" y="9120023"/>
            <a:ext cx="3170357" cy="4796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>
              <a:defRPr/>
            </a:pPr>
            <a:fld id="{908D8611-6A8C-488D-A45B-896DD0BC5AC5}" type="slidenum">
              <a:rPr lang="fr-FR" sz="1300">
                <a:latin typeface="+mn-lt"/>
              </a:rPr>
              <a:pPr>
                <a:defRPr/>
              </a:pPr>
              <a:t>6</a:t>
            </a:fld>
            <a:endParaRPr lang="fr-FR" sz="13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664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6763"/>
            <a:ext cx="6819900" cy="38369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709613" y="4859338"/>
            <a:ext cx="5683250" cy="46053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0483" name="Espace réservé du numéro de diapositive 3"/>
          <p:cNvSpPr txBox="1">
            <a:spLocks noGrp="1"/>
          </p:cNvSpPr>
          <p:nvPr/>
        </p:nvSpPr>
        <p:spPr bwMode="auto">
          <a:xfrm>
            <a:off x="4022725" y="9718675"/>
            <a:ext cx="3078163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>
              <a:defRPr/>
            </a:pPr>
            <a:fld id="{908D8611-6A8C-488D-A45B-896DD0BC5AC5}" type="slidenum">
              <a:rPr lang="fr-FR" sz="1300">
                <a:latin typeface="+mn-lt"/>
              </a:rPr>
              <a:pPr>
                <a:defRPr/>
              </a:pPr>
              <a:t>7</a:t>
            </a:fld>
            <a:endParaRPr lang="fr-FR" sz="1300">
              <a:latin typeface="+mn-l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730867" y="4560012"/>
            <a:ext cx="5853468" cy="432165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0483" name="Espace réservé du numéro de diapositive 3"/>
          <p:cNvSpPr txBox="1">
            <a:spLocks noGrp="1"/>
          </p:cNvSpPr>
          <p:nvPr/>
        </p:nvSpPr>
        <p:spPr bwMode="auto">
          <a:xfrm>
            <a:off x="4143209" y="9120023"/>
            <a:ext cx="3170357" cy="4796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>
              <a:defRPr/>
            </a:pPr>
            <a:fld id="{38D87684-3636-4976-B8C6-42FCAA273116}" type="slidenum">
              <a:rPr lang="fr-FR" sz="1300">
                <a:latin typeface="+mn-lt"/>
              </a:rPr>
              <a:pPr>
                <a:defRPr/>
              </a:pPr>
              <a:t>8</a:t>
            </a:fld>
            <a:endParaRPr lang="fr-FR" sz="13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6571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470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47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470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A2B14-75E7-47D9-BAF4-32CBBBA4C4FE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789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3" y="2727"/>
            <a:ext cx="6078403" cy="685532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rgbClr val="5FC0D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BAB972-BB62-4C30-BE33-DE160BFE1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8455" y="68826"/>
            <a:ext cx="1555545" cy="619433"/>
          </a:xfrm>
          <a:prstGeom prst="rect">
            <a:avLst/>
          </a:prstGeom>
        </p:spPr>
      </p:pic>
      <p:pic>
        <p:nvPicPr>
          <p:cNvPr id="11" name="Image 10" descr="ENERTECH_logo.jpg">
            <a:extLst>
              <a:ext uri="{FF2B5EF4-FFF2-40B4-BE49-F238E27FC236}">
                <a16:creationId xmlns:a16="http://schemas.microsoft.com/office/drawing/2014/main" id="{B7EFA387-296C-49E7-8683-646664C088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846" y="167746"/>
            <a:ext cx="1632482" cy="448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92B4BF-D7EC-4296-9B2C-E18C66075326}"/>
              </a:ext>
            </a:extLst>
          </p:cNvPr>
          <p:cNvSpPr/>
          <p:nvPr userDrawn="1"/>
        </p:nvSpPr>
        <p:spPr>
          <a:xfrm>
            <a:off x="-16487" y="4563426"/>
            <a:ext cx="30219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>
                <a:solidFill>
                  <a:srgbClr val="73513E"/>
                </a:solidFill>
              </a:rPr>
              <a:t>Atelier rafraîchissement Low Tech – Enertech, le 04/07/2019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B1C56F2-A33F-A64A-99DF-459299CF3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21" t="92042" r="1474"/>
          <a:stretch/>
        </p:blipFill>
        <p:spPr>
          <a:xfrm>
            <a:off x="-1" y="4774168"/>
            <a:ext cx="9144002" cy="41788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F17B9C6-9F96-E643-BF87-ED9CFE7757AB}"/>
              </a:ext>
            </a:extLst>
          </p:cNvPr>
          <p:cNvSpPr txBox="1"/>
          <p:nvPr userDrawn="1"/>
        </p:nvSpPr>
        <p:spPr>
          <a:xfrm>
            <a:off x="167149" y="4813922"/>
            <a:ext cx="267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#</a:t>
            </a:r>
            <a:r>
              <a:rPr lang="fr-FR" sz="1800" b="1" dirty="0" err="1">
                <a:solidFill>
                  <a:schemeClr val="bg1"/>
                </a:solidFill>
              </a:rPr>
              <a:t>batifrais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7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444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915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nertech_logo_Big hte définition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7928" y="50788"/>
            <a:ext cx="1636072" cy="44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71406" y="-18"/>
            <a:ext cx="6572296" cy="500066"/>
          </a:xfrm>
          <a:prstGeom prst="rect">
            <a:avLst/>
          </a:prstGeom>
        </p:spPr>
        <p:txBody>
          <a:bodyPr/>
          <a:lstStyle>
            <a:lvl1pPr algn="l">
              <a:defRPr kumimoji="0" lang="fr-F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428596" y="4866501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17/04/2019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500166" y="4866501"/>
            <a:ext cx="6000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Présentation dans le cadre de </a:t>
            </a:r>
            <a:r>
              <a:rPr lang="fr-FR" sz="1200" dirty="0" err="1"/>
              <a:t>Passi’Bat</a:t>
            </a:r>
            <a:endParaRPr lang="fr-FR" sz="1200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7572396" y="4866501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3B688B5-AD30-4CAD-80CD-E4622449F945}" type="slidenum">
              <a:rPr lang="fr-FR" sz="1200" smtClean="0"/>
              <a:pPr algn="r"/>
              <a:t>‹N°›</a:t>
            </a:fld>
            <a:endParaRPr lang="fr-FR" sz="1200" dirty="0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71436" y="571486"/>
            <a:ext cx="8001026" cy="1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545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EA20C-F90A-D849-8257-99073A56A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C99534-F51F-0C46-A029-991C66320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A367CB-A1F3-E34E-A3D9-AD7A75455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E51E-D946-314A-A23F-CA90D0049785}" type="datetimeFigureOut">
              <a:rPr lang="fr-FR" smtClean="0"/>
              <a:pPr/>
              <a:t>03/07/2019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FFDCF9-B45F-9443-BDF6-C4201C070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F0597E-F662-134F-9137-763B5E29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1938-87A5-7C47-8DF2-AE658C2370F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994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27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81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61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027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73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730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56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31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eblog.enertech.fr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tech.fr/rubrique/rubrique-238-2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tech.fr/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leblog.enertech.fr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wm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201AF43-0DE3-7949-918A-FBD6586CC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" r="1474"/>
          <a:stretch/>
        </p:blipFill>
        <p:spPr>
          <a:xfrm>
            <a:off x="-1" y="-58873"/>
            <a:ext cx="9144002" cy="52509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C8F5CB9-A747-EC43-9D78-38E619397229}"/>
              </a:ext>
            </a:extLst>
          </p:cNvPr>
          <p:cNvSpPr txBox="1"/>
          <p:nvPr/>
        </p:nvSpPr>
        <p:spPr>
          <a:xfrm>
            <a:off x="167149" y="4813922"/>
            <a:ext cx="267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#</a:t>
            </a:r>
            <a:r>
              <a:rPr lang="fr-FR" sz="1800" b="1" dirty="0" err="1">
                <a:solidFill>
                  <a:schemeClr val="bg1"/>
                </a:solidFill>
              </a:rPr>
              <a:t>batifrais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1" y="133359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</a:t>
            </a:r>
            <a:r>
              <a:rPr lang="fr-FR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fr-FR" sz="18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RAFRAÎCHISSEMENT LOW TECH</a:t>
            </a:r>
          </a:p>
          <a:p>
            <a:pPr algn="ctr"/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8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800" b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RETOURS D’EXPÉRIENCE PAR LA MESURE SUR LE CONFORT LOW TECH</a:t>
            </a:r>
          </a:p>
          <a:p>
            <a:pPr algn="ctr"/>
            <a:r>
              <a:rPr lang="fr-FR" sz="1800" b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BÂTIMENTS DE LOGEMENTS, BUREAUX ET ENSEIGNEMENT</a:t>
            </a:r>
            <a:endParaRPr lang="fr-FR" sz="18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8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6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800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Thierry</a:t>
            </a:r>
            <a:r>
              <a:rPr lang="fr-FR" sz="18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RIESER</a:t>
            </a:r>
          </a:p>
          <a:p>
            <a:pPr algn="ctr"/>
            <a:r>
              <a:rPr lang="fr-FR" sz="18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ENERTECH Scop </a:t>
            </a:r>
          </a:p>
        </p:txBody>
      </p:sp>
      <p:pic>
        <p:nvPicPr>
          <p:cNvPr id="6" name="Image 5" descr="ENERTECH_logo.jpg">
            <a:extLst>
              <a:ext uri="{FF2B5EF4-FFF2-40B4-BE49-F238E27FC236}">
                <a16:creationId xmlns:a16="http://schemas.microsoft.com/office/drawing/2014/main" id="{0AB9FBA5-932E-44EB-8890-F30A767F801E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69852" y="4120765"/>
            <a:ext cx="2204296" cy="60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9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e 41">
            <a:extLst>
              <a:ext uri="{FF2B5EF4-FFF2-40B4-BE49-F238E27FC236}">
                <a16:creationId xmlns:a16="http://schemas.microsoft.com/office/drawing/2014/main" id="{8FD241BA-055D-4C54-B423-1977B4B1E1D5}"/>
              </a:ext>
            </a:extLst>
          </p:cNvPr>
          <p:cNvGrpSpPr/>
          <p:nvPr/>
        </p:nvGrpSpPr>
        <p:grpSpPr>
          <a:xfrm>
            <a:off x="6284913" y="1789113"/>
            <a:ext cx="2796670" cy="2778125"/>
            <a:chOff x="6361113" y="1789113"/>
            <a:chExt cx="2796670" cy="2778125"/>
          </a:xfrm>
        </p:grpSpPr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DEA0FA3B-5A37-499F-B56E-A3CF48C8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113" y="1789113"/>
              <a:ext cx="2408238" cy="2322513"/>
            </a:xfrm>
            <a:custGeom>
              <a:avLst/>
              <a:gdLst/>
              <a:ahLst/>
              <a:cxnLst>
                <a:cxn ang="0">
                  <a:pos x="523" y="137"/>
                </a:cxn>
                <a:cxn ang="0">
                  <a:pos x="130" y="980"/>
                </a:cxn>
                <a:cxn ang="0">
                  <a:pos x="994" y="1326"/>
                </a:cxn>
                <a:cxn ang="0">
                  <a:pos x="1387" y="483"/>
                </a:cxn>
                <a:cxn ang="0">
                  <a:pos x="523" y="137"/>
                </a:cxn>
              </a:cxnLst>
              <a:rect l="0" t="0" r="r" b="b"/>
              <a:pathLst>
                <a:path w="1517" h="1463">
                  <a:moveTo>
                    <a:pt x="523" y="137"/>
                  </a:moveTo>
                  <a:cubicBezTo>
                    <a:pt x="176" y="274"/>
                    <a:pt x="0" y="652"/>
                    <a:pt x="130" y="980"/>
                  </a:cubicBezTo>
                  <a:cubicBezTo>
                    <a:pt x="260" y="1308"/>
                    <a:pt x="647" y="1463"/>
                    <a:pt x="994" y="1326"/>
                  </a:cubicBezTo>
                  <a:cubicBezTo>
                    <a:pt x="1341" y="1188"/>
                    <a:pt x="1517" y="811"/>
                    <a:pt x="1387" y="483"/>
                  </a:cubicBezTo>
                  <a:cubicBezTo>
                    <a:pt x="1257" y="154"/>
                    <a:pt x="871" y="0"/>
                    <a:pt x="523" y="137"/>
                  </a:cubicBezTo>
                </a:path>
              </a:pathLst>
            </a:custGeom>
            <a:noFill/>
            <a:ln w="9" cap="rnd">
              <a:solidFill>
                <a:srgbClr val="8DB3E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Rectangle 22">
              <a:extLst>
                <a:ext uri="{FF2B5EF4-FFF2-40B4-BE49-F238E27FC236}">
                  <a16:creationId xmlns:a16="http://schemas.microsoft.com/office/drawing/2014/main" id="{EEFFAF37-0F09-4492-B44B-04761141D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250" y="3173413"/>
              <a:ext cx="608013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0" u="none" strike="noStrike" cap="none" normalizeH="0" baseline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  <a:cs typeface="Arial" pitchFamily="34" charset="0"/>
                </a:rPr>
                <a:t>Low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24">
              <a:extLst>
                <a:ext uri="{FF2B5EF4-FFF2-40B4-BE49-F238E27FC236}">
                  <a16:creationId xmlns:a16="http://schemas.microsoft.com/office/drawing/2014/main" id="{D9A8C487-4EDD-40B1-8372-A7A0349B7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9238" y="3173413"/>
              <a:ext cx="639763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0" u="none" strike="noStrike" cap="none" normalizeH="0" baseline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  <a:cs typeface="Arial" pitchFamily="34" charset="0"/>
                </a:rPr>
                <a:t>tech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26">
              <a:extLst>
                <a:ext uri="{FF2B5EF4-FFF2-40B4-BE49-F238E27FC236}">
                  <a16:creationId xmlns:a16="http://schemas.microsoft.com/office/drawing/2014/main" id="{6CC52D57-7533-49C1-A632-339191271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3975" y="1914525"/>
              <a:ext cx="1411288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Bâtiment sans 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27">
              <a:extLst>
                <a:ext uri="{FF2B5EF4-FFF2-40B4-BE49-F238E27FC236}">
                  <a16:creationId xmlns:a16="http://schemas.microsoft.com/office/drawing/2014/main" id="{D946E71D-E098-4481-AEC2-45F07E5F6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9020" y="2216150"/>
              <a:ext cx="156876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sz="1700" i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</a:t>
              </a:r>
              <a:r>
                <a:rPr kumimoji="0" lang="fr-FR" sz="17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hauffage ni clim’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2B0D0E35-3268-47B6-8E94-1AECE6D73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3175" y="3625850"/>
              <a:ext cx="1125538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Ventilation 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ectangle 30">
              <a:extLst>
                <a:ext uri="{FF2B5EF4-FFF2-40B4-BE49-F238E27FC236}">
                  <a16:creationId xmlns:a16="http://schemas.microsoft.com/office/drawing/2014/main" id="{639D9C41-A1C2-4500-969B-BA62B2276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1588" y="3922713"/>
              <a:ext cx="1125538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double flux 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31">
              <a:extLst>
                <a:ext uri="{FF2B5EF4-FFF2-40B4-BE49-F238E27FC236}">
                  <a16:creationId xmlns:a16="http://schemas.microsoft.com/office/drawing/2014/main" id="{09902042-4982-44D3-A021-01A106C2F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3163" y="4224338"/>
              <a:ext cx="1277938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décentralisée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ectangle 32">
              <a:extLst>
                <a:ext uri="{FF2B5EF4-FFF2-40B4-BE49-F238E27FC236}">
                  <a16:creationId xmlns:a16="http://schemas.microsoft.com/office/drawing/2014/main" id="{73C47025-B2AC-4747-B9F9-20DB47CA2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2513" y="4208463"/>
              <a:ext cx="179388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tangle 49">
              <a:extLst>
                <a:ext uri="{FF2B5EF4-FFF2-40B4-BE49-F238E27FC236}">
                  <a16:creationId xmlns:a16="http://schemas.microsoft.com/office/drawing/2014/main" id="{43C8EE97-CB69-4FAE-AE8B-6FF4490A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3" y="2449513"/>
              <a:ext cx="231775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5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Wide Latin" pitchFamily="18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Titr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Confort passif : </a:t>
            </a:r>
            <a:r>
              <a:rPr lang="fr-FR" dirty="0" err="1"/>
              <a:t>LowCal</a:t>
            </a:r>
            <a:endParaRPr lang="fr-FR" dirty="0"/>
          </a:p>
        </p:txBody>
      </p:sp>
      <p:pic>
        <p:nvPicPr>
          <p:cNvPr id="7" name="Image 6" descr="LowCal-2 (Copier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0414" y="719205"/>
            <a:ext cx="3906814" cy="173976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158" y="2601119"/>
            <a:ext cx="4143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73513E"/>
                </a:solidFill>
              </a:rPr>
              <a:t>Enertech : SCOP depuis juin 2015</a:t>
            </a:r>
          </a:p>
          <a:p>
            <a:r>
              <a:rPr lang="fr-FR" sz="2000" dirty="0">
                <a:solidFill>
                  <a:srgbClr val="73513E"/>
                </a:solidFill>
              </a:rPr>
              <a:t>Enjeu : passer la colline !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1747" y="3387552"/>
            <a:ext cx="43108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73513E"/>
                </a:solidFill>
              </a:rPr>
              <a:t>Bureaux : 600 m² utiles</a:t>
            </a:r>
          </a:p>
          <a:p>
            <a:r>
              <a:rPr lang="fr-FR" sz="2000" dirty="0">
                <a:solidFill>
                  <a:srgbClr val="73513E"/>
                </a:solidFill>
              </a:rPr>
              <a:t>Prototype de bâtiment Low-Tech</a:t>
            </a:r>
          </a:p>
          <a:p>
            <a:r>
              <a:rPr lang="fr-FR" sz="2000" dirty="0">
                <a:solidFill>
                  <a:srgbClr val="73513E"/>
                </a:solidFill>
              </a:rPr>
              <a:t>Objectif 1200 € HT/m² SHON</a:t>
            </a: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C9E51731-DC11-4DE4-9E07-E051B3523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338" y="1589088"/>
            <a:ext cx="17938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5F84194-635F-43B9-A4AC-177213FA4A8B}"/>
              </a:ext>
            </a:extLst>
          </p:cNvPr>
          <p:cNvGrpSpPr/>
          <p:nvPr/>
        </p:nvGrpSpPr>
        <p:grpSpPr>
          <a:xfrm>
            <a:off x="4454525" y="2354263"/>
            <a:ext cx="2847976" cy="2390775"/>
            <a:chOff x="4530725" y="2354263"/>
            <a:chExt cx="2847976" cy="2390775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9945DA1-49A4-4CF5-A3C2-214FF0B70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2363" y="2354263"/>
              <a:ext cx="2408238" cy="2322513"/>
            </a:xfrm>
            <a:custGeom>
              <a:avLst/>
              <a:gdLst/>
              <a:ahLst/>
              <a:cxnLst>
                <a:cxn ang="0">
                  <a:pos x="523" y="137"/>
                </a:cxn>
                <a:cxn ang="0">
                  <a:pos x="130" y="980"/>
                </a:cxn>
                <a:cxn ang="0">
                  <a:pos x="994" y="1326"/>
                </a:cxn>
                <a:cxn ang="0">
                  <a:pos x="1387" y="483"/>
                </a:cxn>
                <a:cxn ang="0">
                  <a:pos x="523" y="137"/>
                </a:cxn>
              </a:cxnLst>
              <a:rect l="0" t="0" r="r" b="b"/>
              <a:pathLst>
                <a:path w="1517" h="1463">
                  <a:moveTo>
                    <a:pt x="523" y="137"/>
                  </a:moveTo>
                  <a:cubicBezTo>
                    <a:pt x="176" y="274"/>
                    <a:pt x="0" y="652"/>
                    <a:pt x="130" y="980"/>
                  </a:cubicBezTo>
                  <a:cubicBezTo>
                    <a:pt x="260" y="1308"/>
                    <a:pt x="647" y="1463"/>
                    <a:pt x="994" y="1326"/>
                  </a:cubicBezTo>
                  <a:cubicBezTo>
                    <a:pt x="1341" y="1188"/>
                    <a:pt x="1517" y="811"/>
                    <a:pt x="1387" y="483"/>
                  </a:cubicBezTo>
                  <a:cubicBezTo>
                    <a:pt x="1257" y="155"/>
                    <a:pt x="871" y="0"/>
                    <a:pt x="523" y="137"/>
                  </a:cubicBezTo>
                </a:path>
              </a:pathLst>
            </a:custGeom>
            <a:noFill/>
            <a:ln w="9" cap="rnd">
              <a:solidFill>
                <a:srgbClr val="FFD03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Rectangle 33">
              <a:extLst>
                <a:ext uri="{FF2B5EF4-FFF2-40B4-BE49-F238E27FC236}">
                  <a16:creationId xmlns:a16="http://schemas.microsoft.com/office/drawing/2014/main" id="{49D6BF74-F633-4113-8235-F0F005754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1975" y="3273425"/>
              <a:ext cx="881063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0" u="none" strike="noStrike" cap="none" normalizeH="0" baseline="0">
                  <a:ln>
                    <a:noFill/>
                  </a:ln>
                  <a:solidFill>
                    <a:srgbClr val="FFAC05"/>
                  </a:solidFill>
                  <a:effectLst/>
                  <a:latin typeface="Calibri" pitchFamily="34" charset="0"/>
                  <a:cs typeface="Arial" pitchFamily="34" charset="0"/>
                </a:rPr>
                <a:t>Faible 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34">
              <a:extLst>
                <a:ext uri="{FF2B5EF4-FFF2-40B4-BE49-F238E27FC236}">
                  <a16:creationId xmlns:a16="http://schemas.microsoft.com/office/drawing/2014/main" id="{F16D8184-D655-4C05-9213-791778552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3548058"/>
              <a:ext cx="649288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0" u="none" strike="noStrike" cap="none" normalizeH="0" baseline="0" dirty="0">
                  <a:ln>
                    <a:noFill/>
                  </a:ln>
                  <a:solidFill>
                    <a:srgbClr val="FFAC05"/>
                  </a:solidFill>
                  <a:effectLst/>
                  <a:latin typeface="Calibri" pitchFamily="34" charset="0"/>
                  <a:cs typeface="Arial" pitchFamily="34" charset="0"/>
                </a:rPr>
                <a:t>coût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35">
              <a:extLst>
                <a:ext uri="{FF2B5EF4-FFF2-40B4-BE49-F238E27FC236}">
                  <a16:creationId xmlns:a16="http://schemas.microsoft.com/office/drawing/2014/main" id="{7F378831-88F4-4777-A275-AD6363723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5063" y="3652838"/>
              <a:ext cx="209550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0" u="none" strike="noStrike" cap="none" normalizeH="0" baseline="0">
                  <a:ln>
                    <a:noFill/>
                  </a:ln>
                  <a:solidFill>
                    <a:srgbClr val="FFAC05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36">
              <a:extLst>
                <a:ext uri="{FF2B5EF4-FFF2-40B4-BE49-F238E27FC236}">
                  <a16:creationId xmlns:a16="http://schemas.microsoft.com/office/drawing/2014/main" id="{670CDC6E-B3AD-43EC-966B-FA0AF5882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7725" y="4103688"/>
              <a:ext cx="1385888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Construction à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37">
              <a:extLst>
                <a:ext uri="{FF2B5EF4-FFF2-40B4-BE49-F238E27FC236}">
                  <a16:creationId xmlns:a16="http://schemas.microsoft.com/office/drawing/2014/main" id="{CBD75333-E9A9-4830-8680-1CD898A66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8675" y="4103688"/>
              <a:ext cx="160338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38">
              <a:extLst>
                <a:ext uri="{FF2B5EF4-FFF2-40B4-BE49-F238E27FC236}">
                  <a16:creationId xmlns:a16="http://schemas.microsoft.com/office/drawing/2014/main" id="{DB8C2451-2613-4DD3-990F-F4873BB5D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675" y="4402138"/>
              <a:ext cx="4889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1 12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39">
              <a:extLst>
                <a:ext uri="{FF2B5EF4-FFF2-40B4-BE49-F238E27FC236}">
                  <a16:creationId xmlns:a16="http://schemas.microsoft.com/office/drawing/2014/main" id="{B5BE8F69-91EA-4989-A978-3DC059D83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3325" y="4402138"/>
              <a:ext cx="1046163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0 € HT /m²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40">
              <a:extLst>
                <a:ext uri="{FF2B5EF4-FFF2-40B4-BE49-F238E27FC236}">
                  <a16:creationId xmlns:a16="http://schemas.microsoft.com/office/drawing/2014/main" id="{3B77438C-6029-4B84-AF61-0849BA626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9313" y="4386263"/>
              <a:ext cx="179388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41">
              <a:extLst>
                <a:ext uri="{FF2B5EF4-FFF2-40B4-BE49-F238E27FC236}">
                  <a16:creationId xmlns:a16="http://schemas.microsoft.com/office/drawing/2014/main" id="{7B1B093A-68A1-40C7-91EB-9F8B21CE6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0725" y="3479800"/>
              <a:ext cx="1147763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Très faibles 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42">
              <a:extLst>
                <a:ext uri="{FF2B5EF4-FFF2-40B4-BE49-F238E27FC236}">
                  <a16:creationId xmlns:a16="http://schemas.microsoft.com/office/drawing/2014/main" id="{36EE1D11-1516-455E-8D15-14D9E30B7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4713" y="3781425"/>
              <a:ext cx="798513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charges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43">
              <a:extLst>
                <a:ext uri="{FF2B5EF4-FFF2-40B4-BE49-F238E27FC236}">
                  <a16:creationId xmlns:a16="http://schemas.microsoft.com/office/drawing/2014/main" id="{EFE49DAA-8722-4201-AC77-2E4397E40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225" y="3765550"/>
              <a:ext cx="179388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98B535B-A549-41A9-8007-D6F40E059124}"/>
              </a:ext>
            </a:extLst>
          </p:cNvPr>
          <p:cNvGrpSpPr/>
          <p:nvPr/>
        </p:nvGrpSpPr>
        <p:grpSpPr>
          <a:xfrm>
            <a:off x="4268788" y="895350"/>
            <a:ext cx="3689350" cy="2324100"/>
            <a:chOff x="4344988" y="895350"/>
            <a:chExt cx="3689350" cy="2324100"/>
          </a:xfrm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6500261B-2FFE-405F-AC01-F9FA5D1E6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638" y="895350"/>
              <a:ext cx="2408238" cy="2324100"/>
            </a:xfrm>
            <a:custGeom>
              <a:avLst/>
              <a:gdLst/>
              <a:ahLst/>
              <a:cxnLst>
                <a:cxn ang="0">
                  <a:pos x="524" y="138"/>
                </a:cxn>
                <a:cxn ang="0">
                  <a:pos x="130" y="981"/>
                </a:cxn>
                <a:cxn ang="0">
                  <a:pos x="994" y="1326"/>
                </a:cxn>
                <a:cxn ang="0">
                  <a:pos x="1388" y="483"/>
                </a:cxn>
                <a:cxn ang="0">
                  <a:pos x="524" y="138"/>
                </a:cxn>
              </a:cxnLst>
              <a:rect l="0" t="0" r="r" b="b"/>
              <a:pathLst>
                <a:path w="1517" h="1464">
                  <a:moveTo>
                    <a:pt x="524" y="138"/>
                  </a:moveTo>
                  <a:cubicBezTo>
                    <a:pt x="177" y="275"/>
                    <a:pt x="0" y="652"/>
                    <a:pt x="130" y="981"/>
                  </a:cubicBezTo>
                  <a:cubicBezTo>
                    <a:pt x="260" y="1309"/>
                    <a:pt x="647" y="1464"/>
                    <a:pt x="994" y="1326"/>
                  </a:cubicBezTo>
                  <a:cubicBezTo>
                    <a:pt x="1341" y="1189"/>
                    <a:pt x="1517" y="812"/>
                    <a:pt x="1388" y="483"/>
                  </a:cubicBezTo>
                  <a:cubicBezTo>
                    <a:pt x="1258" y="155"/>
                    <a:pt x="871" y="0"/>
                    <a:pt x="524" y="138"/>
                  </a:cubicBezTo>
                </a:path>
              </a:pathLst>
            </a:custGeom>
            <a:noFill/>
            <a:ln w="9" cap="rnd">
              <a:solidFill>
                <a:srgbClr val="92D05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Rectangle 13">
              <a:extLst>
                <a:ext uri="{FF2B5EF4-FFF2-40B4-BE49-F238E27FC236}">
                  <a16:creationId xmlns:a16="http://schemas.microsoft.com/office/drawing/2014/main" id="{59B5B41F-A9E9-45D7-93B7-7C97E8655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2663" y="923925"/>
              <a:ext cx="473075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Bois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B1E2C711-3288-4DC8-A545-3F68E74D9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4938" y="923925"/>
              <a:ext cx="58420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paille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10">
              <a:extLst>
                <a:ext uri="{FF2B5EF4-FFF2-40B4-BE49-F238E27FC236}">
                  <a16:creationId xmlns:a16="http://schemas.microsoft.com/office/drawing/2014/main" id="{F62C8514-E9BA-4B30-B3E4-81A7FCF9F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5363" y="1579563"/>
              <a:ext cx="881063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0" u="none" strike="noStrike" cap="none" normalizeH="0" baseline="0" dirty="0">
                  <a:ln>
                    <a:noFill/>
                  </a:ln>
                  <a:solidFill>
                    <a:srgbClr val="669900"/>
                  </a:solidFill>
                  <a:effectLst/>
                  <a:latin typeface="Calibri" pitchFamily="34" charset="0"/>
                  <a:cs typeface="Arial" pitchFamily="34" charset="0"/>
                </a:rPr>
                <a:t>Faible 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BCF7C840-DB4B-4E6C-B72A-D773DDF25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1857370"/>
              <a:ext cx="923925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100" b="0" i="0" u="none" strike="noStrike" cap="none" normalizeH="0" baseline="0" dirty="0">
                  <a:ln>
                    <a:noFill/>
                  </a:ln>
                  <a:solidFill>
                    <a:srgbClr val="669900"/>
                  </a:solidFill>
                  <a:effectLst/>
                  <a:latin typeface="Calibri" pitchFamily="34" charset="0"/>
                  <a:cs typeface="Arial" pitchFamily="34" charset="0"/>
                </a:rPr>
                <a:t>impact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A76E0D68-EB7E-4CC8-AE5C-B55E108F7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9850" y="923925"/>
              <a:ext cx="179388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-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17">
              <a:extLst>
                <a:ext uri="{FF2B5EF4-FFF2-40B4-BE49-F238E27FC236}">
                  <a16:creationId xmlns:a16="http://schemas.microsoft.com/office/drawing/2014/main" id="{A35D7785-FD07-4B2C-9BCE-359594EDB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4213" y="1408113"/>
              <a:ext cx="1000125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Terre crue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19">
              <a:extLst>
                <a:ext uri="{FF2B5EF4-FFF2-40B4-BE49-F238E27FC236}">
                  <a16:creationId xmlns:a16="http://schemas.microsoft.com/office/drawing/2014/main" id="{5245E203-0550-4B0C-90A1-3E0670BF4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1306513"/>
              <a:ext cx="1135063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Entreprises 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20">
              <a:extLst>
                <a:ext uri="{FF2B5EF4-FFF2-40B4-BE49-F238E27FC236}">
                  <a16:creationId xmlns:a16="http://schemas.microsoft.com/office/drawing/2014/main" id="{D70786EF-76D0-4B04-9EA3-5A7E6EFA1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1604963"/>
              <a:ext cx="709613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locales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44">
              <a:extLst>
                <a:ext uri="{FF2B5EF4-FFF2-40B4-BE49-F238E27FC236}">
                  <a16:creationId xmlns:a16="http://schemas.microsoft.com/office/drawing/2014/main" id="{FDD26DD8-5089-4C58-9DFD-4111A8439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2327275"/>
              <a:ext cx="1544638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Energie positive </a:t>
              </a:r>
              <a:endParaRPr kumimoji="0" 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45">
              <a:extLst>
                <a:ext uri="{FF2B5EF4-FFF2-40B4-BE49-F238E27FC236}">
                  <a16:creationId xmlns:a16="http://schemas.microsoft.com/office/drawing/2014/main" id="{E52169FC-0717-4A62-97AD-09A608474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9613" y="2628900"/>
              <a:ext cx="541338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tous 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46">
              <a:extLst>
                <a:ext uri="{FF2B5EF4-FFF2-40B4-BE49-F238E27FC236}">
                  <a16:creationId xmlns:a16="http://schemas.microsoft.com/office/drawing/2014/main" id="{CD7E1EF1-6B20-46CC-B8DF-4D9E2A3D9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1888" y="2628900"/>
              <a:ext cx="7175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7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usages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47">
              <a:extLst>
                <a:ext uri="{FF2B5EF4-FFF2-40B4-BE49-F238E27FC236}">
                  <a16:creationId xmlns:a16="http://schemas.microsoft.com/office/drawing/2014/main" id="{4F30E54D-DD38-46CB-9C81-40F8C23AE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2613025"/>
              <a:ext cx="179388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1" name="Rectangle 48">
            <a:extLst>
              <a:ext uri="{FF2B5EF4-FFF2-40B4-BE49-F238E27FC236}">
                <a16:creationId xmlns:a16="http://schemas.microsoft.com/office/drawing/2014/main" id="{E5A5A713-DCFB-48A5-AB88-5C924AEF5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663" y="2449513"/>
            <a:ext cx="172878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500" b="1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Wide Latin" pitchFamily="18" charset="0"/>
                <a:cs typeface="Arial" pitchFamily="34" charset="0"/>
              </a:rPr>
              <a:t>Bureaux</a:t>
            </a: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4" name="Image 53" descr="Logo3-3 Enertech Fond transparent.png">
            <a:extLst>
              <a:ext uri="{FF2B5EF4-FFF2-40B4-BE49-F238E27FC236}">
                <a16:creationId xmlns:a16="http://schemas.microsoft.com/office/drawing/2014/main" id="{EDFCB802-84E8-4805-A046-F6491EECFB07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369" y="2428874"/>
            <a:ext cx="2590289" cy="714380"/>
          </a:xfrm>
          <a:prstGeom prst="rect">
            <a:avLst/>
          </a:prstGeom>
        </p:spPr>
      </p:pic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843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re 48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LowCal</a:t>
            </a:r>
            <a:r>
              <a:rPr lang="fr-FR" dirty="0"/>
              <a:t> - </a:t>
            </a:r>
            <a:r>
              <a:rPr dirty="0" err="1"/>
              <a:t>Equipe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0175B08-5505-4149-98EB-0EC6D9BB8E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300" y="741824"/>
            <a:ext cx="6604134" cy="3791038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98408" y="1161058"/>
            <a:ext cx="2428892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>
                <a:solidFill>
                  <a:srgbClr val="73513E"/>
                </a:solidFill>
              </a:rPr>
              <a:t>Cabinet Traversier</a:t>
            </a:r>
          </a:p>
          <a:p>
            <a:pPr>
              <a:spcAft>
                <a:spcPts val="600"/>
              </a:spcAft>
            </a:pPr>
            <a:r>
              <a:rPr lang="fr-FR" sz="2400" dirty="0">
                <a:solidFill>
                  <a:srgbClr val="73513E"/>
                </a:solidFill>
              </a:rPr>
              <a:t>Enertech</a:t>
            </a:r>
          </a:p>
          <a:p>
            <a:pPr>
              <a:spcAft>
                <a:spcPts val="600"/>
              </a:spcAft>
            </a:pPr>
            <a:r>
              <a:rPr lang="fr-FR" sz="2400" dirty="0">
                <a:solidFill>
                  <a:srgbClr val="73513E"/>
                </a:solidFill>
              </a:rPr>
              <a:t>SIB Solutions</a:t>
            </a:r>
          </a:p>
          <a:p>
            <a:pPr>
              <a:spcAft>
                <a:spcPts val="600"/>
              </a:spcAft>
            </a:pPr>
            <a:r>
              <a:rPr lang="fr-FR" sz="2400" dirty="0">
                <a:solidFill>
                  <a:srgbClr val="73513E"/>
                </a:solidFill>
              </a:rPr>
              <a:t>BE Mathieu</a:t>
            </a:r>
          </a:p>
          <a:p>
            <a:pPr>
              <a:spcAft>
                <a:spcPts val="600"/>
              </a:spcAft>
            </a:pPr>
            <a:r>
              <a:rPr lang="fr-FR" sz="2400" dirty="0">
                <a:solidFill>
                  <a:srgbClr val="73513E"/>
                </a:solidFill>
              </a:rPr>
              <a:t>CERTIB</a:t>
            </a:r>
          </a:p>
          <a:p>
            <a:pPr>
              <a:spcAft>
                <a:spcPts val="600"/>
              </a:spcAft>
            </a:pPr>
            <a:r>
              <a:rPr lang="fr-FR" sz="2400" dirty="0">
                <a:solidFill>
                  <a:srgbClr val="73513E"/>
                </a:solidFill>
              </a:rPr>
              <a:t>SOCOTEC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D663BAE6-4F1D-46E9-9638-4CBCC6FCEE82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6868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z="3600" dirty="0" err="1"/>
              <a:t>LowCal</a:t>
            </a:r>
            <a:r>
              <a:rPr lang="fr-FR" sz="3600" dirty="0"/>
              <a:t> – Procédé constructif</a:t>
            </a:r>
          </a:p>
        </p:txBody>
      </p:sp>
      <p:pic>
        <p:nvPicPr>
          <p:cNvPr id="10" name="Imag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1357" y="785800"/>
            <a:ext cx="6015369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159373" y="3092469"/>
            <a:ext cx="1875213" cy="135732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92D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ITE PSE graphité 120mm </a:t>
            </a:r>
            <a:b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+ ITI </a:t>
            </a:r>
            <a:r>
              <a:rPr kumimoji="0" lang="fr-FR" sz="1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LdB</a:t>
            </a: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 120mm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U=0,13 W/</a:t>
            </a:r>
            <a:r>
              <a:rPr kumimoji="0" lang="fr-FR" sz="1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m².K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29" name="AutoShape 5"/>
          <p:cNvCxnSpPr>
            <a:cxnSpLocks noChangeShapeType="1"/>
          </p:cNvCxnSpPr>
          <p:nvPr/>
        </p:nvCxnSpPr>
        <p:spPr bwMode="auto">
          <a:xfrm>
            <a:off x="2016730" y="3449658"/>
            <a:ext cx="214314" cy="1588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med" len="med"/>
          </a:ln>
        </p:spPr>
      </p:cxn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71437" y="1593846"/>
            <a:ext cx="1875213" cy="107156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92D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Paille 360mm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ITI </a:t>
            </a:r>
            <a:r>
              <a:rPr kumimoji="0" lang="fr-FR" sz="1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LdB</a:t>
            </a: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 50mm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U=0,13 W/</a:t>
            </a:r>
            <a:r>
              <a:rPr kumimoji="0" lang="fr-FR" sz="1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m².K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31" name="AutoShape 7"/>
          <p:cNvCxnSpPr>
            <a:cxnSpLocks noChangeShapeType="1"/>
            <a:stCxn id="1030" idx="3"/>
          </p:cNvCxnSpPr>
          <p:nvPr/>
        </p:nvCxnSpPr>
        <p:spPr bwMode="auto">
          <a:xfrm flipV="1">
            <a:off x="1946650" y="2095501"/>
            <a:ext cx="196458" cy="0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med" len="med"/>
          </a:ln>
        </p:spPr>
      </p:cxnSp>
      <p:cxnSp>
        <p:nvCxnSpPr>
          <p:cNvPr id="1032" name="AutoShape 8"/>
          <p:cNvCxnSpPr>
            <a:cxnSpLocks noChangeShapeType="1"/>
            <a:stCxn id="1035" idx="1"/>
          </p:cNvCxnSpPr>
          <p:nvPr/>
        </p:nvCxnSpPr>
        <p:spPr bwMode="auto">
          <a:xfrm flipH="1">
            <a:off x="6095939" y="1759738"/>
            <a:ext cx="500066" cy="181766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med" len="med"/>
          </a:ln>
        </p:spPr>
      </p:cxnSp>
      <p:sp>
        <p:nvSpPr>
          <p:cNvPr id="1033" name="AutoShape 9"/>
          <p:cNvSpPr>
            <a:spLocks noChangeArrowheads="1"/>
          </p:cNvSpPr>
          <p:nvPr/>
        </p:nvSpPr>
        <p:spPr bwMode="auto">
          <a:xfrm>
            <a:off x="571472" y="642924"/>
            <a:ext cx="3429024" cy="7143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92D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Ouate de cellulose 400 mm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U=0,1 W/</a:t>
            </a:r>
            <a:r>
              <a:rPr kumimoji="0" lang="fr-FR" sz="1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m².K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34" name="AutoShape 10"/>
          <p:cNvCxnSpPr>
            <a:cxnSpLocks noChangeShapeType="1"/>
          </p:cNvCxnSpPr>
          <p:nvPr/>
        </p:nvCxnSpPr>
        <p:spPr bwMode="auto">
          <a:xfrm>
            <a:off x="3144034" y="1358098"/>
            <a:ext cx="0" cy="142081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med" len="med"/>
          </a:ln>
        </p:spPr>
      </p:cxnSp>
      <p:sp>
        <p:nvSpPr>
          <p:cNvPr id="1035" name="AutoShape 11"/>
          <p:cNvSpPr>
            <a:spLocks noChangeArrowheads="1"/>
          </p:cNvSpPr>
          <p:nvPr/>
        </p:nvSpPr>
        <p:spPr bwMode="auto">
          <a:xfrm>
            <a:off x="6596005" y="1081077"/>
            <a:ext cx="2483251" cy="135732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92D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Menuiseries bois triple vitrage à haut facteur solaire (g = 0,55)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Uw</a:t>
            </a: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=0,91 W/</a:t>
            </a:r>
            <a:r>
              <a:rPr kumimoji="0" lang="fr-FR" sz="1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m².K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AutoShape 11"/>
          <p:cNvSpPr>
            <a:spLocks noChangeArrowheads="1"/>
          </p:cNvSpPr>
          <p:nvPr/>
        </p:nvSpPr>
        <p:spPr bwMode="auto">
          <a:xfrm>
            <a:off x="6408181" y="3274080"/>
            <a:ext cx="2578430" cy="135732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92D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Dalle flottante sur isolant 240mm PSX</a:t>
            </a:r>
            <a:endParaRPr kumimoji="0" lang="fr-FR" sz="1800" b="0" i="0" u="none" strike="noStrike" cap="none" normalizeH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U=0,13 W/</a:t>
            </a:r>
            <a:r>
              <a:rPr lang="fr-FR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pitchFamily="34" charset="0"/>
              </a:rPr>
              <a:t>m².K</a:t>
            </a:r>
            <a:endParaRPr lang="fr-FR" sz="1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Rupture périphérique</a:t>
            </a:r>
          </a:p>
        </p:txBody>
      </p:sp>
      <p:cxnSp>
        <p:nvCxnSpPr>
          <p:cNvPr id="26" name="AutoShape 8"/>
          <p:cNvCxnSpPr>
            <a:cxnSpLocks noChangeShapeType="1"/>
          </p:cNvCxnSpPr>
          <p:nvPr/>
        </p:nvCxnSpPr>
        <p:spPr bwMode="auto">
          <a:xfrm flipH="1">
            <a:off x="6095939" y="4062424"/>
            <a:ext cx="312242" cy="0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med" len="med"/>
          </a:ln>
        </p:spPr>
      </p:cxnSp>
      <p:sp>
        <p:nvSpPr>
          <p:cNvPr id="15" name="Espace réservé du numéro de diapositive 1">
            <a:extLst>
              <a:ext uri="{FF2B5EF4-FFF2-40B4-BE49-F238E27FC236}">
                <a16:creationId xmlns:a16="http://schemas.microsoft.com/office/drawing/2014/main" id="{75927A76-5800-4024-844E-CDCBEF5D127C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12</a:t>
            </a:fld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1030" grpId="0" animBg="1"/>
      <p:bldP spid="1033" grpId="0" animBg="1"/>
      <p:bldP spid="1035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LowCal</a:t>
            </a:r>
            <a:r>
              <a:rPr lang="fr-FR" dirty="0"/>
              <a:t> – quelques photos</a:t>
            </a:r>
          </a:p>
        </p:txBody>
      </p:sp>
      <p:pic>
        <p:nvPicPr>
          <p:cNvPr id="6" name="Picture 2" descr="C:\Enertech\Rieser\Docs_de_référence\Photothèque\Enveloppe\Procédés constructifs\Construction ossature bois 3 - Bureaux Enertech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59" y="1912881"/>
            <a:ext cx="3455766" cy="2592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792" y="792288"/>
            <a:ext cx="4604714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 6" descr="IMG_626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117" y="1912881"/>
            <a:ext cx="3508824" cy="2592000"/>
          </a:xfrm>
          <a:prstGeom prst="rect">
            <a:avLst/>
          </a:prstGeom>
        </p:spPr>
      </p:pic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A933414E-05D8-461B-A1DB-8A5723E44501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989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LowCal</a:t>
            </a:r>
            <a:r>
              <a:rPr lang="fr-FR" dirty="0"/>
              <a:t> – quelques photos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" y="1078595"/>
            <a:ext cx="3675573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468" y="2295380"/>
            <a:ext cx="3161818" cy="250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618" y="771505"/>
            <a:ext cx="4119583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0" y="3662699"/>
            <a:ext cx="2559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73513E"/>
                </a:solidFill>
              </a:rPr>
              <a:t>Triple vitrage</a:t>
            </a:r>
          </a:p>
          <a:p>
            <a:r>
              <a:rPr lang="fr-FR" sz="1800" dirty="0">
                <a:solidFill>
                  <a:srgbClr val="73513E"/>
                </a:solidFill>
              </a:rPr>
              <a:t>17% de la SHAB</a:t>
            </a:r>
          </a:p>
          <a:p>
            <a:r>
              <a:rPr lang="fr-FR" sz="1800" dirty="0">
                <a:solidFill>
                  <a:srgbClr val="73513E"/>
                </a:solidFill>
              </a:rPr>
              <a:t>Répartis 44% au Sud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222624" y="3872833"/>
            <a:ext cx="2559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73513E"/>
                </a:solidFill>
              </a:rPr>
              <a:t>BSO au Sud</a:t>
            </a:r>
          </a:p>
          <a:p>
            <a:r>
              <a:rPr lang="fr-FR" sz="1800" dirty="0">
                <a:solidFill>
                  <a:srgbClr val="73513E"/>
                </a:solidFill>
              </a:rPr>
              <a:t>Volets coulissants E et O</a:t>
            </a:r>
          </a:p>
          <a:p>
            <a:r>
              <a:rPr lang="fr-FR" sz="1800" dirty="0">
                <a:solidFill>
                  <a:srgbClr val="73513E"/>
                </a:solidFill>
              </a:rPr>
              <a:t>Volets battants au Nord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584383" y="3366772"/>
            <a:ext cx="2559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dirty="0">
                <a:solidFill>
                  <a:srgbClr val="73513E"/>
                </a:solidFill>
              </a:rPr>
              <a:t>Double flux décentralisée</a:t>
            </a:r>
          </a:p>
        </p:txBody>
      </p:sp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6F1755D0-4207-490A-AC21-A9DC3F218ABA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288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LowCal</a:t>
            </a:r>
            <a:r>
              <a:rPr lang="fr-FR" dirty="0"/>
              <a:t> – Confort d’été mesuré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397" y="714362"/>
            <a:ext cx="5643603" cy="38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14282" y="1214428"/>
            <a:ext cx="307183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000" b="1" dirty="0">
                <a:solidFill>
                  <a:srgbClr val="73513E"/>
                </a:solidFill>
              </a:rPr>
              <a:t>0 h au-dessus de 28°C</a:t>
            </a:r>
          </a:p>
          <a:p>
            <a:pPr algn="l">
              <a:spcBef>
                <a:spcPct val="50000"/>
              </a:spcBef>
              <a:buFont typeface="Symbol"/>
              <a:buChar char="Þ"/>
            </a:pPr>
            <a:r>
              <a:rPr lang="fr-FR" sz="2000" dirty="0">
                <a:solidFill>
                  <a:srgbClr val="73513E"/>
                </a:solidFill>
              </a:rPr>
              <a:t> BSO</a:t>
            </a:r>
          </a:p>
          <a:p>
            <a:pPr algn="l">
              <a:spcBef>
                <a:spcPct val="50000"/>
              </a:spcBef>
              <a:buFont typeface="Symbol"/>
              <a:buChar char="Þ"/>
            </a:pPr>
            <a:r>
              <a:rPr lang="fr-FR" sz="2000" dirty="0">
                <a:solidFill>
                  <a:srgbClr val="73513E"/>
                </a:solidFill>
              </a:rPr>
              <a:t> Faibles apports internes</a:t>
            </a:r>
          </a:p>
          <a:p>
            <a:pPr algn="l">
              <a:spcBef>
                <a:spcPct val="50000"/>
              </a:spcBef>
              <a:buFont typeface="Symbol"/>
              <a:buChar char="Þ"/>
            </a:pPr>
            <a:r>
              <a:rPr lang="fr-FR" sz="2000" dirty="0">
                <a:solidFill>
                  <a:srgbClr val="73513E"/>
                </a:solidFill>
              </a:rPr>
              <a:t> Inertie terre crue</a:t>
            </a:r>
          </a:p>
          <a:p>
            <a:pPr algn="l">
              <a:spcBef>
                <a:spcPct val="50000"/>
              </a:spcBef>
              <a:buFont typeface="Symbol"/>
              <a:buChar char="Þ"/>
            </a:pPr>
            <a:r>
              <a:rPr lang="fr-FR" sz="2000" dirty="0">
                <a:solidFill>
                  <a:srgbClr val="73513E"/>
                </a:solidFill>
              </a:rPr>
              <a:t>  Aération nocturne</a:t>
            </a:r>
            <a:br>
              <a:rPr lang="fr-FR" sz="2000" dirty="0">
                <a:solidFill>
                  <a:srgbClr val="73513E"/>
                </a:solidFill>
              </a:rPr>
            </a:br>
            <a:r>
              <a:rPr lang="fr-FR" sz="2000" dirty="0">
                <a:solidFill>
                  <a:srgbClr val="73513E"/>
                </a:solidFill>
              </a:rPr>
              <a:t>      et matinale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6858016" y="1285866"/>
            <a:ext cx="2000264" cy="857256"/>
            <a:chOff x="500034" y="4000510"/>
            <a:chExt cx="2000264" cy="857256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500034" y="4000510"/>
              <a:ext cx="1928826" cy="8572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2" descr="Agence de l'Environnement et de la Maîtrise de l'Energie - retour à la page d'accuei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4071948"/>
              <a:ext cx="714380" cy="714380"/>
            </a:xfrm>
            <a:prstGeom prst="rect">
              <a:avLst/>
            </a:prstGeom>
            <a:noFill/>
          </p:spPr>
        </p:pic>
        <p:sp>
          <p:nvSpPr>
            <p:cNvPr id="10" name="ZoneTexte 9"/>
            <p:cNvSpPr txBox="1"/>
            <p:nvPr/>
          </p:nvSpPr>
          <p:spPr>
            <a:xfrm>
              <a:off x="1285852" y="4130115"/>
              <a:ext cx="121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Cofinancé APR </a:t>
              </a:r>
              <a:r>
                <a:rPr lang="fr-FR" sz="1600" dirty="0" err="1"/>
                <a:t>Ademe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862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LowCal</a:t>
            </a:r>
            <a:r>
              <a:rPr lang="fr-FR" dirty="0"/>
              <a:t> – Confort d’été mesuré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0850" y="642924"/>
            <a:ext cx="6516020" cy="426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4846223" y="1243239"/>
            <a:ext cx="216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WE : tout fermé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3375238"/>
            <a:ext cx="21662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73513E"/>
                </a:solidFill>
              </a:rPr>
              <a:t>Aération matinale : ouverture en grand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0" y="1981868"/>
            <a:ext cx="21662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73513E"/>
                </a:solidFill>
              </a:rPr>
              <a:t>Fin d’occupation Fenêtres en </a:t>
            </a:r>
            <a:r>
              <a:rPr lang="fr-FR" dirty="0" err="1">
                <a:solidFill>
                  <a:srgbClr val="73513E"/>
                </a:solidFill>
              </a:rPr>
              <a:t>oscillo</a:t>
            </a:r>
            <a:endParaRPr lang="fr-FR" dirty="0">
              <a:solidFill>
                <a:srgbClr val="73513E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1959428" y="3538524"/>
            <a:ext cx="859972" cy="1850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1915886" y="3266381"/>
            <a:ext cx="3047999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002972" y="2264896"/>
            <a:ext cx="2090057" cy="7511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0" y="2667666"/>
            <a:ext cx="21662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73513E"/>
                </a:solidFill>
              </a:rPr>
              <a:t>Fermeture fenêtres vers 10h =&gt; VDF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977743" y="1306954"/>
            <a:ext cx="2166257" cy="507831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73513E"/>
                </a:solidFill>
              </a:rPr>
              <a:t>Objectif : tenir la masse sous 26°C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rot="10800000" flipV="1">
            <a:off x="6389915" y="1927438"/>
            <a:ext cx="1251857" cy="11538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1992086" y="3059553"/>
            <a:ext cx="1436914" cy="2503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1937657" y="3418782"/>
            <a:ext cx="4593771" cy="315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5323115" y="1582618"/>
            <a:ext cx="1055914" cy="1191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411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9"/>
          <a:stretch>
            <a:fillRect/>
          </a:stretch>
        </p:blipFill>
        <p:spPr bwMode="auto">
          <a:xfrm>
            <a:off x="429728" y="642942"/>
            <a:ext cx="6063669" cy="397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Performances mesurées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7072330" y="1428742"/>
            <a:ext cx="207167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000" b="1" dirty="0">
                <a:solidFill>
                  <a:srgbClr val="73513E"/>
                </a:solidFill>
              </a:rPr>
              <a:t>7 </a:t>
            </a:r>
            <a:r>
              <a:rPr lang="fr-FR" sz="2000" b="1" dirty="0" err="1">
                <a:solidFill>
                  <a:srgbClr val="73513E"/>
                </a:solidFill>
              </a:rPr>
              <a:t>kW.h</a:t>
            </a:r>
            <a:r>
              <a:rPr lang="fr-FR" sz="2000" b="1" dirty="0">
                <a:solidFill>
                  <a:srgbClr val="73513E"/>
                </a:solidFill>
              </a:rPr>
              <a:t>/m² </a:t>
            </a:r>
            <a:r>
              <a:rPr lang="fr-FR" sz="2000" dirty="0">
                <a:solidFill>
                  <a:srgbClr val="73513E"/>
                </a:solidFill>
              </a:rPr>
              <a:t>d’</a:t>
            </a:r>
            <a:r>
              <a:rPr lang="fr-FR" sz="2000" dirty="0" err="1">
                <a:solidFill>
                  <a:srgbClr val="73513E"/>
                </a:solidFill>
              </a:rPr>
              <a:t>élec</a:t>
            </a:r>
            <a:r>
              <a:rPr lang="fr-FR" sz="2000" dirty="0">
                <a:solidFill>
                  <a:srgbClr val="73513E"/>
                </a:solidFill>
              </a:rPr>
              <a:t>. tous usages</a:t>
            </a:r>
          </a:p>
          <a:p>
            <a:pPr algn="l">
              <a:spcBef>
                <a:spcPct val="50000"/>
              </a:spcBef>
            </a:pPr>
            <a:r>
              <a:rPr lang="fr-FR" sz="2000" dirty="0">
                <a:solidFill>
                  <a:srgbClr val="73513E"/>
                </a:solidFill>
              </a:rPr>
              <a:t>Energie positive d’un </a:t>
            </a:r>
            <a:r>
              <a:rPr lang="fr-FR" sz="2000" b="1" dirty="0">
                <a:solidFill>
                  <a:srgbClr val="73513E"/>
                </a:solidFill>
              </a:rPr>
              <a:t>facteur 7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2494693" y="1500180"/>
            <a:ext cx="714380" cy="571504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072330" y="3000378"/>
            <a:ext cx="20716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000" b="1" dirty="0">
                <a:solidFill>
                  <a:srgbClr val="73513E"/>
                </a:solidFill>
              </a:rPr>
              <a:t>Performance</a:t>
            </a:r>
            <a:r>
              <a:rPr lang="fr-FR" sz="2000" dirty="0">
                <a:solidFill>
                  <a:srgbClr val="73513E"/>
                </a:solidFill>
              </a:rPr>
              <a:t> et </a:t>
            </a:r>
            <a:r>
              <a:rPr lang="fr-FR" sz="2000" b="1" dirty="0">
                <a:solidFill>
                  <a:srgbClr val="73513E"/>
                </a:solidFill>
              </a:rPr>
              <a:t>sobriété </a:t>
            </a:r>
            <a:r>
              <a:rPr lang="fr-FR" sz="2000" dirty="0">
                <a:solidFill>
                  <a:srgbClr val="73513E"/>
                </a:solidFill>
              </a:rPr>
              <a:t>des usages</a:t>
            </a:r>
          </a:p>
        </p:txBody>
      </p:sp>
    </p:spTree>
    <p:extLst>
      <p:ext uri="{BB962C8B-B14F-4D97-AF65-F5344CB8AC3E}">
        <p14:creationId xmlns:p14="http://schemas.microsoft.com/office/powerpoint/2010/main" val="158999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Impact climatique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-9556" y="928676"/>
            <a:ext cx="3326643" cy="3414510"/>
            <a:chOff x="2510983" y="928676"/>
            <a:chExt cx="3326643" cy="3414510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0983" y="928676"/>
              <a:ext cx="3326643" cy="2575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ZoneTexte 9"/>
            <p:cNvSpPr txBox="1"/>
            <p:nvPr/>
          </p:nvSpPr>
          <p:spPr>
            <a:xfrm>
              <a:off x="2643174" y="3635300"/>
              <a:ext cx="31858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>
                  <a:solidFill>
                    <a:srgbClr val="73513E"/>
                  </a:solidFill>
                  <a:ea typeface="Segoe UI" pitchFamily="34" charset="0"/>
                  <a:cs typeface="Segoe UI" pitchFamily="34" charset="0"/>
                </a:rPr>
                <a:t>Eges</a:t>
              </a:r>
              <a:r>
                <a:rPr lang="fr-FR" sz="2000" dirty="0">
                  <a:solidFill>
                    <a:srgbClr val="73513E"/>
                  </a:solidFill>
                  <a:ea typeface="Segoe UI" pitchFamily="34" charset="0"/>
                  <a:cs typeface="Segoe UI" pitchFamily="34" charset="0"/>
                </a:rPr>
                <a:t> : Impact Carbone sur tout le cycle de vie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143241" y="928676"/>
              <a:ext cx="17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ea typeface="Segoe UI" pitchFamily="34" charset="0"/>
                  <a:cs typeface="Segoe UI" pitchFamily="34" charset="0"/>
                </a:rPr>
                <a:t>Carbone 1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143241" y="1643056"/>
              <a:ext cx="17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ea typeface="Segoe UI" pitchFamily="34" charset="0"/>
                  <a:cs typeface="Segoe UI" pitchFamily="34" charset="0"/>
                </a:rPr>
                <a:t>Carbone 2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3309082" y="757904"/>
            <a:ext cx="2917892" cy="3599796"/>
            <a:chOff x="5829621" y="757904"/>
            <a:chExt cx="2917892" cy="3599796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29621" y="757904"/>
              <a:ext cx="2917892" cy="27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5857884" y="3649814"/>
              <a:ext cx="2868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>
                  <a:solidFill>
                    <a:srgbClr val="73513E"/>
                  </a:solidFill>
                  <a:ea typeface="Segoe UI" pitchFamily="34" charset="0"/>
                  <a:cs typeface="Segoe UI" pitchFamily="34" charset="0"/>
                </a:rPr>
                <a:t>Eges</a:t>
              </a:r>
              <a:r>
                <a:rPr lang="fr-FR" sz="2000" dirty="0">
                  <a:solidFill>
                    <a:srgbClr val="73513E"/>
                  </a:solidFill>
                  <a:ea typeface="Segoe UI" pitchFamily="34" charset="0"/>
                  <a:cs typeface="Segoe UI" pitchFamily="34" charset="0"/>
                </a:rPr>
                <a:t> pce : Impact Carbone des matériaux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643702" y="1059410"/>
              <a:ext cx="17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ea typeface="Segoe UI" pitchFamily="34" charset="0"/>
                  <a:cs typeface="Segoe UI" pitchFamily="34" charset="0"/>
                </a:rPr>
                <a:t>Carbone 1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643702" y="1345162"/>
              <a:ext cx="17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ea typeface="Segoe UI" pitchFamily="34" charset="0"/>
                  <a:cs typeface="Segoe UI" pitchFamily="34" charset="0"/>
                </a:rPr>
                <a:t>Carbone 2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1000114"/>
            <a:ext cx="1049274" cy="60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9E6ECBB-6048-4DCE-AA14-4230B7E2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29420" y="2143122"/>
            <a:ext cx="980829" cy="116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45F8C638-2D0E-48A4-BD3A-DA20DC1AE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429419" y="857238"/>
            <a:ext cx="891681" cy="116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7FD2785C-26B9-4AD1-A06D-D3CE813F3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429420" y="3476587"/>
            <a:ext cx="1335734" cy="116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F7BBCEE-8108-42C7-96B0-5B145D01E5A0}"/>
              </a:ext>
            </a:extLst>
          </p:cNvPr>
          <p:cNvSpPr/>
          <p:nvPr/>
        </p:nvSpPr>
        <p:spPr>
          <a:xfrm>
            <a:off x="7358114" y="928676"/>
            <a:ext cx="16430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i="1" dirty="0">
                <a:solidFill>
                  <a:srgbClr val="73513E"/>
                </a:solidFill>
              </a:rPr>
              <a:t>E4 C2</a:t>
            </a:r>
          </a:p>
          <a:p>
            <a:r>
              <a:rPr lang="fr-FR" sz="1800" i="1" dirty="0">
                <a:solidFill>
                  <a:srgbClr val="73513E"/>
                </a:solidFill>
              </a:rPr>
              <a:t>1</a:t>
            </a:r>
            <a:r>
              <a:rPr lang="fr-FR" sz="1800" i="1" baseline="30000" dirty="0">
                <a:solidFill>
                  <a:srgbClr val="73513E"/>
                </a:solidFill>
              </a:rPr>
              <a:t>er</a:t>
            </a:r>
            <a:r>
              <a:rPr lang="fr-FR" sz="1800" i="1" dirty="0">
                <a:solidFill>
                  <a:srgbClr val="73513E"/>
                </a:solidFill>
              </a:rPr>
              <a:t> bâtiment tertiaire certifié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C4A067-D136-49BC-BA25-D0FA225F0C68}"/>
              </a:ext>
            </a:extLst>
          </p:cNvPr>
          <p:cNvSpPr/>
          <p:nvPr/>
        </p:nvSpPr>
        <p:spPr>
          <a:xfrm>
            <a:off x="7432475" y="2190703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i="1" dirty="0">
                <a:solidFill>
                  <a:srgbClr val="73513E"/>
                </a:solidFill>
              </a:rPr>
              <a:t>BBCA Excellence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3D0D82-8DBC-4292-AB36-D45E4C1B9AA9}"/>
              </a:ext>
            </a:extLst>
          </p:cNvPr>
          <p:cNvSpPr/>
          <p:nvPr/>
        </p:nvSpPr>
        <p:spPr>
          <a:xfrm>
            <a:off x="7786742" y="3500444"/>
            <a:ext cx="1074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i="1" dirty="0">
                <a:solidFill>
                  <a:srgbClr val="73513E"/>
                </a:solidFill>
              </a:rPr>
              <a:t>BEPOS+</a:t>
            </a:r>
          </a:p>
          <a:p>
            <a:r>
              <a:rPr lang="fr-FR" sz="1800" i="1" dirty="0" err="1">
                <a:solidFill>
                  <a:srgbClr val="73513E"/>
                </a:solidFill>
              </a:rPr>
              <a:t>Effinergie</a:t>
            </a:r>
            <a:endParaRPr lang="fr-FR" sz="1800" i="1" dirty="0">
              <a:solidFill>
                <a:srgbClr val="7351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6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Et on n’oublie pas la QAI… 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357436"/>
            <a:ext cx="226800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S:\OlivierG\COVG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71736" y="714361"/>
            <a:ext cx="6143668" cy="3928188"/>
          </a:xfrm>
          <a:prstGeom prst="rect">
            <a:avLst/>
          </a:prstGeom>
          <a:noFill/>
        </p:spPr>
      </p:pic>
      <p:sp>
        <p:nvSpPr>
          <p:cNvPr id="26" name="ZoneTexte 25"/>
          <p:cNvSpPr txBox="1"/>
          <p:nvPr/>
        </p:nvSpPr>
        <p:spPr>
          <a:xfrm>
            <a:off x="6429388" y="1714494"/>
            <a:ext cx="2643174" cy="10926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/>
              <a:t>Importance de la VMC</a:t>
            </a:r>
          </a:p>
          <a:p>
            <a:pPr algn="ctr">
              <a:spcAft>
                <a:spcPts val="600"/>
              </a:spcAft>
            </a:pPr>
            <a:r>
              <a:rPr lang="fr-FR" sz="2000" dirty="0"/>
              <a:t>COV du bois à évacuer la 1</a:t>
            </a:r>
            <a:r>
              <a:rPr lang="fr-FR" sz="2000" baseline="30000" dirty="0"/>
              <a:t>ère</a:t>
            </a:r>
            <a:r>
              <a:rPr lang="fr-FR" sz="2000" dirty="0"/>
              <a:t> année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714362"/>
            <a:ext cx="2268000" cy="157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ZoneTexte 26"/>
          <p:cNvSpPr txBox="1"/>
          <p:nvPr/>
        </p:nvSpPr>
        <p:spPr>
          <a:xfrm>
            <a:off x="6429388" y="1242946"/>
            <a:ext cx="2643174" cy="40011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/>
              <a:t>CO</a:t>
            </a:r>
            <a:r>
              <a:rPr lang="fr-FR" sz="2000" baseline="-25000" dirty="0"/>
              <a:t>2</a:t>
            </a:r>
            <a:r>
              <a:rPr lang="fr-FR" sz="2000" dirty="0"/>
              <a:t>, PM1 OK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1571618"/>
            <a:ext cx="928694" cy="94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e 11"/>
          <p:cNvGrpSpPr/>
          <p:nvPr/>
        </p:nvGrpSpPr>
        <p:grpSpPr>
          <a:xfrm>
            <a:off x="357158" y="4000510"/>
            <a:ext cx="2000264" cy="857256"/>
            <a:chOff x="500034" y="4000510"/>
            <a:chExt cx="2000264" cy="857256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500034" y="4000510"/>
              <a:ext cx="1928826" cy="8572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2" descr="Agence de l'Environnement et de la Maîtrise de l'Energie - retour à la page d'accueil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4071948"/>
              <a:ext cx="714380" cy="714380"/>
            </a:xfrm>
            <a:prstGeom prst="rect">
              <a:avLst/>
            </a:prstGeom>
            <a:noFill/>
          </p:spPr>
        </p:pic>
        <p:sp>
          <p:nvSpPr>
            <p:cNvPr id="11" name="ZoneTexte 10"/>
            <p:cNvSpPr txBox="1"/>
            <p:nvPr/>
          </p:nvSpPr>
          <p:spPr>
            <a:xfrm>
              <a:off x="1285852" y="4130115"/>
              <a:ext cx="121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Cofinancé APR </a:t>
              </a:r>
              <a:r>
                <a:rPr lang="fr-FR" sz="1600" dirty="0" err="1"/>
                <a:t>Ademe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3165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3" y="2727"/>
            <a:ext cx="6078403" cy="685532"/>
          </a:xfrm>
        </p:spPr>
        <p:txBody>
          <a:bodyPr/>
          <a:lstStyle/>
          <a:p>
            <a:r>
              <a:rPr lang="fr-FR" dirty="0"/>
              <a:t>Au menu de l’atelier…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A35521-FBE7-4B40-B880-C452503A6127}"/>
              </a:ext>
            </a:extLst>
          </p:cNvPr>
          <p:cNvSpPr txBox="1"/>
          <p:nvPr/>
        </p:nvSpPr>
        <p:spPr>
          <a:xfrm>
            <a:off x="571500" y="1133616"/>
            <a:ext cx="78970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400" dirty="0">
                <a:solidFill>
                  <a:srgbClr val="73513E"/>
                </a:solidFill>
              </a:rPr>
              <a:t>Toc </a:t>
            </a:r>
            <a:r>
              <a:rPr lang="fr-FR" sz="2400" dirty="0" err="1">
                <a:solidFill>
                  <a:srgbClr val="73513E"/>
                </a:solidFill>
              </a:rPr>
              <a:t>toc</a:t>
            </a:r>
            <a:r>
              <a:rPr lang="fr-FR" sz="2400" dirty="0">
                <a:solidFill>
                  <a:srgbClr val="73513E"/>
                </a:solidFill>
              </a:rPr>
              <a:t> </a:t>
            </a:r>
            <a:r>
              <a:rPr lang="fr-FR" sz="2400" dirty="0" err="1">
                <a:solidFill>
                  <a:srgbClr val="73513E"/>
                </a:solidFill>
              </a:rPr>
              <a:t>toc</a:t>
            </a:r>
            <a:r>
              <a:rPr lang="fr-FR" sz="2400" dirty="0">
                <a:solidFill>
                  <a:srgbClr val="73513E"/>
                </a:solidFill>
              </a:rPr>
              <a:t>, qui est là ?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Confort Passif : des opérations qui ont marché… ou pas…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Si on généralisait ? Vos avis ?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Si le passif ne suffit pas : quelques systèmes Low Tech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Conclusion partagée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8A0EC940-7BE6-4F24-96A8-25D10AA380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7989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LowCal</a:t>
            </a:r>
            <a:r>
              <a:rPr lang="fr-FR" dirty="0"/>
              <a:t> – Les coûts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0F1F1"/>
              </a:clrFrom>
              <a:clrTo>
                <a:srgbClr val="F0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486"/>
            <a:ext cx="5054600" cy="403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214810" y="785800"/>
            <a:ext cx="4929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3513E"/>
                </a:solidFill>
              </a:rPr>
              <a:t>Un bâtiment exemplaire non reproductible ?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5929322" y="1214428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>
                <a:solidFill>
                  <a:srgbClr val="FF0000"/>
                </a:solidFill>
              </a:rPr>
              <a:t>NON !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572000" y="1792426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73513E"/>
                </a:solidFill>
              </a:rPr>
              <a:t>Coût travaux : 1 120 €HT /</a:t>
            </a:r>
            <a:r>
              <a:rPr lang="fr-FR" sz="2000" dirty="0" err="1">
                <a:solidFill>
                  <a:srgbClr val="73513E"/>
                </a:solidFill>
              </a:rPr>
              <a:t>m²</a:t>
            </a:r>
            <a:r>
              <a:rPr lang="fr-FR" sz="2000" baseline="-25000" dirty="0" err="1">
                <a:solidFill>
                  <a:srgbClr val="73513E"/>
                </a:solidFill>
              </a:rPr>
              <a:t>SHON</a:t>
            </a:r>
            <a:r>
              <a:rPr lang="fr-FR" sz="2000" dirty="0">
                <a:solidFill>
                  <a:srgbClr val="73513E"/>
                </a:solidFill>
              </a:rPr>
              <a:t> hors VRD</a:t>
            </a:r>
          </a:p>
          <a:p>
            <a:pPr algn="ctr"/>
            <a:r>
              <a:rPr lang="fr-FR" sz="2000" dirty="0">
                <a:solidFill>
                  <a:srgbClr val="73513E"/>
                </a:solidFill>
              </a:rPr>
              <a:t>Travaux en cours pour le répliquer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542958-CFEC-470F-9470-D45B4A60CF04}"/>
              </a:ext>
            </a:extLst>
          </p:cNvPr>
          <p:cNvSpPr txBox="1"/>
          <p:nvPr/>
        </p:nvSpPr>
        <p:spPr>
          <a:xfrm>
            <a:off x="5663411" y="3575129"/>
            <a:ext cx="2871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Plus d’informations : </a:t>
            </a:r>
            <a:r>
              <a:rPr lang="fr-FR" sz="2000" i="1" u="sng" dirty="0">
                <a:hlinkClick r:id="rId3"/>
              </a:rPr>
              <a:t>http://leblog.enertech.fr</a:t>
            </a:r>
            <a:r>
              <a:rPr lang="fr-FR" sz="2000" i="1" u="sng" dirty="0"/>
              <a:t> </a:t>
            </a:r>
            <a:endParaRPr lang="fr-FR" sz="2000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67755F-8993-47D5-8DDB-427C4D9A5288}"/>
              </a:ext>
            </a:extLst>
          </p:cNvPr>
          <p:cNvSpPr/>
          <p:nvPr/>
        </p:nvSpPr>
        <p:spPr>
          <a:xfrm>
            <a:off x="5663411" y="3479800"/>
            <a:ext cx="2985289" cy="877900"/>
          </a:xfrm>
          <a:prstGeom prst="roundRect">
            <a:avLst/>
          </a:prstGeom>
          <a:noFill/>
          <a:ln>
            <a:solidFill>
              <a:srgbClr val="5FC0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01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/>
      <p:bldP spid="9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Confort passif : Lycée Gosse</a:t>
            </a: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48" name="Picture 4" descr="logo Région 3janvier2017">
            <a:extLst>
              <a:ext uri="{FF2B5EF4-FFF2-40B4-BE49-F238E27FC236}">
                <a16:creationId xmlns:a16="http://schemas.microsoft.com/office/drawing/2014/main" id="{C5648DF0-D4DC-47F4-9999-4CD2D610D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314" y="872289"/>
            <a:ext cx="1306412" cy="13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">
            <a:extLst>
              <a:ext uri="{FF2B5EF4-FFF2-40B4-BE49-F238E27FC236}">
                <a16:creationId xmlns:a16="http://schemas.microsoft.com/office/drawing/2014/main" id="{13D8374A-2EDF-47A9-85DC-B94171AC7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78" y="3755012"/>
            <a:ext cx="37276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Campagne de mesure : Bâtiment B </a:t>
            </a:r>
            <a:r>
              <a:rPr lang="fr-FR" sz="2000" dirty="0">
                <a:solidFill>
                  <a:srgbClr val="73513E"/>
                </a:solidFill>
                <a:cs typeface="Arial" pitchFamily="34" charset="0"/>
              </a:rPr>
              <a:t>mai - sept. 2018</a:t>
            </a:r>
          </a:p>
        </p:txBody>
      </p:sp>
      <p:pic>
        <p:nvPicPr>
          <p:cNvPr id="58" name="Picture 9">
            <a:extLst>
              <a:ext uri="{FF2B5EF4-FFF2-40B4-BE49-F238E27FC236}">
                <a16:creationId xmlns:a16="http://schemas.microsoft.com/office/drawing/2014/main" id="{B2D8E7C2-34E6-4331-B73D-2F07B5DD7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2289" y="872289"/>
            <a:ext cx="4798397" cy="362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Rectangle 5">
            <a:extLst>
              <a:ext uri="{FF2B5EF4-FFF2-40B4-BE49-F238E27FC236}">
                <a16:creationId xmlns:a16="http://schemas.microsoft.com/office/drawing/2014/main" id="{90F57EE9-C691-4A61-BDED-B8EF25087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726" y="928417"/>
            <a:ext cx="27191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Lycée René GOSSE </a:t>
            </a:r>
            <a:b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</a:br>
            <a: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à Clermont-l‘Hérault</a:t>
            </a:r>
          </a:p>
          <a:p>
            <a:pPr>
              <a:defRPr/>
            </a:pPr>
            <a:r>
              <a:rPr lang="fr-FR" sz="2400" i="1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Extension</a:t>
            </a:r>
          </a:p>
        </p:txBody>
      </p:sp>
      <p:sp>
        <p:nvSpPr>
          <p:cNvPr id="60" name="Rectangle 5">
            <a:extLst>
              <a:ext uri="{FF2B5EF4-FFF2-40B4-BE49-F238E27FC236}">
                <a16:creationId xmlns:a16="http://schemas.microsoft.com/office/drawing/2014/main" id="{CC179E67-3A56-447C-9B20-4560753BE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78" y="2266430"/>
            <a:ext cx="372761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MOA : Région Occitanie</a:t>
            </a:r>
          </a:p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Architecte : MPM Archi</a:t>
            </a:r>
          </a:p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cs typeface="Arial" pitchFamily="34" charset="0"/>
              </a:rPr>
              <a:t>BET TCE : BETEREM </a:t>
            </a:r>
            <a:r>
              <a:rPr lang="fr-FR" sz="2000" dirty="0" err="1">
                <a:solidFill>
                  <a:srgbClr val="73513E"/>
                </a:solidFill>
                <a:cs typeface="Arial" pitchFamily="34" charset="0"/>
              </a:rPr>
              <a:t>Ingénirie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cs typeface="Arial" pitchFamily="34" charset="0"/>
              </a:rPr>
              <a:t>AMO et </a:t>
            </a:r>
            <a:r>
              <a:rPr lang="fr-FR" sz="2000" dirty="0" err="1">
                <a:solidFill>
                  <a:srgbClr val="73513E"/>
                </a:solidFill>
                <a:cs typeface="Arial" pitchFamily="34" charset="0"/>
              </a:rPr>
              <a:t>CdM</a:t>
            </a:r>
            <a:r>
              <a:rPr lang="fr-FR" sz="2000" dirty="0">
                <a:solidFill>
                  <a:srgbClr val="73513E"/>
                </a:solidFill>
                <a:cs typeface="Arial" pitchFamily="34" charset="0"/>
              </a:rPr>
              <a:t> : Enertech</a:t>
            </a:r>
          </a:p>
        </p:txBody>
      </p:sp>
    </p:spTree>
    <p:extLst>
      <p:ext uri="{BB962C8B-B14F-4D97-AF65-F5344CB8AC3E}">
        <p14:creationId xmlns:p14="http://schemas.microsoft.com/office/powerpoint/2010/main" val="3153446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Confort passif : Lycée Gosse</a:t>
            </a: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22</a:t>
            </a:fld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67D399E-0448-4303-9E9E-5919CAAEF1E9}"/>
              </a:ext>
            </a:extLst>
          </p:cNvPr>
          <p:cNvGrpSpPr/>
          <p:nvPr/>
        </p:nvGrpSpPr>
        <p:grpSpPr>
          <a:xfrm>
            <a:off x="116771" y="2456393"/>
            <a:ext cx="2928925" cy="2017704"/>
            <a:chOff x="142844" y="3143248"/>
            <a:chExt cx="3700489" cy="2643206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F5F649A9-1C1B-4422-AF1E-45D2BC4044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37109" t="27083" r="25977" b="26042"/>
            <a:stretch>
              <a:fillRect/>
            </a:stretch>
          </p:blipFill>
          <p:spPr bwMode="auto">
            <a:xfrm>
              <a:off x="142844" y="3143248"/>
              <a:ext cx="3700489" cy="2643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96916C-4B9E-4D22-963F-38490FDB37EA}"/>
                </a:ext>
              </a:extLst>
            </p:cNvPr>
            <p:cNvSpPr/>
            <p:nvPr/>
          </p:nvSpPr>
          <p:spPr>
            <a:xfrm rot="979536">
              <a:off x="1952706" y="4655877"/>
              <a:ext cx="1071570" cy="10001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fr-FR" sz="1800" dirty="0">
                <a:latin typeface="Calibri" pitchFamily="34" charset="0"/>
              </a:endParaRPr>
            </a:p>
          </p:txBody>
        </p:sp>
      </p:grpSp>
      <p:sp>
        <p:nvSpPr>
          <p:cNvPr id="18" name="Rectangle 5">
            <a:extLst>
              <a:ext uri="{FF2B5EF4-FFF2-40B4-BE49-F238E27FC236}">
                <a16:creationId xmlns:a16="http://schemas.microsoft.com/office/drawing/2014/main" id="{CE277702-99BD-4616-B832-622B33191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26" y="648810"/>
            <a:ext cx="67372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Extension neuve : bâtiment B</a:t>
            </a:r>
          </a:p>
          <a:p>
            <a:pPr eaLnBrk="0" hangingPunct="0">
              <a:defRPr/>
            </a:pPr>
            <a:r>
              <a:rPr lang="fr-FR" sz="1800" dirty="0">
                <a:solidFill>
                  <a:srgbClr val="73513E"/>
                </a:solidFill>
                <a:cs typeface="Arial" pitchFamily="34" charset="0"/>
              </a:rPr>
              <a:t>RdC : Hall, zone administrative, réfectoire, laverie</a:t>
            </a:r>
          </a:p>
          <a:p>
            <a:pPr eaLnBrk="0" hangingPunct="0">
              <a:defRPr/>
            </a:pPr>
            <a:r>
              <a:rPr lang="fr-FR" sz="1800" dirty="0">
                <a:solidFill>
                  <a:srgbClr val="73513E"/>
                </a:solidFill>
                <a:cs typeface="Arial" pitchFamily="34" charset="0"/>
              </a:rPr>
              <a:t>R+1 et R+2 : salles de classe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1FD247F-3F41-4577-9146-27264C583EC1}"/>
              </a:ext>
            </a:extLst>
          </p:cNvPr>
          <p:cNvGrpSpPr/>
          <p:nvPr/>
        </p:nvGrpSpPr>
        <p:grpSpPr>
          <a:xfrm>
            <a:off x="3071770" y="1428578"/>
            <a:ext cx="3177156" cy="1713589"/>
            <a:chOff x="4505708" y="2071678"/>
            <a:chExt cx="4209696" cy="2403942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EA2B286-2F09-41F0-96E2-418BEBF3F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21994" t="20332" r="22581" b="17106"/>
            <a:stretch>
              <a:fillRect/>
            </a:stretch>
          </p:blipFill>
          <p:spPr bwMode="auto">
            <a:xfrm>
              <a:off x="4929222" y="2071678"/>
              <a:ext cx="3786182" cy="2403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D4F5B962-6F4D-44F3-B27D-EAD2A15A88F2}"/>
                </a:ext>
              </a:extLst>
            </p:cNvPr>
            <p:cNvCxnSpPr>
              <a:cxnSpLocks/>
            </p:cNvCxnSpPr>
            <p:nvPr/>
          </p:nvCxnSpPr>
          <p:spPr>
            <a:xfrm>
              <a:off x="4538138" y="2815701"/>
              <a:ext cx="214314" cy="72077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2664484-B3E8-48D1-BF4E-32E97C769BC4}"/>
                </a:ext>
              </a:extLst>
            </p:cNvPr>
            <p:cNvSpPr txBox="1"/>
            <p:nvPr/>
          </p:nvSpPr>
          <p:spPr>
            <a:xfrm>
              <a:off x="4505708" y="351356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FF0000"/>
                  </a:solidFill>
                  <a:latin typeface="Calibri" pitchFamily="34" charset="0"/>
                </a:rPr>
                <a:t>Sud</a:t>
              </a:r>
            </a:p>
          </p:txBody>
        </p:sp>
      </p:grpSp>
      <p:grpSp>
        <p:nvGrpSpPr>
          <p:cNvPr id="27" name="Groupe 27">
            <a:extLst>
              <a:ext uri="{FF2B5EF4-FFF2-40B4-BE49-F238E27FC236}">
                <a16:creationId xmlns:a16="http://schemas.microsoft.com/office/drawing/2014/main" id="{3FF95E36-4AC4-435C-9F99-E8A0AC9021AE}"/>
              </a:ext>
            </a:extLst>
          </p:cNvPr>
          <p:cNvGrpSpPr/>
          <p:nvPr/>
        </p:nvGrpSpPr>
        <p:grpSpPr>
          <a:xfrm>
            <a:off x="5546325" y="3083648"/>
            <a:ext cx="3263143" cy="1677427"/>
            <a:chOff x="4393103" y="2643182"/>
            <a:chExt cx="4536615" cy="2500330"/>
          </a:xfrm>
        </p:grpSpPr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9751F76D-70E0-4AB6-93D0-5BCBDED9E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26953" t="35051" r="25000" b="12500"/>
            <a:stretch>
              <a:fillRect/>
            </a:stretch>
          </p:blipFill>
          <p:spPr bwMode="auto">
            <a:xfrm>
              <a:off x="4857752" y="2643182"/>
              <a:ext cx="4071966" cy="2500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E5FBD427-9D96-40B0-A456-4ACA559E25BC}"/>
                </a:ext>
              </a:extLst>
            </p:cNvPr>
            <p:cNvCxnSpPr>
              <a:cxnSpLocks/>
            </p:cNvCxnSpPr>
            <p:nvPr/>
          </p:nvCxnSpPr>
          <p:spPr>
            <a:xfrm>
              <a:off x="4452637" y="3380917"/>
              <a:ext cx="214314" cy="78144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171386C-96D4-461D-A336-04D92AD82060}"/>
                </a:ext>
              </a:extLst>
            </p:cNvPr>
            <p:cNvSpPr txBox="1"/>
            <p:nvPr/>
          </p:nvSpPr>
          <p:spPr>
            <a:xfrm>
              <a:off x="4393103" y="4135092"/>
              <a:ext cx="423515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FF0000"/>
                  </a:solidFill>
                  <a:latin typeface="Calibri" pitchFamily="34" charset="0"/>
                </a:rPr>
                <a:t>Sud</a:t>
              </a:r>
            </a:p>
          </p:txBody>
        </p:sp>
      </p:grpSp>
      <p:sp>
        <p:nvSpPr>
          <p:cNvPr id="16" name="Rectangle 5">
            <a:extLst>
              <a:ext uri="{FF2B5EF4-FFF2-40B4-BE49-F238E27FC236}">
                <a16:creationId xmlns:a16="http://schemas.microsoft.com/office/drawing/2014/main" id="{E5604590-8DEC-46FD-9BF0-4152C2006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178" y="1844078"/>
            <a:ext cx="22023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cs typeface="Arial" pitchFamily="34" charset="0"/>
              </a:rPr>
              <a:t>Inertie béton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F8CB7E04-9DA4-4A12-BC66-13FB8169B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179" y="1040169"/>
            <a:ext cx="22023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17% de surface de menuiseries / SU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B2BFA89C-124A-424D-A256-8932DD173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179" y="2371695"/>
            <a:ext cx="22023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 err="1">
                <a:solidFill>
                  <a:srgbClr val="73513E"/>
                </a:solidFill>
                <a:cs typeface="Arial" pitchFamily="34" charset="0"/>
              </a:rPr>
              <a:t>Freecooling</a:t>
            </a:r>
            <a:r>
              <a:rPr lang="fr-FR" sz="2000" dirty="0">
                <a:solidFill>
                  <a:srgbClr val="73513E"/>
                </a:solidFill>
                <a:cs typeface="Arial" pitchFamily="34" charset="0"/>
              </a:rPr>
              <a:t> par CTA</a:t>
            </a:r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id="{8D5549EE-0786-4F88-AC1E-5F90E9F630D8}"/>
              </a:ext>
            </a:extLst>
          </p:cNvPr>
          <p:cNvGrpSpPr>
            <a:grpSpLocks/>
          </p:cNvGrpSpPr>
          <p:nvPr/>
        </p:nvGrpSpPr>
        <p:grpSpPr bwMode="auto">
          <a:xfrm>
            <a:off x="6436205" y="1086785"/>
            <a:ext cx="571500" cy="701675"/>
            <a:chOff x="5220" y="3191"/>
            <a:chExt cx="463" cy="568"/>
          </a:xfrm>
        </p:grpSpPr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23D2AA9E-D19B-4AC2-93B6-3D22A2010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31" name="Arc 13">
              <a:extLst>
                <a:ext uri="{FF2B5EF4-FFF2-40B4-BE49-F238E27FC236}">
                  <a16:creationId xmlns:a16="http://schemas.microsoft.com/office/drawing/2014/main" id="{632932F7-76EF-41CF-BC73-66028A290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Arc 14">
              <a:extLst>
                <a:ext uri="{FF2B5EF4-FFF2-40B4-BE49-F238E27FC236}">
                  <a16:creationId xmlns:a16="http://schemas.microsoft.com/office/drawing/2014/main" id="{EFFE6814-FE41-46C3-8872-8E30822B5B3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3" name="Group 11">
            <a:extLst>
              <a:ext uri="{FF2B5EF4-FFF2-40B4-BE49-F238E27FC236}">
                <a16:creationId xmlns:a16="http://schemas.microsoft.com/office/drawing/2014/main" id="{D5A2A873-6D12-4F53-ABD7-20111568A05C}"/>
              </a:ext>
            </a:extLst>
          </p:cNvPr>
          <p:cNvGrpSpPr>
            <a:grpSpLocks/>
          </p:cNvGrpSpPr>
          <p:nvPr/>
        </p:nvGrpSpPr>
        <p:grpSpPr bwMode="auto">
          <a:xfrm>
            <a:off x="6436205" y="1793987"/>
            <a:ext cx="571500" cy="701675"/>
            <a:chOff x="5220" y="3191"/>
            <a:chExt cx="463" cy="568"/>
          </a:xfrm>
        </p:grpSpPr>
        <p:sp>
          <p:nvSpPr>
            <p:cNvPr id="34" name="Oval 12">
              <a:extLst>
                <a:ext uri="{FF2B5EF4-FFF2-40B4-BE49-F238E27FC236}">
                  <a16:creationId xmlns:a16="http://schemas.microsoft.com/office/drawing/2014/main" id="{D76B025B-5D64-48FA-9569-4B657DF88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35" name="Arc 13">
              <a:extLst>
                <a:ext uri="{FF2B5EF4-FFF2-40B4-BE49-F238E27FC236}">
                  <a16:creationId xmlns:a16="http://schemas.microsoft.com/office/drawing/2014/main" id="{F992D7DA-B2C5-4A25-A75A-4DE5E05D9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Arc 14">
              <a:extLst>
                <a:ext uri="{FF2B5EF4-FFF2-40B4-BE49-F238E27FC236}">
                  <a16:creationId xmlns:a16="http://schemas.microsoft.com/office/drawing/2014/main" id="{E0497EF5-870E-4BEA-A4B0-B39A8493F70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7" name="Group 11">
            <a:extLst>
              <a:ext uri="{FF2B5EF4-FFF2-40B4-BE49-F238E27FC236}">
                <a16:creationId xmlns:a16="http://schemas.microsoft.com/office/drawing/2014/main" id="{CCFF53D9-CAC2-462F-814E-F07A4F2FBA44}"/>
              </a:ext>
            </a:extLst>
          </p:cNvPr>
          <p:cNvGrpSpPr>
            <a:grpSpLocks/>
          </p:cNvGrpSpPr>
          <p:nvPr/>
        </p:nvGrpSpPr>
        <p:grpSpPr bwMode="auto">
          <a:xfrm>
            <a:off x="6436205" y="2330252"/>
            <a:ext cx="571500" cy="701675"/>
            <a:chOff x="5220" y="3191"/>
            <a:chExt cx="463" cy="568"/>
          </a:xfrm>
        </p:grpSpPr>
        <p:sp>
          <p:nvSpPr>
            <p:cNvPr id="38" name="Oval 12">
              <a:extLst>
                <a:ext uri="{FF2B5EF4-FFF2-40B4-BE49-F238E27FC236}">
                  <a16:creationId xmlns:a16="http://schemas.microsoft.com/office/drawing/2014/main" id="{23FD1AC8-9B8B-48C0-A2A5-AB307214A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39" name="Arc 13">
              <a:extLst>
                <a:ext uri="{FF2B5EF4-FFF2-40B4-BE49-F238E27FC236}">
                  <a16:creationId xmlns:a16="http://schemas.microsoft.com/office/drawing/2014/main" id="{BFB3842C-14DB-41BF-826F-ED09FC05D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Arc 14">
              <a:extLst>
                <a:ext uri="{FF2B5EF4-FFF2-40B4-BE49-F238E27FC236}">
                  <a16:creationId xmlns:a16="http://schemas.microsoft.com/office/drawing/2014/main" id="{A4A7CFA2-51FB-41B2-A5E3-E3BAA56A8CE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0680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Confort passif : Lycée Gosse</a:t>
            </a: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23</a:t>
            </a:fld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0B4BEB3-F978-4A62-85DF-3F97B29A71A1}"/>
              </a:ext>
            </a:extLst>
          </p:cNvPr>
          <p:cNvGrpSpPr/>
          <p:nvPr/>
        </p:nvGrpSpPr>
        <p:grpSpPr>
          <a:xfrm>
            <a:off x="148682" y="1209928"/>
            <a:ext cx="4911335" cy="3055401"/>
            <a:chOff x="1000101" y="2285992"/>
            <a:chExt cx="7146622" cy="4446000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56573F1B-C7CC-4802-9D9D-14698F4B2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00101" y="2285992"/>
              <a:ext cx="7146622" cy="444600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</p:pic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021255CB-FEEF-4AD5-A3B2-6B41E8975957}"/>
                </a:ext>
              </a:extLst>
            </p:cNvPr>
            <p:cNvCxnSpPr/>
            <p:nvPr/>
          </p:nvCxnSpPr>
          <p:spPr>
            <a:xfrm>
              <a:off x="1475656" y="4077072"/>
              <a:ext cx="518457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B59CFB13-F528-4E2E-A23A-3701905E4BFD}"/>
                </a:ext>
              </a:extLst>
            </p:cNvPr>
            <p:cNvSpPr txBox="1"/>
            <p:nvPr/>
          </p:nvSpPr>
          <p:spPr>
            <a:xfrm>
              <a:off x="3626129" y="3604373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>
                  <a:solidFill>
                    <a:srgbClr val="FF0000"/>
                  </a:solidFill>
                  <a:latin typeface="Calibri" pitchFamily="34" charset="0"/>
                </a:rPr>
                <a:t>28°C</a:t>
              </a:r>
            </a:p>
          </p:txBody>
        </p:sp>
      </p:grpSp>
      <p:sp>
        <p:nvSpPr>
          <p:cNvPr id="35" name="Rectangle 5">
            <a:extLst>
              <a:ext uri="{FF2B5EF4-FFF2-40B4-BE49-F238E27FC236}">
                <a16:creationId xmlns:a16="http://schemas.microsoft.com/office/drawing/2014/main" id="{21A7EC5F-FB80-477F-83DE-B465A940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26" y="765619"/>
            <a:ext cx="6737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Résultats mesurés dans les classes</a:t>
            </a:r>
          </a:p>
        </p:txBody>
      </p:sp>
      <p:sp>
        <p:nvSpPr>
          <p:cNvPr id="36" name="Rectangle 5">
            <a:extLst>
              <a:ext uri="{FF2B5EF4-FFF2-40B4-BE49-F238E27FC236}">
                <a16:creationId xmlns:a16="http://schemas.microsoft.com/office/drawing/2014/main" id="{40EA9178-C8FF-4E26-9B25-AF6E74C54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025" y="1010704"/>
            <a:ext cx="27214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Moins de 50h au-dessus de 28°C (&lt;6% du temps de présence)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  <p:grpSp>
        <p:nvGrpSpPr>
          <p:cNvPr id="37" name="Group 11">
            <a:extLst>
              <a:ext uri="{FF2B5EF4-FFF2-40B4-BE49-F238E27FC236}">
                <a16:creationId xmlns:a16="http://schemas.microsoft.com/office/drawing/2014/main" id="{2A7C568D-1B3D-43E5-91D2-28824FAF7F9F}"/>
              </a:ext>
            </a:extLst>
          </p:cNvPr>
          <p:cNvGrpSpPr>
            <a:grpSpLocks/>
          </p:cNvGrpSpPr>
          <p:nvPr/>
        </p:nvGrpSpPr>
        <p:grpSpPr bwMode="auto">
          <a:xfrm>
            <a:off x="5715728" y="1246142"/>
            <a:ext cx="571500" cy="701675"/>
            <a:chOff x="5220" y="3191"/>
            <a:chExt cx="463" cy="568"/>
          </a:xfrm>
        </p:grpSpPr>
        <p:sp>
          <p:nvSpPr>
            <p:cNvPr id="38" name="Oval 12">
              <a:extLst>
                <a:ext uri="{FF2B5EF4-FFF2-40B4-BE49-F238E27FC236}">
                  <a16:creationId xmlns:a16="http://schemas.microsoft.com/office/drawing/2014/main" id="{6F3DF5AC-4A22-43ED-83CF-2E8169078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39" name="Arc 13">
              <a:extLst>
                <a:ext uri="{FF2B5EF4-FFF2-40B4-BE49-F238E27FC236}">
                  <a16:creationId xmlns:a16="http://schemas.microsoft.com/office/drawing/2014/main" id="{7077FBE3-624F-4858-BA06-010341580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Arc 14">
              <a:extLst>
                <a:ext uri="{FF2B5EF4-FFF2-40B4-BE49-F238E27FC236}">
                  <a16:creationId xmlns:a16="http://schemas.microsoft.com/office/drawing/2014/main" id="{F57698E5-435F-4999-88D6-704596848B8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64BBE5FD-3E1E-433F-AAF3-94C0B6445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168914"/>
            <a:ext cx="3916915" cy="24198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231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D5B88EF-4289-440F-B702-44C7B663A9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Lycée Gosse – </a:t>
            </a:r>
            <a:r>
              <a:rPr lang="fr-FR" dirty="0" err="1"/>
              <a:t>Freecooling</a:t>
            </a:r>
            <a:r>
              <a:rPr lang="fr-FR" dirty="0"/>
              <a:t> CTA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3ACB0FA-17C0-4A39-B164-0B0596778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b="6730"/>
          <a:stretch>
            <a:fillRect/>
          </a:stretch>
        </p:blipFill>
        <p:spPr bwMode="auto">
          <a:xfrm>
            <a:off x="142844" y="688259"/>
            <a:ext cx="6679061" cy="387546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616E4F-07C5-47FD-B017-6560AA06DB63}"/>
              </a:ext>
            </a:extLst>
          </p:cNvPr>
          <p:cNvSpPr/>
          <p:nvPr/>
        </p:nvSpPr>
        <p:spPr>
          <a:xfrm>
            <a:off x="3059832" y="1628800"/>
            <a:ext cx="648072" cy="3744416"/>
          </a:xfrm>
          <a:prstGeom prst="rect">
            <a:avLst/>
          </a:prstGeom>
          <a:solidFill>
            <a:schemeClr val="accent6">
              <a:lumMod val="60000"/>
              <a:lumOff val="40000"/>
              <a:alpha val="19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fr-FR" sz="1800" dirty="0">
              <a:latin typeface="Calibr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CE40E8-1B6D-4F77-B1E2-7D06C8FC479F}"/>
              </a:ext>
            </a:extLst>
          </p:cNvPr>
          <p:cNvSpPr/>
          <p:nvPr/>
        </p:nvSpPr>
        <p:spPr>
          <a:xfrm>
            <a:off x="5220072" y="1628800"/>
            <a:ext cx="576064" cy="3744416"/>
          </a:xfrm>
          <a:prstGeom prst="rect">
            <a:avLst/>
          </a:prstGeom>
          <a:solidFill>
            <a:schemeClr val="accent6">
              <a:lumMod val="60000"/>
              <a:lumOff val="40000"/>
              <a:alpha val="19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fr-FR" sz="1800" dirty="0">
              <a:latin typeface="Calibri" pitchFamily="34" charset="0"/>
            </a:endParaRPr>
          </a:p>
        </p:txBody>
      </p:sp>
      <p:sp>
        <p:nvSpPr>
          <p:cNvPr id="10" name="Espace réservé du numéro de diapositive 1">
            <a:extLst>
              <a:ext uri="{FF2B5EF4-FFF2-40B4-BE49-F238E27FC236}">
                <a16:creationId xmlns:a16="http://schemas.microsoft.com/office/drawing/2014/main" id="{1B485369-AD83-46E0-87A6-8993173366E0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4E69AEE-58EC-4DC3-9BA9-79EF9D2EA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189" y="1723843"/>
            <a:ext cx="17417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Régulation OK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BF14DA-129D-4C51-BDEC-9F0665B54FCC}"/>
              </a:ext>
            </a:extLst>
          </p:cNvPr>
          <p:cNvGrpSpPr>
            <a:grpSpLocks/>
          </p:cNvGrpSpPr>
          <p:nvPr/>
        </p:nvGrpSpPr>
        <p:grpSpPr bwMode="auto">
          <a:xfrm>
            <a:off x="6624892" y="1651505"/>
            <a:ext cx="571500" cy="701675"/>
            <a:chOff x="5220" y="3191"/>
            <a:chExt cx="463" cy="56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A6B67D2-B33B-4D0F-93C5-BDB5AF2D0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23EC9A1C-5AB1-425B-8525-860AA8E4B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EA7DAED-8125-4D6F-B3BF-6B505FACF0C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" name="Rectangle 5">
            <a:extLst>
              <a:ext uri="{FF2B5EF4-FFF2-40B4-BE49-F238E27FC236}">
                <a16:creationId xmlns:a16="http://schemas.microsoft.com/office/drawing/2014/main" id="{E3F3A43A-33F7-4F23-874E-187619DB2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1077" y="2360915"/>
            <a:ext cx="17417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Equivalent EER moyen : 3,7</a:t>
            </a:r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A606D2AC-ED79-4BF7-ACF2-729C91C4B7E8}"/>
              </a:ext>
            </a:extLst>
          </p:cNvPr>
          <p:cNvGrpSpPr>
            <a:grpSpLocks/>
          </p:cNvGrpSpPr>
          <p:nvPr/>
        </p:nvGrpSpPr>
        <p:grpSpPr bwMode="auto">
          <a:xfrm>
            <a:off x="6624892" y="2460996"/>
            <a:ext cx="571500" cy="701675"/>
            <a:chOff x="5220" y="3191"/>
            <a:chExt cx="463" cy="568"/>
          </a:xfrm>
        </p:grpSpPr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E7DB39BF-DB73-45E6-8B75-2AF2ABE46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" name="Arc 13">
              <a:extLst>
                <a:ext uri="{FF2B5EF4-FFF2-40B4-BE49-F238E27FC236}">
                  <a16:creationId xmlns:a16="http://schemas.microsoft.com/office/drawing/2014/main" id="{F4FD8E74-259C-4E1C-8977-AFB83D173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Arc 14">
              <a:extLst>
                <a:ext uri="{FF2B5EF4-FFF2-40B4-BE49-F238E27FC236}">
                  <a16:creationId xmlns:a16="http://schemas.microsoft.com/office/drawing/2014/main" id="{212C4B8B-91DC-4C75-BC57-B0442F512AA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99B178D-5977-478C-AC60-64C12F01A8C9}"/>
              </a:ext>
            </a:extLst>
          </p:cNvPr>
          <p:cNvSpPr/>
          <p:nvPr/>
        </p:nvSpPr>
        <p:spPr>
          <a:xfrm>
            <a:off x="6829792" y="3076536"/>
            <a:ext cx="2171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fr-FR" sz="1800" i="1" dirty="0">
                <a:solidFill>
                  <a:srgbClr val="73513E"/>
                </a:solidFill>
                <a:latin typeface="Calibri" pitchFamily="34" charset="0"/>
              </a:rPr>
              <a:t>3,4 </a:t>
            </a:r>
            <a:r>
              <a:rPr lang="fr-FR" sz="1800" i="1" dirty="0" err="1">
                <a:solidFill>
                  <a:srgbClr val="73513E"/>
                </a:solidFill>
                <a:latin typeface="Calibri" pitchFamily="34" charset="0"/>
              </a:rPr>
              <a:t>kWh</a:t>
            </a:r>
            <a:r>
              <a:rPr lang="fr-FR" sz="1800" i="1" baseline="-25000" dirty="0" err="1">
                <a:solidFill>
                  <a:srgbClr val="73513E"/>
                </a:solidFill>
                <a:latin typeface="Calibri" pitchFamily="34" charset="0"/>
              </a:rPr>
              <a:t>froid</a:t>
            </a:r>
            <a:r>
              <a:rPr lang="fr-FR" sz="1800" i="1" dirty="0">
                <a:solidFill>
                  <a:srgbClr val="73513E"/>
                </a:solidFill>
                <a:latin typeface="Calibri" pitchFamily="34" charset="0"/>
              </a:rPr>
              <a:t>/m</a:t>
            </a:r>
            <a:r>
              <a:rPr lang="fr-FR" sz="1800" i="1" baseline="30000" dirty="0">
                <a:solidFill>
                  <a:srgbClr val="73513E"/>
                </a:solidFill>
                <a:latin typeface="Calibri" pitchFamily="34" charset="0"/>
              </a:rPr>
              <a:t>2</a:t>
            </a:r>
          </a:p>
          <a:p>
            <a:pPr eaLnBrk="0" hangingPunct="0">
              <a:defRPr/>
            </a:pPr>
            <a:r>
              <a:rPr lang="fr-FR" sz="1800" i="1" dirty="0">
                <a:solidFill>
                  <a:srgbClr val="73513E"/>
                </a:solidFill>
                <a:latin typeface="Calibri" pitchFamily="34" charset="0"/>
              </a:rPr>
              <a:t>pour 0,4 </a:t>
            </a:r>
            <a:r>
              <a:rPr lang="fr-FR" sz="1800" i="1" dirty="0" err="1">
                <a:solidFill>
                  <a:srgbClr val="73513E"/>
                </a:solidFill>
                <a:latin typeface="Calibri" pitchFamily="34" charset="0"/>
              </a:rPr>
              <a:t>kWh</a:t>
            </a:r>
            <a:r>
              <a:rPr lang="fr-FR" sz="1800" i="1" baseline="-25000" dirty="0" err="1">
                <a:solidFill>
                  <a:srgbClr val="73513E"/>
                </a:solidFill>
                <a:latin typeface="Calibri" pitchFamily="34" charset="0"/>
              </a:rPr>
              <a:t>él</a:t>
            </a:r>
            <a:r>
              <a:rPr lang="fr-FR" sz="1800" i="1" dirty="0">
                <a:solidFill>
                  <a:srgbClr val="73513E"/>
                </a:solidFill>
                <a:latin typeface="Calibri" pitchFamily="34" charset="0"/>
              </a:rPr>
              <a:t>/m</a:t>
            </a:r>
            <a:r>
              <a:rPr lang="fr-FR" sz="1800" i="1" baseline="30000" dirty="0">
                <a:solidFill>
                  <a:srgbClr val="73513E"/>
                </a:solidFill>
                <a:latin typeface="Calibri" pitchFamily="34" charset="0"/>
              </a:rPr>
              <a:t>2</a:t>
            </a:r>
            <a:endParaRPr lang="fr-FR" sz="1800" i="1" dirty="0">
              <a:solidFill>
                <a:srgbClr val="73513E"/>
              </a:solidFill>
              <a:cs typeface="Arial" pitchFamily="34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2AF2607C-B8DF-4115-A726-F8747F603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905" y="703008"/>
            <a:ext cx="20809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CTA des salles de classe</a:t>
            </a:r>
            <a:endParaRPr lang="fr-FR" sz="2400" dirty="0">
              <a:solidFill>
                <a:srgbClr val="73513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Confort passif : Lycée Gosse</a:t>
            </a: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21A7EC5F-FB80-477F-83DE-B465A940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26" y="765619"/>
            <a:ext cx="6737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itchFamily="18" charset="0"/>
                <a:cs typeface="Arial" pitchFamily="34" charset="0"/>
              </a:rPr>
              <a:t>Résultats mesurés dans le réfectoire</a:t>
            </a:r>
          </a:p>
        </p:txBody>
      </p:sp>
      <p:sp>
        <p:nvSpPr>
          <p:cNvPr id="36" name="Rectangle 5">
            <a:extLst>
              <a:ext uri="{FF2B5EF4-FFF2-40B4-BE49-F238E27FC236}">
                <a16:creationId xmlns:a16="http://schemas.microsoft.com/office/drawing/2014/main" id="{40EA9178-C8FF-4E26-9B25-AF6E74C54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025" y="1318480"/>
            <a:ext cx="27214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0h au-dessus de 28°C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  <p:grpSp>
        <p:nvGrpSpPr>
          <p:cNvPr id="37" name="Group 11">
            <a:extLst>
              <a:ext uri="{FF2B5EF4-FFF2-40B4-BE49-F238E27FC236}">
                <a16:creationId xmlns:a16="http://schemas.microsoft.com/office/drawing/2014/main" id="{2A7C568D-1B3D-43E5-91D2-28824FAF7F9F}"/>
              </a:ext>
            </a:extLst>
          </p:cNvPr>
          <p:cNvGrpSpPr>
            <a:grpSpLocks/>
          </p:cNvGrpSpPr>
          <p:nvPr/>
        </p:nvGrpSpPr>
        <p:grpSpPr bwMode="auto">
          <a:xfrm>
            <a:off x="5715728" y="1246142"/>
            <a:ext cx="571500" cy="701675"/>
            <a:chOff x="5220" y="3191"/>
            <a:chExt cx="463" cy="568"/>
          </a:xfrm>
        </p:grpSpPr>
        <p:sp>
          <p:nvSpPr>
            <p:cNvPr id="38" name="Oval 12">
              <a:extLst>
                <a:ext uri="{FF2B5EF4-FFF2-40B4-BE49-F238E27FC236}">
                  <a16:creationId xmlns:a16="http://schemas.microsoft.com/office/drawing/2014/main" id="{6F3DF5AC-4A22-43ED-83CF-2E8169078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39" name="Arc 13">
              <a:extLst>
                <a:ext uri="{FF2B5EF4-FFF2-40B4-BE49-F238E27FC236}">
                  <a16:creationId xmlns:a16="http://schemas.microsoft.com/office/drawing/2014/main" id="{7077FBE3-624F-4858-BA06-010341580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Arc 14">
              <a:extLst>
                <a:ext uri="{FF2B5EF4-FFF2-40B4-BE49-F238E27FC236}">
                  <a16:creationId xmlns:a16="http://schemas.microsoft.com/office/drawing/2014/main" id="{F57698E5-435F-4999-88D6-704596848B8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9C93923-87C8-4185-9687-F36A5F7B0ABD}"/>
              </a:ext>
            </a:extLst>
          </p:cNvPr>
          <p:cNvGrpSpPr/>
          <p:nvPr/>
        </p:nvGrpSpPr>
        <p:grpSpPr>
          <a:xfrm>
            <a:off x="148682" y="1209927"/>
            <a:ext cx="4911334" cy="3055401"/>
            <a:chOff x="71438" y="1380769"/>
            <a:chExt cx="8172970" cy="5332822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A1CDF4F-A164-4A9F-B1AB-0695F2A6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8" y="1380769"/>
              <a:ext cx="8172970" cy="533282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EC1DFCE5-64A1-48D1-BDBF-D83F052E1D6E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3583313"/>
              <a:ext cx="7488832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1712F6E-1E84-4206-B93B-B08C54C61AF3}"/>
                </a:ext>
              </a:extLst>
            </p:cNvPr>
            <p:cNvSpPr txBox="1"/>
            <p:nvPr/>
          </p:nvSpPr>
          <p:spPr>
            <a:xfrm>
              <a:off x="4390398" y="3054561"/>
              <a:ext cx="2309355" cy="394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>
                  <a:solidFill>
                    <a:srgbClr val="FF0000"/>
                  </a:solidFill>
                  <a:latin typeface="Calibri" pitchFamily="34" charset="0"/>
                </a:rPr>
                <a:t>28°C</a:t>
              </a:r>
            </a:p>
          </p:txBody>
        </p:sp>
      </p:grpSp>
      <p:sp>
        <p:nvSpPr>
          <p:cNvPr id="23" name="Rectangle 5">
            <a:extLst>
              <a:ext uri="{FF2B5EF4-FFF2-40B4-BE49-F238E27FC236}">
                <a16:creationId xmlns:a16="http://schemas.microsoft.com/office/drawing/2014/main" id="{CECF5603-762A-4BC9-B35B-7AC31ECAB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025" y="2168914"/>
            <a:ext cx="27214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Free </a:t>
            </a:r>
            <a:r>
              <a:rPr lang="fr-FR" sz="2000" dirty="0" err="1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cooling</a:t>
            </a: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 nécessaire pour ce résultat, même si équivalent EER moins bon (2,4)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7FE2E-02BA-4837-8E9C-75596F9B0375}"/>
              </a:ext>
            </a:extLst>
          </p:cNvPr>
          <p:cNvGrpSpPr>
            <a:grpSpLocks/>
          </p:cNvGrpSpPr>
          <p:nvPr/>
        </p:nvGrpSpPr>
        <p:grpSpPr bwMode="auto">
          <a:xfrm>
            <a:off x="5715728" y="2229584"/>
            <a:ext cx="571500" cy="701675"/>
            <a:chOff x="5220" y="3191"/>
            <a:chExt cx="463" cy="568"/>
          </a:xfrm>
        </p:grpSpPr>
        <p:sp>
          <p:nvSpPr>
            <p:cNvPr id="25" name="Oval 12">
              <a:extLst>
                <a:ext uri="{FF2B5EF4-FFF2-40B4-BE49-F238E27FC236}">
                  <a16:creationId xmlns:a16="http://schemas.microsoft.com/office/drawing/2014/main" id="{0738EF74-D7F8-4DBE-B231-82B33FC61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26" name="Arc 13">
              <a:extLst>
                <a:ext uri="{FF2B5EF4-FFF2-40B4-BE49-F238E27FC236}">
                  <a16:creationId xmlns:a16="http://schemas.microsoft.com/office/drawing/2014/main" id="{AAA839AE-42DE-4795-A50C-FEFF79795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Arc 14">
              <a:extLst>
                <a:ext uri="{FF2B5EF4-FFF2-40B4-BE49-F238E27FC236}">
                  <a16:creationId xmlns:a16="http://schemas.microsoft.com/office/drawing/2014/main" id="{F56EA1F8-EF20-4249-9D62-04B5FA81DA0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3101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Confort passif : Collège Ronsard</a:t>
            </a: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6" name="Rectangle 5">
            <a:extLst>
              <a:ext uri="{FF2B5EF4-FFF2-40B4-BE49-F238E27FC236}">
                <a16:creationId xmlns:a16="http://schemas.microsoft.com/office/drawing/2014/main" id="{13D8374A-2EDF-47A9-85DC-B94171AC7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78" y="3755012"/>
            <a:ext cx="37276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algn="ctr"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Campagne de mesure : </a:t>
            </a:r>
            <a:b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</a:br>
            <a:r>
              <a:rPr lang="fr-FR" sz="2000" dirty="0" err="1">
                <a:solidFill>
                  <a:srgbClr val="73513E"/>
                </a:solidFill>
                <a:cs typeface="Arial" pitchFamily="34" charset="0"/>
              </a:rPr>
              <a:t>fev</a:t>
            </a:r>
            <a:r>
              <a:rPr lang="fr-FR" sz="2000" dirty="0">
                <a:solidFill>
                  <a:srgbClr val="73513E"/>
                </a:solidFill>
                <a:cs typeface="Arial" pitchFamily="34" charset="0"/>
              </a:rPr>
              <a:t>. 2018 - </a:t>
            </a:r>
            <a:r>
              <a:rPr lang="fr-FR" sz="2000" dirty="0" err="1">
                <a:solidFill>
                  <a:srgbClr val="73513E"/>
                </a:solidFill>
                <a:cs typeface="Arial" pitchFamily="34" charset="0"/>
              </a:rPr>
              <a:t>fev</a:t>
            </a:r>
            <a:r>
              <a:rPr lang="fr-FR" sz="2000" dirty="0">
                <a:solidFill>
                  <a:srgbClr val="73513E"/>
                </a:solidFill>
                <a:cs typeface="Arial" pitchFamily="34" charset="0"/>
              </a:rPr>
              <a:t>. 2019</a:t>
            </a:r>
          </a:p>
        </p:txBody>
      </p:sp>
      <p:sp>
        <p:nvSpPr>
          <p:cNvPr id="59" name="Rectangle 5">
            <a:extLst>
              <a:ext uri="{FF2B5EF4-FFF2-40B4-BE49-F238E27FC236}">
                <a16:creationId xmlns:a16="http://schemas.microsoft.com/office/drawing/2014/main" id="{90F57EE9-C691-4A61-BDED-B8EF25087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1755157"/>
            <a:ext cx="33193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Collège Pierre de Ronsard </a:t>
            </a:r>
            <a:b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</a:br>
            <a: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à Saint-Maur-des-Fossés</a:t>
            </a:r>
          </a:p>
          <a:p>
            <a:pPr algn="ctr">
              <a:defRPr/>
            </a:pPr>
            <a: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Livré en 2008</a:t>
            </a:r>
          </a:p>
        </p:txBody>
      </p:sp>
      <p:pic>
        <p:nvPicPr>
          <p:cNvPr id="9" name="Picture 13" descr="20180207_114639">
            <a:extLst>
              <a:ext uri="{FF2B5EF4-FFF2-40B4-BE49-F238E27FC236}">
                <a16:creationId xmlns:a16="http://schemas.microsoft.com/office/drawing/2014/main" id="{B6AA1C85-C369-4CA2-B09F-33CF6401A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844" y="855566"/>
            <a:ext cx="4767478" cy="357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VDM_LE-DEPARTEMENT_cmjn">
            <a:extLst>
              <a:ext uri="{FF2B5EF4-FFF2-40B4-BE49-F238E27FC236}">
                <a16:creationId xmlns:a16="http://schemas.microsoft.com/office/drawing/2014/main" id="{73436524-DD4E-4A55-ACBD-CB89963CA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787418"/>
            <a:ext cx="19208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748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Confort passif : Collège Ronsard</a:t>
            </a: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28" name="Picture 12" descr="3D82">
            <a:extLst>
              <a:ext uri="{FF2B5EF4-FFF2-40B4-BE49-F238E27FC236}">
                <a16:creationId xmlns:a16="http://schemas.microsoft.com/office/drawing/2014/main" id="{9BD2EDBA-FBD2-4DE5-A684-AB8E49E97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9" y="1001712"/>
            <a:ext cx="4816651" cy="216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44975C62-C9E4-4C10-AF24-E9790AB14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0300" y="1001712"/>
            <a:ext cx="41701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algn="ctr"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Contexte : audit instrumenté pour réduire la consommation énergétique (axé maîtrise de l’électricité)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9B906157-299F-4BD0-9866-D8C99434A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0300" y="2146443"/>
            <a:ext cx="41701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algn="ctr" eaLnBrk="0" hangingPunct="0">
              <a:defRPr/>
            </a:pPr>
            <a:r>
              <a:rPr lang="fr-FR" sz="2000" i="1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Potentiel de -40% en élec, -28% en chaleur, -32% sur la cuisine centrale, temps de retour &lt; 3 ans</a:t>
            </a:r>
            <a:endParaRPr lang="fr-FR" sz="2000" i="1" dirty="0">
              <a:solidFill>
                <a:srgbClr val="73513E"/>
              </a:solidFill>
              <a:cs typeface="Arial" pitchFamily="34" charset="0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A20ED085-6357-43E3-A68C-B657EF46F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7147" y="3515071"/>
            <a:ext cx="43964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algn="ctr"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Et au passage : </a:t>
            </a:r>
            <a:b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</a:b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Analyse du confort d’été et QAI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9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6B94DCF-9A7F-44B9-9472-4C479F15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1" y="1146425"/>
            <a:ext cx="5337719" cy="343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Confort passif : Collège Ronsard</a:t>
            </a: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21A7EC5F-FB80-477F-83DE-B465A940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26" y="765619"/>
            <a:ext cx="6737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Résultats mesurés dans 8 zones</a:t>
            </a:r>
          </a:p>
        </p:txBody>
      </p:sp>
      <p:sp>
        <p:nvSpPr>
          <p:cNvPr id="36" name="Rectangle 5">
            <a:extLst>
              <a:ext uri="{FF2B5EF4-FFF2-40B4-BE49-F238E27FC236}">
                <a16:creationId xmlns:a16="http://schemas.microsoft.com/office/drawing/2014/main" id="{40EA9178-C8FF-4E26-9B25-AF6E74C54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025" y="1164592"/>
            <a:ext cx="27214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Jusqu’à 200h au-dessus de 28°C dans les classes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  <p:grpSp>
        <p:nvGrpSpPr>
          <p:cNvPr id="28" name="Groupe 33">
            <a:extLst>
              <a:ext uri="{FF2B5EF4-FFF2-40B4-BE49-F238E27FC236}">
                <a16:creationId xmlns:a16="http://schemas.microsoft.com/office/drawing/2014/main" id="{EFB052AC-A496-48CB-AAC6-11B28FF87D41}"/>
              </a:ext>
            </a:extLst>
          </p:cNvPr>
          <p:cNvGrpSpPr>
            <a:grpSpLocks/>
          </p:cNvGrpSpPr>
          <p:nvPr/>
        </p:nvGrpSpPr>
        <p:grpSpPr bwMode="auto">
          <a:xfrm>
            <a:off x="5718387" y="1318480"/>
            <a:ext cx="585787" cy="490537"/>
            <a:chOff x="357158" y="5285959"/>
            <a:chExt cx="585359" cy="490135"/>
          </a:xfrm>
        </p:grpSpPr>
        <p:sp>
          <p:nvSpPr>
            <p:cNvPr id="29" name="Oval 12">
              <a:extLst>
                <a:ext uri="{FF2B5EF4-FFF2-40B4-BE49-F238E27FC236}">
                  <a16:creationId xmlns:a16="http://schemas.microsoft.com/office/drawing/2014/main" id="{7BE1AB01-8A6E-40BF-B086-A4431F798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58" y="5285959"/>
              <a:ext cx="490037" cy="4901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grpSp>
          <p:nvGrpSpPr>
            <p:cNvPr id="30" name="Group 6">
              <a:extLst>
                <a:ext uri="{FF2B5EF4-FFF2-40B4-BE49-F238E27FC236}">
                  <a16:creationId xmlns:a16="http://schemas.microsoft.com/office/drawing/2014/main" id="{47AE3D7B-7902-4F5A-AADA-CD92F8DEC3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013" y="5322926"/>
              <a:ext cx="571504" cy="442010"/>
              <a:chOff x="6646" y="12770"/>
              <a:chExt cx="727" cy="668"/>
            </a:xfrm>
          </p:grpSpPr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CC22EB92-4F56-42D3-8B3B-C4578A9B7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6" y="12850"/>
                <a:ext cx="682" cy="486"/>
              </a:xfrm>
              <a:custGeom>
                <a:avLst/>
                <a:gdLst>
                  <a:gd name="T0" fmla="*/ 0 w 682"/>
                  <a:gd name="T1" fmla="*/ 181 h 486"/>
                  <a:gd name="T2" fmla="*/ 166 w 682"/>
                  <a:gd name="T3" fmla="*/ 0 h 486"/>
                  <a:gd name="T4" fmla="*/ 682 w 682"/>
                  <a:gd name="T5" fmla="*/ 424 h 486"/>
                  <a:gd name="T6" fmla="*/ 607 w 682"/>
                  <a:gd name="T7" fmla="*/ 486 h 486"/>
                  <a:gd name="T8" fmla="*/ 0 w 682"/>
                  <a:gd name="T9" fmla="*/ 181 h 4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2"/>
                  <a:gd name="T16" fmla="*/ 0 h 486"/>
                  <a:gd name="T17" fmla="*/ 682 w 682"/>
                  <a:gd name="T18" fmla="*/ 486 h 4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2" h="486">
                    <a:moveTo>
                      <a:pt x="0" y="181"/>
                    </a:moveTo>
                    <a:lnTo>
                      <a:pt x="166" y="0"/>
                    </a:lnTo>
                    <a:lnTo>
                      <a:pt x="682" y="424"/>
                    </a:lnTo>
                    <a:lnTo>
                      <a:pt x="607" y="486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D0FBAD38-1D03-40C6-AF3C-5B5160A36AEF}"/>
                  </a:ext>
                </a:extLst>
              </p:cNvPr>
              <p:cNvSpPr>
                <a:spLocks/>
              </p:cNvSpPr>
              <p:nvPr/>
            </p:nvSpPr>
            <p:spPr bwMode="auto">
              <a:xfrm rot="5984054">
                <a:off x="6741" y="12901"/>
                <a:ext cx="651" cy="423"/>
              </a:xfrm>
              <a:custGeom>
                <a:avLst/>
                <a:gdLst>
                  <a:gd name="T0" fmla="*/ 0 w 682"/>
                  <a:gd name="T1" fmla="*/ 120 h 486"/>
                  <a:gd name="T2" fmla="*/ 144 w 682"/>
                  <a:gd name="T3" fmla="*/ 0 h 486"/>
                  <a:gd name="T4" fmla="*/ 593 w 682"/>
                  <a:gd name="T5" fmla="*/ 279 h 486"/>
                  <a:gd name="T6" fmla="*/ 528 w 682"/>
                  <a:gd name="T7" fmla="*/ 320 h 486"/>
                  <a:gd name="T8" fmla="*/ 0 w 682"/>
                  <a:gd name="T9" fmla="*/ 120 h 4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2"/>
                  <a:gd name="T16" fmla="*/ 0 h 486"/>
                  <a:gd name="T17" fmla="*/ 682 w 682"/>
                  <a:gd name="T18" fmla="*/ 486 h 4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2" h="486">
                    <a:moveTo>
                      <a:pt x="0" y="181"/>
                    </a:moveTo>
                    <a:lnTo>
                      <a:pt x="166" y="0"/>
                    </a:lnTo>
                    <a:lnTo>
                      <a:pt x="682" y="424"/>
                    </a:lnTo>
                    <a:lnTo>
                      <a:pt x="607" y="486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63B81F91-76B4-488E-AF8E-DBEA3B94D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" y="12833"/>
                <a:ext cx="682" cy="486"/>
              </a:xfrm>
              <a:custGeom>
                <a:avLst/>
                <a:gdLst>
                  <a:gd name="T0" fmla="*/ 0 w 682"/>
                  <a:gd name="T1" fmla="*/ 181 h 486"/>
                  <a:gd name="T2" fmla="*/ 166 w 682"/>
                  <a:gd name="T3" fmla="*/ 0 h 486"/>
                  <a:gd name="T4" fmla="*/ 682 w 682"/>
                  <a:gd name="T5" fmla="*/ 424 h 486"/>
                  <a:gd name="T6" fmla="*/ 607 w 682"/>
                  <a:gd name="T7" fmla="*/ 486 h 486"/>
                  <a:gd name="T8" fmla="*/ 0 w 682"/>
                  <a:gd name="T9" fmla="*/ 181 h 4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2"/>
                  <a:gd name="T16" fmla="*/ 0 h 486"/>
                  <a:gd name="T17" fmla="*/ 682 w 682"/>
                  <a:gd name="T18" fmla="*/ 486 h 4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2" h="486">
                    <a:moveTo>
                      <a:pt x="0" y="181"/>
                    </a:moveTo>
                    <a:lnTo>
                      <a:pt x="166" y="0"/>
                    </a:lnTo>
                    <a:lnTo>
                      <a:pt x="682" y="424"/>
                    </a:lnTo>
                    <a:lnTo>
                      <a:pt x="607" y="486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17A9D581-B57E-4F20-B17A-59C7B4D51539}"/>
                  </a:ext>
                </a:extLst>
              </p:cNvPr>
              <p:cNvSpPr>
                <a:spLocks/>
              </p:cNvSpPr>
              <p:nvPr/>
            </p:nvSpPr>
            <p:spPr bwMode="auto">
              <a:xfrm rot="5984054">
                <a:off x="6786" y="12884"/>
                <a:ext cx="651" cy="423"/>
              </a:xfrm>
              <a:custGeom>
                <a:avLst/>
                <a:gdLst>
                  <a:gd name="T0" fmla="*/ 0 w 682"/>
                  <a:gd name="T1" fmla="*/ 120 h 486"/>
                  <a:gd name="T2" fmla="*/ 144 w 682"/>
                  <a:gd name="T3" fmla="*/ 0 h 486"/>
                  <a:gd name="T4" fmla="*/ 593 w 682"/>
                  <a:gd name="T5" fmla="*/ 279 h 486"/>
                  <a:gd name="T6" fmla="*/ 528 w 682"/>
                  <a:gd name="T7" fmla="*/ 320 h 486"/>
                  <a:gd name="T8" fmla="*/ 0 w 682"/>
                  <a:gd name="T9" fmla="*/ 120 h 4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2"/>
                  <a:gd name="T16" fmla="*/ 0 h 486"/>
                  <a:gd name="T17" fmla="*/ 682 w 682"/>
                  <a:gd name="T18" fmla="*/ 486 h 4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2" h="486">
                    <a:moveTo>
                      <a:pt x="0" y="181"/>
                    </a:moveTo>
                    <a:lnTo>
                      <a:pt x="166" y="0"/>
                    </a:lnTo>
                    <a:lnTo>
                      <a:pt x="682" y="424"/>
                    </a:lnTo>
                    <a:lnTo>
                      <a:pt x="607" y="486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636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Confort passif : Collège Ronsard</a:t>
            </a: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21A7EC5F-FB80-477F-83DE-B465A940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26" y="765619"/>
            <a:ext cx="6737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itchFamily="18" charset="0"/>
                <a:cs typeface="Arial" pitchFamily="34" charset="0"/>
              </a:rPr>
              <a:t>Pourquoi ces résultats ?</a:t>
            </a:r>
          </a:p>
        </p:txBody>
      </p:sp>
      <p:pic>
        <p:nvPicPr>
          <p:cNvPr id="19" name="Picture 38" descr="https://encrypted-tbn1.gstatic.com/images?q=tbn:ANd9GcQXY7h5-MHDkbiUKHhBLhUxNXaO1762M1MW2THoGR31dAxNW9qspA">
            <a:extLst>
              <a:ext uri="{FF2B5EF4-FFF2-40B4-BE49-F238E27FC236}">
                <a16:creationId xmlns:a16="http://schemas.microsoft.com/office/drawing/2014/main" id="{E93681CF-49CF-4C75-A02D-75C00505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7" y="2251482"/>
            <a:ext cx="105251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5">
            <a:extLst>
              <a:ext uri="{FF2B5EF4-FFF2-40B4-BE49-F238E27FC236}">
                <a16:creationId xmlns:a16="http://schemas.microsoft.com/office/drawing/2014/main" id="{98D4E79B-CE88-4FB2-8DA6-E986DF0F1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20" y="2220773"/>
            <a:ext cx="32478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Pas d’occultation extérieure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B85234B7-904F-4485-88E7-631776344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20" y="2638892"/>
            <a:ext cx="32478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Façade très vitrée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09A13C58-71A4-4351-8BC1-F0C99B1FF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20" y="3023760"/>
            <a:ext cx="32478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Forte conso d’élec y compris en inoccupation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01D1BDF6-146A-4C35-800F-CF007B451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20" y="3693546"/>
            <a:ext cx="32478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Free-</a:t>
            </a:r>
            <a:r>
              <a:rPr lang="fr-FR" sz="2000" dirty="0" err="1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cooling</a:t>
            </a: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 non prévu  (simple flux)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70ED6EF7-FDA9-40DE-A3C2-0722E22DB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20" y="1466031"/>
            <a:ext cx="22023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cs typeface="Arial" pitchFamily="34" charset="0"/>
              </a:rPr>
              <a:t>Inertie béton</a:t>
            </a:r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555077A1-00F4-4A47-B96F-D814EBE1F2DD}"/>
              </a:ext>
            </a:extLst>
          </p:cNvPr>
          <p:cNvGrpSpPr>
            <a:grpSpLocks/>
          </p:cNvGrpSpPr>
          <p:nvPr/>
        </p:nvGrpSpPr>
        <p:grpSpPr bwMode="auto">
          <a:xfrm>
            <a:off x="871892" y="1401112"/>
            <a:ext cx="571500" cy="701675"/>
            <a:chOff x="5220" y="3191"/>
            <a:chExt cx="463" cy="568"/>
          </a:xfrm>
        </p:grpSpPr>
        <p:sp>
          <p:nvSpPr>
            <p:cNvPr id="27" name="Oval 12">
              <a:extLst>
                <a:ext uri="{FF2B5EF4-FFF2-40B4-BE49-F238E27FC236}">
                  <a16:creationId xmlns:a16="http://schemas.microsoft.com/office/drawing/2014/main" id="{050A4E9E-AC9C-4184-BF34-270EC1634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37" name="Arc 13">
              <a:extLst>
                <a:ext uri="{FF2B5EF4-FFF2-40B4-BE49-F238E27FC236}">
                  <a16:creationId xmlns:a16="http://schemas.microsoft.com/office/drawing/2014/main" id="{60F448C9-8E4B-4CB8-A4B8-EEC7656EE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Arc 14">
              <a:extLst>
                <a:ext uri="{FF2B5EF4-FFF2-40B4-BE49-F238E27FC236}">
                  <a16:creationId xmlns:a16="http://schemas.microsoft.com/office/drawing/2014/main" id="{55FAF962-43C1-4663-9C55-8B795425CEA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716C312-E699-45AA-B77B-8E87ED344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465" y="1409759"/>
            <a:ext cx="4082574" cy="304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3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Toc </a:t>
            </a:r>
            <a:r>
              <a:rPr lang="fr-FR" dirty="0" err="1"/>
              <a:t>toc</a:t>
            </a:r>
            <a:r>
              <a:rPr lang="fr-FR" dirty="0"/>
              <a:t> </a:t>
            </a:r>
            <a:r>
              <a:rPr lang="fr-FR" dirty="0" err="1"/>
              <a:t>toc</a:t>
            </a:r>
            <a:r>
              <a:rPr lang="fr-FR" dirty="0"/>
              <a:t>, qui est là ?</a:t>
            </a:r>
          </a:p>
        </p:txBody>
      </p:sp>
      <p:pic>
        <p:nvPicPr>
          <p:cNvPr id="6" name="Picture 2" descr="Résultat de recherche d'images pour &quot;lever la main&quot;">
            <a:extLst>
              <a:ext uri="{FF2B5EF4-FFF2-40B4-BE49-F238E27FC236}">
                <a16:creationId xmlns:a16="http://schemas.microsoft.com/office/drawing/2014/main" id="{A84E8056-3064-43A0-ACF2-F08CD772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242" y="1616531"/>
            <a:ext cx="6811515" cy="2804055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D3B8C31-C112-43D8-88B0-2D795D8DB4B4}"/>
              </a:ext>
            </a:extLst>
          </p:cNvPr>
          <p:cNvSpPr txBox="1"/>
          <p:nvPr/>
        </p:nvSpPr>
        <p:spPr>
          <a:xfrm>
            <a:off x="1166242" y="910764"/>
            <a:ext cx="43226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>
                <a:solidFill>
                  <a:srgbClr val="73513E"/>
                </a:solidFill>
              </a:rPr>
              <a:t>Mon nom</a:t>
            </a:r>
          </a:p>
          <a:p>
            <a:pPr>
              <a:spcAft>
                <a:spcPts val="1200"/>
              </a:spcAft>
            </a:pPr>
            <a:r>
              <a:rPr lang="fr-FR" sz="2400" dirty="0">
                <a:solidFill>
                  <a:srgbClr val="73513E"/>
                </a:solidFill>
              </a:rPr>
              <a:t>Ma structure</a:t>
            </a:r>
          </a:p>
          <a:p>
            <a:pPr>
              <a:spcAft>
                <a:spcPts val="1200"/>
              </a:spcAft>
            </a:pPr>
            <a:r>
              <a:rPr lang="fr-FR" sz="2400" dirty="0">
                <a:solidFill>
                  <a:srgbClr val="73513E"/>
                </a:solidFill>
              </a:rPr>
              <a:t>Mon vécu du confort Low Tech ?</a:t>
            </a: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239DF03-E6EE-4F76-962C-97D7B4504E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6462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ctrTitle"/>
          </p:nvPr>
        </p:nvSpPr>
        <p:spPr>
          <a:xfrm>
            <a:off x="4763" y="2727"/>
            <a:ext cx="6205537" cy="685532"/>
          </a:xfrm>
        </p:spPr>
        <p:txBody>
          <a:bodyPr/>
          <a:lstStyle/>
          <a:p>
            <a:r>
              <a:rPr lang="fr-FR" dirty="0"/>
              <a:t>Confort passif : et en logement ?</a:t>
            </a: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6" name="Rectangle 5">
            <a:extLst>
              <a:ext uri="{FF2B5EF4-FFF2-40B4-BE49-F238E27FC236}">
                <a16:creationId xmlns:a16="http://schemas.microsoft.com/office/drawing/2014/main" id="{13D8374A-2EDF-47A9-85DC-B94171AC7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84" y="3601124"/>
            <a:ext cx="30212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algn="ctr"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AMO énergie depuis 2003</a:t>
            </a:r>
          </a:p>
          <a:p>
            <a:pPr algn="ctr"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Campagne de mesure : </a:t>
            </a:r>
            <a:b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</a:br>
            <a:r>
              <a:rPr lang="fr-FR" sz="2000" dirty="0">
                <a:solidFill>
                  <a:srgbClr val="73513E"/>
                </a:solidFill>
                <a:cs typeface="Arial" pitchFamily="34" charset="0"/>
              </a:rPr>
              <a:t>mai 2009 - déc. 2010</a:t>
            </a:r>
          </a:p>
        </p:txBody>
      </p:sp>
      <p:sp>
        <p:nvSpPr>
          <p:cNvPr id="59" name="Rectangle 5">
            <a:extLst>
              <a:ext uri="{FF2B5EF4-FFF2-40B4-BE49-F238E27FC236}">
                <a16:creationId xmlns:a16="http://schemas.microsoft.com/office/drawing/2014/main" id="{90F57EE9-C691-4A61-BDED-B8EF25087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25" y="2106333"/>
            <a:ext cx="23245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ZAC de Bonne</a:t>
            </a:r>
          </a:p>
          <a:p>
            <a:pPr algn="ctr">
              <a:defRPr/>
            </a:pPr>
            <a: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à Grenoble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7DE2E9-44FF-484F-BE42-D2D2BD769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821" y="850506"/>
            <a:ext cx="1638384" cy="12510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30BD30-232C-4238-9482-5D93A93A9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30" y="792626"/>
            <a:ext cx="1212912" cy="1295467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6121154-C201-4147-B83A-7A758BC4D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84" y="3021762"/>
            <a:ext cx="30212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algn="ctr"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Aménageur : SEM SAGES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B3F4D9-F777-4499-A82D-3C8A6070B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082" y="1349378"/>
            <a:ext cx="5815115" cy="285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7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ctrTitle"/>
          </p:nvPr>
        </p:nvSpPr>
        <p:spPr>
          <a:xfrm>
            <a:off x="4763" y="2727"/>
            <a:ext cx="6205537" cy="685532"/>
          </a:xfrm>
        </p:spPr>
        <p:txBody>
          <a:bodyPr/>
          <a:lstStyle/>
          <a:p>
            <a:r>
              <a:rPr lang="fr-FR" dirty="0"/>
              <a:t>Confort passif : ZAC de Bonne</a:t>
            </a: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897D86-D7B6-4724-BC01-3EA8C485C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14" y="802926"/>
            <a:ext cx="5043892" cy="3333645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F0051790-2725-4079-8C5F-71BB960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034" y="791203"/>
            <a:ext cx="27214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Dans 67% des logements on a plus de 28°C plus de 40h par an</a:t>
            </a: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  <p:grpSp>
        <p:nvGrpSpPr>
          <p:cNvPr id="12" name="Groupe 33">
            <a:extLst>
              <a:ext uri="{FF2B5EF4-FFF2-40B4-BE49-F238E27FC236}">
                <a16:creationId xmlns:a16="http://schemas.microsoft.com/office/drawing/2014/main" id="{5F406867-BE3A-4BDE-AEBD-8A7A2C51F147}"/>
              </a:ext>
            </a:extLst>
          </p:cNvPr>
          <p:cNvGrpSpPr>
            <a:grpSpLocks/>
          </p:cNvGrpSpPr>
          <p:nvPr/>
        </p:nvGrpSpPr>
        <p:grpSpPr bwMode="auto">
          <a:xfrm>
            <a:off x="5372382" y="854458"/>
            <a:ext cx="585787" cy="490537"/>
            <a:chOff x="357158" y="5285959"/>
            <a:chExt cx="585359" cy="49013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68ECE0-3D85-4F6A-B37D-96B9BCCD3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58" y="5285959"/>
              <a:ext cx="490037" cy="4901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57EBC6CD-A60E-4B1F-B061-A207BA5085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013" y="5322926"/>
              <a:ext cx="571504" cy="442010"/>
              <a:chOff x="6646" y="12770"/>
              <a:chExt cx="727" cy="668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73A11ACE-531D-4BCC-B1F6-58C7FC3D5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6" y="12850"/>
                <a:ext cx="682" cy="486"/>
              </a:xfrm>
              <a:custGeom>
                <a:avLst/>
                <a:gdLst>
                  <a:gd name="T0" fmla="*/ 0 w 682"/>
                  <a:gd name="T1" fmla="*/ 181 h 486"/>
                  <a:gd name="T2" fmla="*/ 166 w 682"/>
                  <a:gd name="T3" fmla="*/ 0 h 486"/>
                  <a:gd name="T4" fmla="*/ 682 w 682"/>
                  <a:gd name="T5" fmla="*/ 424 h 486"/>
                  <a:gd name="T6" fmla="*/ 607 w 682"/>
                  <a:gd name="T7" fmla="*/ 486 h 486"/>
                  <a:gd name="T8" fmla="*/ 0 w 682"/>
                  <a:gd name="T9" fmla="*/ 181 h 4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2"/>
                  <a:gd name="T16" fmla="*/ 0 h 486"/>
                  <a:gd name="T17" fmla="*/ 682 w 682"/>
                  <a:gd name="T18" fmla="*/ 486 h 4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2" h="486">
                    <a:moveTo>
                      <a:pt x="0" y="181"/>
                    </a:moveTo>
                    <a:lnTo>
                      <a:pt x="166" y="0"/>
                    </a:lnTo>
                    <a:lnTo>
                      <a:pt x="682" y="424"/>
                    </a:lnTo>
                    <a:lnTo>
                      <a:pt x="607" y="486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7762E986-6524-48CB-AF76-8BDECF2A4EAC}"/>
                  </a:ext>
                </a:extLst>
              </p:cNvPr>
              <p:cNvSpPr>
                <a:spLocks/>
              </p:cNvSpPr>
              <p:nvPr/>
            </p:nvSpPr>
            <p:spPr bwMode="auto">
              <a:xfrm rot="5984054">
                <a:off x="6741" y="12901"/>
                <a:ext cx="651" cy="423"/>
              </a:xfrm>
              <a:custGeom>
                <a:avLst/>
                <a:gdLst>
                  <a:gd name="T0" fmla="*/ 0 w 682"/>
                  <a:gd name="T1" fmla="*/ 120 h 486"/>
                  <a:gd name="T2" fmla="*/ 144 w 682"/>
                  <a:gd name="T3" fmla="*/ 0 h 486"/>
                  <a:gd name="T4" fmla="*/ 593 w 682"/>
                  <a:gd name="T5" fmla="*/ 279 h 486"/>
                  <a:gd name="T6" fmla="*/ 528 w 682"/>
                  <a:gd name="T7" fmla="*/ 320 h 486"/>
                  <a:gd name="T8" fmla="*/ 0 w 682"/>
                  <a:gd name="T9" fmla="*/ 120 h 4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2"/>
                  <a:gd name="T16" fmla="*/ 0 h 486"/>
                  <a:gd name="T17" fmla="*/ 682 w 682"/>
                  <a:gd name="T18" fmla="*/ 486 h 4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2" h="486">
                    <a:moveTo>
                      <a:pt x="0" y="181"/>
                    </a:moveTo>
                    <a:lnTo>
                      <a:pt x="166" y="0"/>
                    </a:lnTo>
                    <a:lnTo>
                      <a:pt x="682" y="424"/>
                    </a:lnTo>
                    <a:lnTo>
                      <a:pt x="607" y="486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BC2D44E9-11FD-4031-85B2-879C85F66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" y="12833"/>
                <a:ext cx="682" cy="486"/>
              </a:xfrm>
              <a:custGeom>
                <a:avLst/>
                <a:gdLst>
                  <a:gd name="T0" fmla="*/ 0 w 682"/>
                  <a:gd name="T1" fmla="*/ 181 h 486"/>
                  <a:gd name="T2" fmla="*/ 166 w 682"/>
                  <a:gd name="T3" fmla="*/ 0 h 486"/>
                  <a:gd name="T4" fmla="*/ 682 w 682"/>
                  <a:gd name="T5" fmla="*/ 424 h 486"/>
                  <a:gd name="T6" fmla="*/ 607 w 682"/>
                  <a:gd name="T7" fmla="*/ 486 h 486"/>
                  <a:gd name="T8" fmla="*/ 0 w 682"/>
                  <a:gd name="T9" fmla="*/ 181 h 4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2"/>
                  <a:gd name="T16" fmla="*/ 0 h 486"/>
                  <a:gd name="T17" fmla="*/ 682 w 682"/>
                  <a:gd name="T18" fmla="*/ 486 h 4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2" h="486">
                    <a:moveTo>
                      <a:pt x="0" y="181"/>
                    </a:moveTo>
                    <a:lnTo>
                      <a:pt x="166" y="0"/>
                    </a:lnTo>
                    <a:lnTo>
                      <a:pt x="682" y="424"/>
                    </a:lnTo>
                    <a:lnTo>
                      <a:pt x="607" y="486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24ECBD6D-5FE8-4AAB-8058-665B85594CFF}"/>
                  </a:ext>
                </a:extLst>
              </p:cNvPr>
              <p:cNvSpPr>
                <a:spLocks/>
              </p:cNvSpPr>
              <p:nvPr/>
            </p:nvSpPr>
            <p:spPr bwMode="auto">
              <a:xfrm rot="5984054">
                <a:off x="6786" y="12884"/>
                <a:ext cx="651" cy="423"/>
              </a:xfrm>
              <a:custGeom>
                <a:avLst/>
                <a:gdLst>
                  <a:gd name="T0" fmla="*/ 0 w 682"/>
                  <a:gd name="T1" fmla="*/ 120 h 486"/>
                  <a:gd name="T2" fmla="*/ 144 w 682"/>
                  <a:gd name="T3" fmla="*/ 0 h 486"/>
                  <a:gd name="T4" fmla="*/ 593 w 682"/>
                  <a:gd name="T5" fmla="*/ 279 h 486"/>
                  <a:gd name="T6" fmla="*/ 528 w 682"/>
                  <a:gd name="T7" fmla="*/ 320 h 486"/>
                  <a:gd name="T8" fmla="*/ 0 w 682"/>
                  <a:gd name="T9" fmla="*/ 120 h 4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2"/>
                  <a:gd name="T16" fmla="*/ 0 h 486"/>
                  <a:gd name="T17" fmla="*/ 682 w 682"/>
                  <a:gd name="T18" fmla="*/ 486 h 4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2" h="486">
                    <a:moveTo>
                      <a:pt x="0" y="181"/>
                    </a:moveTo>
                    <a:lnTo>
                      <a:pt x="166" y="0"/>
                    </a:lnTo>
                    <a:lnTo>
                      <a:pt x="682" y="424"/>
                    </a:lnTo>
                    <a:lnTo>
                      <a:pt x="607" y="486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55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ctrTitle"/>
          </p:nvPr>
        </p:nvSpPr>
        <p:spPr>
          <a:xfrm>
            <a:off x="4763" y="2727"/>
            <a:ext cx="6205537" cy="685532"/>
          </a:xfrm>
        </p:spPr>
        <p:txBody>
          <a:bodyPr/>
          <a:lstStyle/>
          <a:p>
            <a:r>
              <a:rPr lang="fr-FR" dirty="0"/>
              <a:t>Confort passif : ZAC de Bonne</a:t>
            </a: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109077F-F828-48AB-BAF2-0513CE955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0" y="796513"/>
            <a:ext cx="4510016" cy="280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8E936E-8075-41CC-81C7-B33D63D3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658" y="1729336"/>
            <a:ext cx="4513316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68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8" descr="https://encrypted-tbn1.gstatic.com/images?q=tbn:ANd9GcQXY7h5-MHDkbiUKHhBLhUxNXaO1762M1MW2THoGR31dAxNW9qspA">
            <a:extLst>
              <a:ext uri="{FF2B5EF4-FFF2-40B4-BE49-F238E27FC236}">
                <a16:creationId xmlns:a16="http://schemas.microsoft.com/office/drawing/2014/main" id="{F587D023-9CB9-45D7-8ED8-13DA4B5D6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24" y="2418906"/>
            <a:ext cx="105251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6"/>
          <p:cNvSpPr>
            <a:spLocks noGrp="1"/>
          </p:cNvSpPr>
          <p:nvPr>
            <p:ph type="ctrTitle"/>
          </p:nvPr>
        </p:nvSpPr>
        <p:spPr>
          <a:xfrm>
            <a:off x="4763" y="2727"/>
            <a:ext cx="6205537" cy="685532"/>
          </a:xfrm>
        </p:spPr>
        <p:txBody>
          <a:bodyPr/>
          <a:lstStyle/>
          <a:p>
            <a:r>
              <a:rPr lang="fr-FR" dirty="0"/>
              <a:t>Confort passif : ZAC de Bonne</a:t>
            </a: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33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11DF4F-1CFE-4049-8613-B360DAEAF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6" y="913873"/>
            <a:ext cx="5580861" cy="3480287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A54C9240-AA0B-4A81-86E7-C46F4CE17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853" y="913873"/>
            <a:ext cx="3249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Pourquoi ces résultats ?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B80ADE3-7C1B-418F-B346-0E4AB26FC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156" y="2418259"/>
            <a:ext cx="26478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18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Le confort passif suppose des habitants actifs</a:t>
            </a:r>
            <a:endParaRPr lang="fr-FR" sz="1800" dirty="0">
              <a:solidFill>
                <a:srgbClr val="73513E"/>
              </a:solidFill>
              <a:cs typeface="Arial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AE41AAB-960F-4AAC-B0FA-AA37F4C43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156" y="3122452"/>
            <a:ext cx="264784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18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« Nos » critères de confort ne sont pas (toujours) ceux des habitants</a:t>
            </a:r>
            <a:endParaRPr lang="fr-FR" sz="1800" dirty="0">
              <a:solidFill>
                <a:srgbClr val="73513E"/>
              </a:solidFill>
              <a:cs typeface="Arial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D634523-2A32-4F9F-8C25-EED5353C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7581" y="1648844"/>
            <a:ext cx="2202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1800" dirty="0">
                <a:solidFill>
                  <a:srgbClr val="73513E"/>
                </a:solidFill>
                <a:cs typeface="Arial" pitchFamily="34" charset="0"/>
              </a:rPr>
              <a:t>Inertie béton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C55251-DA08-42E2-AC68-217B9D3E551C}"/>
              </a:ext>
            </a:extLst>
          </p:cNvPr>
          <p:cNvGrpSpPr>
            <a:grpSpLocks/>
          </p:cNvGrpSpPr>
          <p:nvPr/>
        </p:nvGrpSpPr>
        <p:grpSpPr bwMode="auto">
          <a:xfrm>
            <a:off x="5741853" y="1568536"/>
            <a:ext cx="571500" cy="701675"/>
            <a:chOff x="5220" y="3191"/>
            <a:chExt cx="463" cy="56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1D22E16-1186-48E9-B7EB-4F51E11A3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AE9C0EF4-B71E-4C69-9D34-9FF44777E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B8430D4B-BA35-4E5F-B53D-91F9EFCB94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6364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Au menu de l’atelier…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A35521-FBE7-4B40-B880-C452503A6127}"/>
              </a:ext>
            </a:extLst>
          </p:cNvPr>
          <p:cNvSpPr txBox="1"/>
          <p:nvPr/>
        </p:nvSpPr>
        <p:spPr>
          <a:xfrm>
            <a:off x="571500" y="1133616"/>
            <a:ext cx="78970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Toc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toc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toc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, qui est là ?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Confort Passif : des opérations qui ont marché… ou pas…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rgbClr val="73513E"/>
                </a:solidFill>
              </a:rPr>
              <a:t>Si on généralisait ? Vos avis ?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Si le passif ne suffit pas : quelques systèmes Low Tech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Conclusion partagée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DDFB1B40-456F-40E3-89DC-F2CB5DC2C8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808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Si on généralisait ?</a:t>
            </a:r>
          </a:p>
        </p:txBody>
      </p:sp>
      <p:pic>
        <p:nvPicPr>
          <p:cNvPr id="6" name="Picture 2" descr="Résultat de recherche d'images pour &quot;lever la main&quot;">
            <a:extLst>
              <a:ext uri="{FF2B5EF4-FFF2-40B4-BE49-F238E27FC236}">
                <a16:creationId xmlns:a16="http://schemas.microsoft.com/office/drawing/2014/main" id="{A84E8056-3064-43A0-ACF2-F08CD772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242" y="1616531"/>
            <a:ext cx="6811515" cy="2804055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D3B8C31-C112-43D8-88B0-2D795D8DB4B4}"/>
              </a:ext>
            </a:extLst>
          </p:cNvPr>
          <p:cNvSpPr txBox="1"/>
          <p:nvPr/>
        </p:nvSpPr>
        <p:spPr>
          <a:xfrm>
            <a:off x="1166242" y="910764"/>
            <a:ext cx="4322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>
                <a:solidFill>
                  <a:srgbClr val="73513E"/>
                </a:solidFill>
              </a:rPr>
              <a:t>Votre avis ?</a:t>
            </a: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239DF03-E6EE-4F76-962C-97D7B4504E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5487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Si on généralisait ?</a:t>
            </a: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239DF03-E6EE-4F76-962C-97D7B4504E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36</a:t>
            </a:fld>
            <a:endParaRPr lang="fr-FR" dirty="0"/>
          </a:p>
        </p:txBody>
      </p:sp>
      <p:grpSp>
        <p:nvGrpSpPr>
          <p:cNvPr id="984" name="Groupe 983">
            <a:extLst>
              <a:ext uri="{FF2B5EF4-FFF2-40B4-BE49-F238E27FC236}">
                <a16:creationId xmlns:a16="http://schemas.microsoft.com/office/drawing/2014/main" id="{598F2813-569E-4DD4-BCCF-9A3314962FEF}"/>
              </a:ext>
            </a:extLst>
          </p:cNvPr>
          <p:cNvGrpSpPr/>
          <p:nvPr/>
        </p:nvGrpSpPr>
        <p:grpSpPr>
          <a:xfrm>
            <a:off x="3036556" y="2672314"/>
            <a:ext cx="5794520" cy="2115460"/>
            <a:chOff x="2636693" y="2683553"/>
            <a:chExt cx="5794520" cy="2115460"/>
          </a:xfrm>
        </p:grpSpPr>
        <p:pic>
          <p:nvPicPr>
            <p:cNvPr id="982" name="Image 981">
              <a:extLst>
                <a:ext uri="{FF2B5EF4-FFF2-40B4-BE49-F238E27FC236}">
                  <a16:creationId xmlns:a16="http://schemas.microsoft.com/office/drawing/2014/main" id="{7ABA5DD2-6CC0-43D2-9C02-44B065F7F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36693" y="2683553"/>
              <a:ext cx="816117" cy="799856"/>
            </a:xfrm>
            <a:prstGeom prst="rect">
              <a:avLst/>
            </a:prstGeom>
          </p:spPr>
        </p:pic>
        <p:sp>
          <p:nvSpPr>
            <p:cNvPr id="492" name="Rectangle 483">
              <a:extLst>
                <a:ext uri="{FF2B5EF4-FFF2-40B4-BE49-F238E27FC236}">
                  <a16:creationId xmlns:a16="http://schemas.microsoft.com/office/drawing/2014/main" id="{1E4662ED-2B35-447E-BA30-3D69C40BE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3005138"/>
              <a:ext cx="131763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3" name="Freeform 484">
              <a:extLst>
                <a:ext uri="{FF2B5EF4-FFF2-40B4-BE49-F238E27FC236}">
                  <a16:creationId xmlns:a16="http://schemas.microsoft.com/office/drawing/2014/main" id="{2725FB8C-6646-42E1-A886-0BAFE4774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488" y="3394076"/>
              <a:ext cx="1719263" cy="1262063"/>
            </a:xfrm>
            <a:custGeom>
              <a:avLst/>
              <a:gdLst>
                <a:gd name="T0" fmla="*/ 756 w 2166"/>
                <a:gd name="T1" fmla="*/ 0 h 1590"/>
                <a:gd name="T2" fmla="*/ 0 w 2166"/>
                <a:gd name="T3" fmla="*/ 1586 h 1590"/>
                <a:gd name="T4" fmla="*/ 2166 w 2166"/>
                <a:gd name="T5" fmla="*/ 1590 h 1590"/>
                <a:gd name="T6" fmla="*/ 1398 w 2166"/>
                <a:gd name="T7" fmla="*/ 0 h 1590"/>
                <a:gd name="T8" fmla="*/ 756 w 2166"/>
                <a:gd name="T9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6" h="1590">
                  <a:moveTo>
                    <a:pt x="756" y="0"/>
                  </a:moveTo>
                  <a:lnTo>
                    <a:pt x="0" y="1586"/>
                  </a:lnTo>
                  <a:lnTo>
                    <a:pt x="2166" y="1590"/>
                  </a:lnTo>
                  <a:lnTo>
                    <a:pt x="1398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4" name="Freeform 485">
              <a:extLst>
                <a:ext uri="{FF2B5EF4-FFF2-40B4-BE49-F238E27FC236}">
                  <a16:creationId xmlns:a16="http://schemas.microsoft.com/office/drawing/2014/main" id="{A39FF7FF-C4C1-4525-AD83-07FEF5BAA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0" y="3394076"/>
              <a:ext cx="1717675" cy="1262063"/>
            </a:xfrm>
            <a:custGeom>
              <a:avLst/>
              <a:gdLst>
                <a:gd name="T0" fmla="*/ 756 w 2165"/>
                <a:gd name="T1" fmla="*/ 0 h 1590"/>
                <a:gd name="T2" fmla="*/ 0 w 2165"/>
                <a:gd name="T3" fmla="*/ 1586 h 1590"/>
                <a:gd name="T4" fmla="*/ 2165 w 2165"/>
                <a:gd name="T5" fmla="*/ 1590 h 1590"/>
                <a:gd name="T6" fmla="*/ 1397 w 2165"/>
                <a:gd name="T7" fmla="*/ 0 h 1590"/>
                <a:gd name="T8" fmla="*/ 756 w 2165"/>
                <a:gd name="T9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5" h="1590">
                  <a:moveTo>
                    <a:pt x="756" y="0"/>
                  </a:moveTo>
                  <a:lnTo>
                    <a:pt x="0" y="1586"/>
                  </a:lnTo>
                  <a:lnTo>
                    <a:pt x="2165" y="1590"/>
                  </a:lnTo>
                  <a:lnTo>
                    <a:pt x="1397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495" name="Group 488">
              <a:extLst>
                <a:ext uri="{FF2B5EF4-FFF2-40B4-BE49-F238E27FC236}">
                  <a16:creationId xmlns:a16="http://schemas.microsoft.com/office/drawing/2014/main" id="{916A88BC-90F9-426E-8EFF-5C9CA3A28F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8238" y="3154363"/>
              <a:ext cx="34925" cy="746125"/>
              <a:chOff x="2317" y="1987"/>
              <a:chExt cx="22" cy="470"/>
            </a:xfrm>
          </p:grpSpPr>
          <p:sp>
            <p:nvSpPr>
              <p:cNvPr id="967" name="Line 486">
                <a:extLst>
                  <a:ext uri="{FF2B5EF4-FFF2-40B4-BE49-F238E27FC236}">
                    <a16:creationId xmlns:a16="http://schemas.microsoft.com/office/drawing/2014/main" id="{C5AB47F2-DCA9-4030-A517-1B5D058EB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7" y="1987"/>
                <a:ext cx="2" cy="470"/>
              </a:xfrm>
              <a:prstGeom prst="line">
                <a:avLst/>
              </a:prstGeom>
              <a:noFill/>
              <a:ln w="15875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68" name="Line 487">
                <a:extLst>
                  <a:ext uri="{FF2B5EF4-FFF2-40B4-BE49-F238E27FC236}">
                    <a16:creationId xmlns:a16="http://schemas.microsoft.com/office/drawing/2014/main" id="{DC2A72F3-948B-4C71-BC4F-C6390A5648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7" y="1987"/>
                <a:ext cx="2" cy="470"/>
              </a:xfrm>
              <a:prstGeom prst="line">
                <a:avLst/>
              </a:prstGeom>
              <a:noFill/>
              <a:ln w="15875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496" name="Rectangle 489">
              <a:extLst>
                <a:ext uri="{FF2B5EF4-FFF2-40B4-BE49-F238E27FC236}">
                  <a16:creationId xmlns:a16="http://schemas.microsoft.com/office/drawing/2014/main" id="{32E87B41-8E7C-4467-8D70-DCD1F6914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005138"/>
              <a:ext cx="3133725" cy="149225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7" name="Rectangle 490">
              <a:extLst>
                <a:ext uri="{FF2B5EF4-FFF2-40B4-BE49-F238E27FC236}">
                  <a16:creationId xmlns:a16="http://schemas.microsoft.com/office/drawing/2014/main" id="{A47F5D04-85CE-49FF-AD51-DFDE2006D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4646613"/>
              <a:ext cx="3133725" cy="149225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1" name="Freeform 658">
              <a:extLst>
                <a:ext uri="{FF2B5EF4-FFF2-40B4-BE49-F238E27FC236}">
                  <a16:creationId xmlns:a16="http://schemas.microsoft.com/office/drawing/2014/main" id="{15C1B7EB-BCCD-475D-A8A1-5C23981D9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5" y="3303588"/>
              <a:ext cx="596900" cy="298450"/>
            </a:xfrm>
            <a:custGeom>
              <a:avLst/>
              <a:gdLst>
                <a:gd name="T0" fmla="*/ 295 w 752"/>
                <a:gd name="T1" fmla="*/ 0 h 376"/>
                <a:gd name="T2" fmla="*/ 0 w 752"/>
                <a:gd name="T3" fmla="*/ 67 h 376"/>
                <a:gd name="T4" fmla="*/ 265 w 752"/>
                <a:gd name="T5" fmla="*/ 146 h 376"/>
                <a:gd name="T6" fmla="*/ 174 w 752"/>
                <a:gd name="T7" fmla="*/ 169 h 376"/>
                <a:gd name="T8" fmla="*/ 425 w 752"/>
                <a:gd name="T9" fmla="*/ 241 h 376"/>
                <a:gd name="T10" fmla="*/ 349 w 752"/>
                <a:gd name="T11" fmla="*/ 259 h 376"/>
                <a:gd name="T12" fmla="*/ 752 w 752"/>
                <a:gd name="T13" fmla="*/ 376 h 376"/>
                <a:gd name="T14" fmla="*/ 514 w 752"/>
                <a:gd name="T15" fmla="*/ 224 h 376"/>
                <a:gd name="T16" fmla="*/ 577 w 752"/>
                <a:gd name="T17" fmla="*/ 209 h 376"/>
                <a:gd name="T18" fmla="*/ 385 w 752"/>
                <a:gd name="T19" fmla="*/ 119 h 376"/>
                <a:gd name="T20" fmla="*/ 448 w 752"/>
                <a:gd name="T21" fmla="*/ 106 h 376"/>
                <a:gd name="T22" fmla="*/ 295 w 752"/>
                <a:gd name="T23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2" h="376">
                  <a:moveTo>
                    <a:pt x="295" y="0"/>
                  </a:moveTo>
                  <a:lnTo>
                    <a:pt x="0" y="67"/>
                  </a:lnTo>
                  <a:lnTo>
                    <a:pt x="265" y="146"/>
                  </a:lnTo>
                  <a:lnTo>
                    <a:pt x="174" y="169"/>
                  </a:lnTo>
                  <a:lnTo>
                    <a:pt x="425" y="241"/>
                  </a:lnTo>
                  <a:lnTo>
                    <a:pt x="349" y="259"/>
                  </a:lnTo>
                  <a:lnTo>
                    <a:pt x="752" y="376"/>
                  </a:lnTo>
                  <a:lnTo>
                    <a:pt x="514" y="224"/>
                  </a:lnTo>
                  <a:lnTo>
                    <a:pt x="577" y="209"/>
                  </a:lnTo>
                  <a:lnTo>
                    <a:pt x="385" y="119"/>
                  </a:lnTo>
                  <a:lnTo>
                    <a:pt x="448" y="106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2" name="Freeform 659">
              <a:extLst>
                <a:ext uri="{FF2B5EF4-FFF2-40B4-BE49-F238E27FC236}">
                  <a16:creationId xmlns:a16="http://schemas.microsoft.com/office/drawing/2014/main" id="{7B652810-3768-498B-A3B8-8B83A2F3A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388" y="3767138"/>
              <a:ext cx="161925" cy="211138"/>
            </a:xfrm>
            <a:custGeom>
              <a:avLst/>
              <a:gdLst>
                <a:gd name="T0" fmla="*/ 204 w 204"/>
                <a:gd name="T1" fmla="*/ 151 h 265"/>
                <a:gd name="T2" fmla="*/ 181 w 204"/>
                <a:gd name="T3" fmla="*/ 265 h 265"/>
                <a:gd name="T4" fmla="*/ 133 w 204"/>
                <a:gd name="T5" fmla="*/ 170 h 265"/>
                <a:gd name="T6" fmla="*/ 124 w 204"/>
                <a:gd name="T7" fmla="*/ 205 h 265"/>
                <a:gd name="T8" fmla="*/ 79 w 204"/>
                <a:gd name="T9" fmla="*/ 115 h 265"/>
                <a:gd name="T10" fmla="*/ 73 w 204"/>
                <a:gd name="T11" fmla="*/ 144 h 265"/>
                <a:gd name="T12" fmla="*/ 0 w 204"/>
                <a:gd name="T13" fmla="*/ 0 h 265"/>
                <a:gd name="T14" fmla="*/ 84 w 204"/>
                <a:gd name="T15" fmla="*/ 81 h 265"/>
                <a:gd name="T16" fmla="*/ 90 w 204"/>
                <a:gd name="T17" fmla="*/ 56 h 265"/>
                <a:gd name="T18" fmla="*/ 142 w 204"/>
                <a:gd name="T19" fmla="*/ 124 h 265"/>
                <a:gd name="T20" fmla="*/ 145 w 204"/>
                <a:gd name="T21" fmla="*/ 100 h 265"/>
                <a:gd name="T22" fmla="*/ 204 w 204"/>
                <a:gd name="T23" fmla="*/ 15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4" h="265">
                  <a:moveTo>
                    <a:pt x="204" y="151"/>
                  </a:moveTo>
                  <a:lnTo>
                    <a:pt x="181" y="265"/>
                  </a:lnTo>
                  <a:lnTo>
                    <a:pt x="133" y="170"/>
                  </a:lnTo>
                  <a:lnTo>
                    <a:pt x="124" y="205"/>
                  </a:lnTo>
                  <a:lnTo>
                    <a:pt x="79" y="115"/>
                  </a:lnTo>
                  <a:lnTo>
                    <a:pt x="73" y="144"/>
                  </a:lnTo>
                  <a:lnTo>
                    <a:pt x="0" y="0"/>
                  </a:lnTo>
                  <a:lnTo>
                    <a:pt x="84" y="81"/>
                  </a:lnTo>
                  <a:lnTo>
                    <a:pt x="90" y="56"/>
                  </a:lnTo>
                  <a:lnTo>
                    <a:pt x="142" y="124"/>
                  </a:lnTo>
                  <a:lnTo>
                    <a:pt x="145" y="100"/>
                  </a:lnTo>
                  <a:lnTo>
                    <a:pt x="204" y="151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3" name="Rectangle 660">
              <a:extLst>
                <a:ext uri="{FF2B5EF4-FFF2-40B4-BE49-F238E27FC236}">
                  <a16:creationId xmlns:a16="http://schemas.microsoft.com/office/drawing/2014/main" id="{8ED3CD10-4BD2-4538-BCA1-BD94F1A9D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978276"/>
              <a:ext cx="152400" cy="668338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504" name="Group 663">
              <a:extLst>
                <a:ext uri="{FF2B5EF4-FFF2-40B4-BE49-F238E27FC236}">
                  <a16:creationId xmlns:a16="http://schemas.microsoft.com/office/drawing/2014/main" id="{EE3135F7-4804-4129-92FC-31585C916E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75" y="3946526"/>
              <a:ext cx="149225" cy="852487"/>
              <a:chOff x="2210" y="2509"/>
              <a:chExt cx="94" cy="514"/>
            </a:xfrm>
          </p:grpSpPr>
          <p:sp>
            <p:nvSpPr>
              <p:cNvPr id="801" name="Rectangle 661">
                <a:extLst>
                  <a:ext uri="{FF2B5EF4-FFF2-40B4-BE49-F238E27FC236}">
                    <a16:creationId xmlns:a16="http://schemas.microsoft.com/office/drawing/2014/main" id="{C935212F-D1B1-44F5-B0B4-8919E27B8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2509"/>
                <a:ext cx="94" cy="514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02" name="Rectangle 662">
                <a:extLst>
                  <a:ext uri="{FF2B5EF4-FFF2-40B4-BE49-F238E27FC236}">
                    <a16:creationId xmlns:a16="http://schemas.microsoft.com/office/drawing/2014/main" id="{BE09B648-352F-4020-93BB-35B6E9278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2509"/>
                <a:ext cx="94" cy="514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05" name="Group 666">
              <a:extLst>
                <a:ext uri="{FF2B5EF4-FFF2-40B4-BE49-F238E27FC236}">
                  <a16:creationId xmlns:a16="http://schemas.microsoft.com/office/drawing/2014/main" id="{67941D83-EE85-496B-8775-36FF803896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75" y="3005138"/>
              <a:ext cx="149225" cy="185738"/>
              <a:chOff x="2210" y="1893"/>
              <a:chExt cx="94" cy="94"/>
            </a:xfrm>
          </p:grpSpPr>
          <p:sp>
            <p:nvSpPr>
              <p:cNvPr id="799" name="Rectangle 664">
                <a:extLst>
                  <a:ext uri="{FF2B5EF4-FFF2-40B4-BE49-F238E27FC236}">
                    <a16:creationId xmlns:a16="http://schemas.microsoft.com/office/drawing/2014/main" id="{172E9721-8928-4274-9A36-A8ADC4586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1893"/>
                <a:ext cx="94" cy="94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00" name="Rectangle 665">
                <a:extLst>
                  <a:ext uri="{FF2B5EF4-FFF2-40B4-BE49-F238E27FC236}">
                    <a16:creationId xmlns:a16="http://schemas.microsoft.com/office/drawing/2014/main" id="{6004F1FB-2018-4B71-8C50-ABABA17CA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1893"/>
                <a:ext cx="94" cy="94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09" name="Group 934">
              <a:extLst>
                <a:ext uri="{FF2B5EF4-FFF2-40B4-BE49-F238E27FC236}">
                  <a16:creationId xmlns:a16="http://schemas.microsoft.com/office/drawing/2014/main" id="{D2A708D8-6C9D-418F-8DB0-4B013D1730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9600" y="3759201"/>
              <a:ext cx="436563" cy="344488"/>
              <a:chOff x="2784" y="2368"/>
              <a:chExt cx="275" cy="217"/>
            </a:xfrm>
          </p:grpSpPr>
          <p:sp>
            <p:nvSpPr>
              <p:cNvPr id="535" name="Rectangle 932">
                <a:extLst>
                  <a:ext uri="{FF2B5EF4-FFF2-40B4-BE49-F238E27FC236}">
                    <a16:creationId xmlns:a16="http://schemas.microsoft.com/office/drawing/2014/main" id="{6D765BD2-2C23-44DB-830E-AA31823DC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1" y="2549"/>
                <a:ext cx="188" cy="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6" name="Freeform 933">
                <a:extLst>
                  <a:ext uri="{FF2B5EF4-FFF2-40B4-BE49-F238E27FC236}">
                    <a16:creationId xmlns:a16="http://schemas.microsoft.com/office/drawing/2014/main" id="{C08AFCE7-594A-4C67-A842-F5B367665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2368"/>
                <a:ext cx="86" cy="190"/>
              </a:xfrm>
              <a:custGeom>
                <a:avLst/>
                <a:gdLst>
                  <a:gd name="T0" fmla="*/ 68 w 172"/>
                  <a:gd name="T1" fmla="*/ 0 h 381"/>
                  <a:gd name="T2" fmla="*/ 0 w 172"/>
                  <a:gd name="T3" fmla="*/ 20 h 381"/>
                  <a:gd name="T4" fmla="*/ 104 w 172"/>
                  <a:gd name="T5" fmla="*/ 381 h 381"/>
                  <a:gd name="T6" fmla="*/ 172 w 172"/>
                  <a:gd name="T7" fmla="*/ 362 h 381"/>
                  <a:gd name="T8" fmla="*/ 68 w 172"/>
                  <a:gd name="T9" fmla="*/ 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381">
                    <a:moveTo>
                      <a:pt x="68" y="0"/>
                    </a:moveTo>
                    <a:lnTo>
                      <a:pt x="0" y="20"/>
                    </a:lnTo>
                    <a:lnTo>
                      <a:pt x="104" y="381"/>
                    </a:lnTo>
                    <a:lnTo>
                      <a:pt x="172" y="362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510" name="Rectangle 935">
              <a:extLst>
                <a:ext uri="{FF2B5EF4-FFF2-40B4-BE49-F238E27FC236}">
                  <a16:creationId xmlns:a16="http://schemas.microsoft.com/office/drawing/2014/main" id="{8BF6B8FD-8C9E-4B6B-A568-FA3B708FA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1363" y="3303588"/>
              <a:ext cx="512763" cy="952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1" name="Rectangle 936">
              <a:extLst>
                <a:ext uri="{FF2B5EF4-FFF2-40B4-BE49-F238E27FC236}">
                  <a16:creationId xmlns:a16="http://schemas.microsoft.com/office/drawing/2014/main" id="{758676E3-E67B-4765-82A1-92356B14C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4388" y="3303588"/>
              <a:ext cx="512763" cy="952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" name="Freeform 937">
              <a:extLst>
                <a:ext uri="{FF2B5EF4-FFF2-40B4-BE49-F238E27FC236}">
                  <a16:creationId xmlns:a16="http://schemas.microsoft.com/office/drawing/2014/main" id="{CD2CE837-71D2-4D88-BCDF-1EEE680DF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475" y="3308351"/>
              <a:ext cx="163513" cy="211138"/>
            </a:xfrm>
            <a:custGeom>
              <a:avLst/>
              <a:gdLst>
                <a:gd name="T0" fmla="*/ 204 w 204"/>
                <a:gd name="T1" fmla="*/ 114 h 267"/>
                <a:gd name="T2" fmla="*/ 180 w 204"/>
                <a:gd name="T3" fmla="*/ 0 h 267"/>
                <a:gd name="T4" fmla="*/ 133 w 204"/>
                <a:gd name="T5" fmla="*/ 95 h 267"/>
                <a:gd name="T6" fmla="*/ 124 w 204"/>
                <a:gd name="T7" fmla="*/ 61 h 267"/>
                <a:gd name="T8" fmla="*/ 79 w 204"/>
                <a:gd name="T9" fmla="*/ 151 h 267"/>
                <a:gd name="T10" fmla="*/ 73 w 204"/>
                <a:gd name="T11" fmla="*/ 121 h 267"/>
                <a:gd name="T12" fmla="*/ 0 w 204"/>
                <a:gd name="T13" fmla="*/ 267 h 267"/>
                <a:gd name="T14" fmla="*/ 84 w 204"/>
                <a:gd name="T15" fmla="*/ 185 h 267"/>
                <a:gd name="T16" fmla="*/ 90 w 204"/>
                <a:gd name="T17" fmla="*/ 209 h 267"/>
                <a:gd name="T18" fmla="*/ 142 w 204"/>
                <a:gd name="T19" fmla="*/ 141 h 267"/>
                <a:gd name="T20" fmla="*/ 145 w 204"/>
                <a:gd name="T21" fmla="*/ 165 h 267"/>
                <a:gd name="T22" fmla="*/ 204 w 204"/>
                <a:gd name="T23" fmla="*/ 11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4" h="267">
                  <a:moveTo>
                    <a:pt x="204" y="114"/>
                  </a:moveTo>
                  <a:lnTo>
                    <a:pt x="180" y="0"/>
                  </a:lnTo>
                  <a:lnTo>
                    <a:pt x="133" y="95"/>
                  </a:lnTo>
                  <a:lnTo>
                    <a:pt x="124" y="61"/>
                  </a:lnTo>
                  <a:lnTo>
                    <a:pt x="79" y="151"/>
                  </a:lnTo>
                  <a:lnTo>
                    <a:pt x="73" y="121"/>
                  </a:lnTo>
                  <a:lnTo>
                    <a:pt x="0" y="267"/>
                  </a:lnTo>
                  <a:lnTo>
                    <a:pt x="84" y="185"/>
                  </a:lnTo>
                  <a:lnTo>
                    <a:pt x="90" y="209"/>
                  </a:lnTo>
                  <a:lnTo>
                    <a:pt x="142" y="141"/>
                  </a:lnTo>
                  <a:lnTo>
                    <a:pt x="145" y="165"/>
                  </a:lnTo>
                  <a:lnTo>
                    <a:pt x="204" y="114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" name="Freeform 938">
              <a:extLst>
                <a:ext uri="{FF2B5EF4-FFF2-40B4-BE49-F238E27FC236}">
                  <a16:creationId xmlns:a16="http://schemas.microsoft.com/office/drawing/2014/main" id="{5DB5EC60-FAE9-4996-AA57-6672BC7B5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00" y="3308351"/>
              <a:ext cx="161925" cy="211138"/>
            </a:xfrm>
            <a:custGeom>
              <a:avLst/>
              <a:gdLst>
                <a:gd name="T0" fmla="*/ 205 w 205"/>
                <a:gd name="T1" fmla="*/ 114 h 267"/>
                <a:gd name="T2" fmla="*/ 181 w 205"/>
                <a:gd name="T3" fmla="*/ 0 h 267"/>
                <a:gd name="T4" fmla="*/ 133 w 205"/>
                <a:gd name="T5" fmla="*/ 95 h 267"/>
                <a:gd name="T6" fmla="*/ 124 w 205"/>
                <a:gd name="T7" fmla="*/ 61 h 267"/>
                <a:gd name="T8" fmla="*/ 79 w 205"/>
                <a:gd name="T9" fmla="*/ 151 h 267"/>
                <a:gd name="T10" fmla="*/ 73 w 205"/>
                <a:gd name="T11" fmla="*/ 121 h 267"/>
                <a:gd name="T12" fmla="*/ 0 w 205"/>
                <a:gd name="T13" fmla="*/ 267 h 267"/>
                <a:gd name="T14" fmla="*/ 84 w 205"/>
                <a:gd name="T15" fmla="*/ 185 h 267"/>
                <a:gd name="T16" fmla="*/ 91 w 205"/>
                <a:gd name="T17" fmla="*/ 209 h 267"/>
                <a:gd name="T18" fmla="*/ 142 w 205"/>
                <a:gd name="T19" fmla="*/ 141 h 267"/>
                <a:gd name="T20" fmla="*/ 146 w 205"/>
                <a:gd name="T21" fmla="*/ 165 h 267"/>
                <a:gd name="T22" fmla="*/ 205 w 205"/>
                <a:gd name="T23" fmla="*/ 11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" h="267">
                  <a:moveTo>
                    <a:pt x="205" y="114"/>
                  </a:moveTo>
                  <a:lnTo>
                    <a:pt x="181" y="0"/>
                  </a:lnTo>
                  <a:lnTo>
                    <a:pt x="133" y="95"/>
                  </a:lnTo>
                  <a:lnTo>
                    <a:pt x="124" y="61"/>
                  </a:lnTo>
                  <a:lnTo>
                    <a:pt x="79" y="151"/>
                  </a:lnTo>
                  <a:lnTo>
                    <a:pt x="73" y="121"/>
                  </a:lnTo>
                  <a:lnTo>
                    <a:pt x="0" y="267"/>
                  </a:lnTo>
                  <a:lnTo>
                    <a:pt x="84" y="185"/>
                  </a:lnTo>
                  <a:lnTo>
                    <a:pt x="91" y="209"/>
                  </a:lnTo>
                  <a:lnTo>
                    <a:pt x="142" y="141"/>
                  </a:lnTo>
                  <a:lnTo>
                    <a:pt x="146" y="165"/>
                  </a:lnTo>
                  <a:lnTo>
                    <a:pt x="205" y="114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4" name="Freeform 939">
              <a:extLst>
                <a:ext uri="{FF2B5EF4-FFF2-40B4-BE49-F238E27FC236}">
                  <a16:creationId xmlns:a16="http://schemas.microsoft.com/office/drawing/2014/main" id="{ECEF8E10-FA6F-442B-8790-72D1958A1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025" y="3349626"/>
              <a:ext cx="160338" cy="111125"/>
            </a:xfrm>
            <a:custGeom>
              <a:avLst/>
              <a:gdLst>
                <a:gd name="T0" fmla="*/ 202 w 202"/>
                <a:gd name="T1" fmla="*/ 23 h 141"/>
                <a:gd name="T2" fmla="*/ 188 w 202"/>
                <a:gd name="T3" fmla="*/ 0 h 141"/>
                <a:gd name="T4" fmla="*/ 0 w 202"/>
                <a:gd name="T5" fmla="*/ 118 h 141"/>
                <a:gd name="T6" fmla="*/ 14 w 202"/>
                <a:gd name="T7" fmla="*/ 141 h 141"/>
                <a:gd name="T8" fmla="*/ 202 w 202"/>
                <a:gd name="T9" fmla="*/ 2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41">
                  <a:moveTo>
                    <a:pt x="202" y="23"/>
                  </a:moveTo>
                  <a:lnTo>
                    <a:pt x="188" y="0"/>
                  </a:lnTo>
                  <a:lnTo>
                    <a:pt x="0" y="118"/>
                  </a:lnTo>
                  <a:lnTo>
                    <a:pt x="14" y="141"/>
                  </a:lnTo>
                  <a:lnTo>
                    <a:pt x="202" y="2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5" name="Freeform 940">
              <a:extLst>
                <a:ext uri="{FF2B5EF4-FFF2-40B4-BE49-F238E27FC236}">
                  <a16:creationId xmlns:a16="http://schemas.microsoft.com/office/drawing/2014/main" id="{DB158F70-C029-459F-AD73-8DC3685B0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025" y="3498851"/>
              <a:ext cx="160338" cy="111125"/>
            </a:xfrm>
            <a:custGeom>
              <a:avLst/>
              <a:gdLst>
                <a:gd name="T0" fmla="*/ 202 w 202"/>
                <a:gd name="T1" fmla="*/ 23 h 141"/>
                <a:gd name="T2" fmla="*/ 188 w 202"/>
                <a:gd name="T3" fmla="*/ 0 h 141"/>
                <a:gd name="T4" fmla="*/ 0 w 202"/>
                <a:gd name="T5" fmla="*/ 118 h 141"/>
                <a:gd name="T6" fmla="*/ 14 w 202"/>
                <a:gd name="T7" fmla="*/ 141 h 141"/>
                <a:gd name="T8" fmla="*/ 202 w 202"/>
                <a:gd name="T9" fmla="*/ 2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41">
                  <a:moveTo>
                    <a:pt x="202" y="23"/>
                  </a:moveTo>
                  <a:lnTo>
                    <a:pt x="188" y="0"/>
                  </a:lnTo>
                  <a:lnTo>
                    <a:pt x="0" y="118"/>
                  </a:lnTo>
                  <a:lnTo>
                    <a:pt x="14" y="141"/>
                  </a:lnTo>
                  <a:lnTo>
                    <a:pt x="202" y="2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6" name="Freeform 941">
              <a:extLst>
                <a:ext uri="{FF2B5EF4-FFF2-40B4-BE49-F238E27FC236}">
                  <a16:creationId xmlns:a16="http://schemas.microsoft.com/office/drawing/2014/main" id="{6FF946C2-3466-4D7D-B73D-4CD1CB3EB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025" y="3648076"/>
              <a:ext cx="160338" cy="111125"/>
            </a:xfrm>
            <a:custGeom>
              <a:avLst/>
              <a:gdLst>
                <a:gd name="T0" fmla="*/ 202 w 202"/>
                <a:gd name="T1" fmla="*/ 23 h 141"/>
                <a:gd name="T2" fmla="*/ 188 w 202"/>
                <a:gd name="T3" fmla="*/ 0 h 141"/>
                <a:gd name="T4" fmla="*/ 0 w 202"/>
                <a:gd name="T5" fmla="*/ 118 h 141"/>
                <a:gd name="T6" fmla="*/ 14 w 202"/>
                <a:gd name="T7" fmla="*/ 141 h 141"/>
                <a:gd name="T8" fmla="*/ 202 w 202"/>
                <a:gd name="T9" fmla="*/ 2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41">
                  <a:moveTo>
                    <a:pt x="202" y="23"/>
                  </a:moveTo>
                  <a:lnTo>
                    <a:pt x="188" y="0"/>
                  </a:lnTo>
                  <a:lnTo>
                    <a:pt x="0" y="118"/>
                  </a:lnTo>
                  <a:lnTo>
                    <a:pt x="14" y="141"/>
                  </a:lnTo>
                  <a:lnTo>
                    <a:pt x="202" y="2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7" name="Freeform 942">
              <a:extLst>
                <a:ext uri="{FF2B5EF4-FFF2-40B4-BE49-F238E27FC236}">
                  <a16:creationId xmlns:a16="http://schemas.microsoft.com/office/drawing/2014/main" id="{009CA44C-4AD6-4EF3-9276-49030E339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025" y="3797301"/>
              <a:ext cx="160338" cy="111125"/>
            </a:xfrm>
            <a:custGeom>
              <a:avLst/>
              <a:gdLst>
                <a:gd name="T0" fmla="*/ 202 w 202"/>
                <a:gd name="T1" fmla="*/ 23 h 141"/>
                <a:gd name="T2" fmla="*/ 188 w 202"/>
                <a:gd name="T3" fmla="*/ 0 h 141"/>
                <a:gd name="T4" fmla="*/ 0 w 202"/>
                <a:gd name="T5" fmla="*/ 118 h 141"/>
                <a:gd name="T6" fmla="*/ 14 w 202"/>
                <a:gd name="T7" fmla="*/ 141 h 141"/>
                <a:gd name="T8" fmla="*/ 202 w 202"/>
                <a:gd name="T9" fmla="*/ 2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41">
                  <a:moveTo>
                    <a:pt x="202" y="23"/>
                  </a:moveTo>
                  <a:lnTo>
                    <a:pt x="188" y="0"/>
                  </a:lnTo>
                  <a:lnTo>
                    <a:pt x="0" y="118"/>
                  </a:lnTo>
                  <a:lnTo>
                    <a:pt x="14" y="141"/>
                  </a:lnTo>
                  <a:lnTo>
                    <a:pt x="202" y="2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8" name="Freeform 943">
              <a:extLst>
                <a:ext uri="{FF2B5EF4-FFF2-40B4-BE49-F238E27FC236}">
                  <a16:creationId xmlns:a16="http://schemas.microsoft.com/office/drawing/2014/main" id="{CFFA80DD-2764-48A5-B6B7-99734F38B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025" y="3200401"/>
              <a:ext cx="160338" cy="111125"/>
            </a:xfrm>
            <a:custGeom>
              <a:avLst/>
              <a:gdLst>
                <a:gd name="T0" fmla="*/ 202 w 202"/>
                <a:gd name="T1" fmla="*/ 23 h 141"/>
                <a:gd name="T2" fmla="*/ 188 w 202"/>
                <a:gd name="T3" fmla="*/ 0 h 141"/>
                <a:gd name="T4" fmla="*/ 0 w 202"/>
                <a:gd name="T5" fmla="*/ 118 h 141"/>
                <a:gd name="T6" fmla="*/ 14 w 202"/>
                <a:gd name="T7" fmla="*/ 141 h 141"/>
                <a:gd name="T8" fmla="*/ 202 w 202"/>
                <a:gd name="T9" fmla="*/ 2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41">
                  <a:moveTo>
                    <a:pt x="202" y="23"/>
                  </a:moveTo>
                  <a:lnTo>
                    <a:pt x="188" y="0"/>
                  </a:lnTo>
                  <a:lnTo>
                    <a:pt x="0" y="118"/>
                  </a:lnTo>
                  <a:lnTo>
                    <a:pt x="14" y="141"/>
                  </a:lnTo>
                  <a:lnTo>
                    <a:pt x="202" y="23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9" name="Line 944">
              <a:extLst>
                <a:ext uri="{FF2B5EF4-FFF2-40B4-BE49-F238E27FC236}">
                  <a16:creationId xmlns:a16="http://schemas.microsoft.com/office/drawing/2014/main" id="{9589C054-D8DC-4475-B27B-199421DD25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6050" y="3302001"/>
              <a:ext cx="28336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0" name="Rectangle 945">
              <a:extLst>
                <a:ext uri="{FF2B5EF4-FFF2-40B4-BE49-F238E27FC236}">
                  <a16:creationId xmlns:a16="http://schemas.microsoft.com/office/drawing/2014/main" id="{1ABDFB6F-45C1-483C-A56A-53B86F8E2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8188" y="4049713"/>
              <a:ext cx="1343025" cy="6159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4" name="Rectangle 949">
              <a:extLst>
                <a:ext uri="{FF2B5EF4-FFF2-40B4-BE49-F238E27FC236}">
                  <a16:creationId xmlns:a16="http://schemas.microsoft.com/office/drawing/2014/main" id="{7418684C-9524-472B-9892-4FBFE470A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2613" y="4292601"/>
              <a:ext cx="131763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0" i="0" u="none" strike="noStrike" cap="none" normalizeH="0" baseline="0">
                  <a:ln>
                    <a:noFill/>
                  </a:ln>
                  <a:solidFill>
                    <a:srgbClr val="01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5" name="Rectangle 950">
              <a:extLst>
                <a:ext uri="{FF2B5EF4-FFF2-40B4-BE49-F238E27FC236}">
                  <a16:creationId xmlns:a16="http://schemas.microsoft.com/office/drawing/2014/main" id="{3A23013A-0249-4454-BB78-70F1D6A37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8188" y="3154363"/>
              <a:ext cx="1343025" cy="7461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8" name="Rectangle 953">
              <a:extLst>
                <a:ext uri="{FF2B5EF4-FFF2-40B4-BE49-F238E27FC236}">
                  <a16:creationId xmlns:a16="http://schemas.microsoft.com/office/drawing/2014/main" id="{D7EAC0FD-D414-40CC-A463-9A801CE82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6238" y="3397251"/>
              <a:ext cx="131763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529" name="Group 956">
              <a:extLst>
                <a:ext uri="{FF2B5EF4-FFF2-40B4-BE49-F238E27FC236}">
                  <a16:creationId xmlns:a16="http://schemas.microsoft.com/office/drawing/2014/main" id="{2C61E0D3-92D8-454D-80D7-253EFAB53C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42100" y="4276726"/>
              <a:ext cx="447675" cy="161925"/>
              <a:chOff x="4184" y="2694"/>
              <a:chExt cx="282" cy="102"/>
            </a:xfrm>
          </p:grpSpPr>
          <p:sp>
            <p:nvSpPr>
              <p:cNvPr id="533" name="Freeform 954">
                <a:extLst>
                  <a:ext uri="{FF2B5EF4-FFF2-40B4-BE49-F238E27FC236}">
                    <a16:creationId xmlns:a16="http://schemas.microsoft.com/office/drawing/2014/main" id="{A1B5E4E2-8B86-4563-BDB7-F2295873C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3" y="2730"/>
                <a:ext cx="183" cy="23"/>
              </a:xfrm>
              <a:custGeom>
                <a:avLst/>
                <a:gdLst>
                  <a:gd name="T0" fmla="*/ 0 w 365"/>
                  <a:gd name="T1" fmla="*/ 15 h 46"/>
                  <a:gd name="T2" fmla="*/ 2 w 365"/>
                  <a:gd name="T3" fmla="*/ 46 h 46"/>
                  <a:gd name="T4" fmla="*/ 365 w 365"/>
                  <a:gd name="T5" fmla="*/ 31 h 46"/>
                  <a:gd name="T6" fmla="*/ 364 w 365"/>
                  <a:gd name="T7" fmla="*/ 0 h 46"/>
                  <a:gd name="T8" fmla="*/ 0 w 365"/>
                  <a:gd name="T9" fmla="*/ 1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5" h="46">
                    <a:moveTo>
                      <a:pt x="0" y="15"/>
                    </a:moveTo>
                    <a:lnTo>
                      <a:pt x="2" y="46"/>
                    </a:lnTo>
                    <a:lnTo>
                      <a:pt x="365" y="31"/>
                    </a:lnTo>
                    <a:lnTo>
                      <a:pt x="364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4" name="Freeform 955">
                <a:extLst>
                  <a:ext uri="{FF2B5EF4-FFF2-40B4-BE49-F238E27FC236}">
                    <a16:creationId xmlns:a16="http://schemas.microsoft.com/office/drawing/2014/main" id="{5FA8D7A4-BA81-4DA9-A6D1-E86E63583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" y="2694"/>
                <a:ext cx="103" cy="102"/>
              </a:xfrm>
              <a:custGeom>
                <a:avLst/>
                <a:gdLst>
                  <a:gd name="T0" fmla="*/ 199 w 207"/>
                  <a:gd name="T1" fmla="*/ 0 h 205"/>
                  <a:gd name="T2" fmla="*/ 0 w 207"/>
                  <a:gd name="T3" fmla="*/ 111 h 205"/>
                  <a:gd name="T4" fmla="*/ 207 w 207"/>
                  <a:gd name="T5" fmla="*/ 205 h 205"/>
                  <a:gd name="T6" fmla="*/ 199 w 207"/>
                  <a:gd name="T7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7" h="205">
                    <a:moveTo>
                      <a:pt x="199" y="0"/>
                    </a:moveTo>
                    <a:lnTo>
                      <a:pt x="0" y="111"/>
                    </a:lnTo>
                    <a:lnTo>
                      <a:pt x="207" y="205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30" name="Group 959">
              <a:extLst>
                <a:ext uri="{FF2B5EF4-FFF2-40B4-BE49-F238E27FC236}">
                  <a16:creationId xmlns:a16="http://schemas.microsoft.com/office/drawing/2014/main" id="{75B0266B-C226-4BCB-9883-61C2BC6490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42100" y="3551238"/>
              <a:ext cx="447675" cy="163513"/>
              <a:chOff x="4184" y="2237"/>
              <a:chExt cx="282" cy="103"/>
            </a:xfrm>
          </p:grpSpPr>
          <p:sp>
            <p:nvSpPr>
              <p:cNvPr id="531" name="Freeform 957">
                <a:extLst>
                  <a:ext uri="{FF2B5EF4-FFF2-40B4-BE49-F238E27FC236}">
                    <a16:creationId xmlns:a16="http://schemas.microsoft.com/office/drawing/2014/main" id="{F3A68F77-67AD-4DB9-8107-D2726181E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3" y="2273"/>
                <a:ext cx="183" cy="23"/>
              </a:xfrm>
              <a:custGeom>
                <a:avLst/>
                <a:gdLst>
                  <a:gd name="T0" fmla="*/ 0 w 365"/>
                  <a:gd name="T1" fmla="*/ 15 h 47"/>
                  <a:gd name="T2" fmla="*/ 2 w 365"/>
                  <a:gd name="T3" fmla="*/ 47 h 47"/>
                  <a:gd name="T4" fmla="*/ 365 w 365"/>
                  <a:gd name="T5" fmla="*/ 32 h 47"/>
                  <a:gd name="T6" fmla="*/ 364 w 365"/>
                  <a:gd name="T7" fmla="*/ 0 h 47"/>
                  <a:gd name="T8" fmla="*/ 0 w 365"/>
                  <a:gd name="T9" fmla="*/ 1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5" h="47">
                    <a:moveTo>
                      <a:pt x="0" y="15"/>
                    </a:moveTo>
                    <a:lnTo>
                      <a:pt x="2" y="47"/>
                    </a:lnTo>
                    <a:lnTo>
                      <a:pt x="365" y="32"/>
                    </a:lnTo>
                    <a:lnTo>
                      <a:pt x="364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2" name="Freeform 958">
                <a:extLst>
                  <a:ext uri="{FF2B5EF4-FFF2-40B4-BE49-F238E27FC236}">
                    <a16:creationId xmlns:a16="http://schemas.microsoft.com/office/drawing/2014/main" id="{330F03E2-DCBF-44CA-AD5A-D21666BD2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" y="2237"/>
                <a:ext cx="103" cy="103"/>
              </a:xfrm>
              <a:custGeom>
                <a:avLst/>
                <a:gdLst>
                  <a:gd name="T0" fmla="*/ 199 w 207"/>
                  <a:gd name="T1" fmla="*/ 0 h 204"/>
                  <a:gd name="T2" fmla="*/ 0 w 207"/>
                  <a:gd name="T3" fmla="*/ 109 h 204"/>
                  <a:gd name="T4" fmla="*/ 207 w 207"/>
                  <a:gd name="T5" fmla="*/ 204 h 204"/>
                  <a:gd name="T6" fmla="*/ 199 w 207"/>
                  <a:gd name="T7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7" h="204">
                    <a:moveTo>
                      <a:pt x="199" y="0"/>
                    </a:moveTo>
                    <a:lnTo>
                      <a:pt x="0" y="109"/>
                    </a:lnTo>
                    <a:lnTo>
                      <a:pt x="207" y="20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70" name="Groupe 969">
              <a:extLst>
                <a:ext uri="{FF2B5EF4-FFF2-40B4-BE49-F238E27FC236}">
                  <a16:creationId xmlns:a16="http://schemas.microsoft.com/office/drawing/2014/main" id="{30A18663-46BC-4203-8835-11D4DFE3A8B2}"/>
                </a:ext>
              </a:extLst>
            </p:cNvPr>
            <p:cNvGrpSpPr/>
            <p:nvPr/>
          </p:nvGrpSpPr>
          <p:grpSpPr>
            <a:xfrm>
              <a:off x="4457076" y="4101542"/>
              <a:ext cx="743575" cy="533715"/>
              <a:chOff x="4892837" y="3852588"/>
              <a:chExt cx="990265" cy="733674"/>
            </a:xfrm>
          </p:grpSpPr>
          <p:sp>
            <p:nvSpPr>
              <p:cNvPr id="971" name="Rectangle 970">
                <a:extLst>
                  <a:ext uri="{FF2B5EF4-FFF2-40B4-BE49-F238E27FC236}">
                    <a16:creationId xmlns:a16="http://schemas.microsoft.com/office/drawing/2014/main" id="{8F4614B4-7AA0-48EA-8EB0-99839FBB77A2}"/>
                  </a:ext>
                </a:extLst>
              </p:cNvPr>
              <p:cNvSpPr/>
              <p:nvPr/>
            </p:nvSpPr>
            <p:spPr>
              <a:xfrm>
                <a:off x="4892837" y="3852588"/>
                <a:ext cx="990265" cy="12653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2" name="Rectangle 971">
                <a:extLst>
                  <a:ext uri="{FF2B5EF4-FFF2-40B4-BE49-F238E27FC236}">
                    <a16:creationId xmlns:a16="http://schemas.microsoft.com/office/drawing/2014/main" id="{99B386EF-A906-47EC-8B67-81130ACCDF28}"/>
                  </a:ext>
                </a:extLst>
              </p:cNvPr>
              <p:cNvSpPr/>
              <p:nvPr/>
            </p:nvSpPr>
            <p:spPr>
              <a:xfrm>
                <a:off x="5605280" y="3981406"/>
                <a:ext cx="104528" cy="60485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3" name="Rectangle 972">
                <a:extLst>
                  <a:ext uri="{FF2B5EF4-FFF2-40B4-BE49-F238E27FC236}">
                    <a16:creationId xmlns:a16="http://schemas.microsoft.com/office/drawing/2014/main" id="{9301A2DC-1671-454D-9FAD-1D0312A954F4}"/>
                  </a:ext>
                </a:extLst>
              </p:cNvPr>
              <p:cNvSpPr/>
              <p:nvPr/>
            </p:nvSpPr>
            <p:spPr>
              <a:xfrm>
                <a:off x="5046145" y="3981406"/>
                <a:ext cx="104528" cy="60485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74" name="Rectangle 460">
              <a:extLst>
                <a:ext uri="{FF2B5EF4-FFF2-40B4-BE49-F238E27FC236}">
                  <a16:creationId xmlns:a16="http://schemas.microsoft.com/office/drawing/2014/main" id="{30DC2CD2-C3E3-4134-B6AD-0DB97973E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6513" y="4059018"/>
              <a:ext cx="116128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dirty="0">
                  <a:ln>
                    <a:noFill/>
                  </a:ln>
                  <a:solidFill>
                    <a:srgbClr val="73513E"/>
                  </a:solidFill>
                  <a:effectLst/>
                  <a:latin typeface="+mn-lt"/>
                </a:rPr>
                <a:t>Inertie &amp; </a:t>
              </a:r>
              <a:r>
                <a:rPr lang="fr-FR" altLang="fr-FR" sz="1800" dirty="0">
                  <a:solidFill>
                    <a:srgbClr val="73513E"/>
                  </a:solidFill>
                  <a:latin typeface="+mn-lt"/>
                </a:rPr>
                <a:t>free-</a:t>
              </a:r>
              <a:r>
                <a:rPr lang="fr-FR" altLang="fr-FR" sz="1800" dirty="0" err="1">
                  <a:solidFill>
                    <a:srgbClr val="73513E"/>
                  </a:solidFill>
                  <a:latin typeface="+mn-lt"/>
                </a:rPr>
                <a:t>cooling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73513E"/>
                </a:solidFill>
                <a:effectLst/>
                <a:latin typeface="+mn-lt"/>
              </a:endParaRPr>
            </a:p>
          </p:txBody>
        </p:sp>
        <p:sp>
          <p:nvSpPr>
            <p:cNvPr id="975" name="Rectangle 465">
              <a:extLst>
                <a:ext uri="{FF2B5EF4-FFF2-40B4-BE49-F238E27FC236}">
                  <a16:creationId xmlns:a16="http://schemas.microsoft.com/office/drawing/2014/main" id="{0636D9B7-54F7-4F95-85DA-A3BC2F364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6514" y="3192571"/>
              <a:ext cx="128469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dirty="0">
                  <a:ln>
                    <a:noFill/>
                  </a:ln>
                  <a:solidFill>
                    <a:srgbClr val="73513E"/>
                  </a:solidFill>
                  <a:effectLst/>
                  <a:latin typeface="+mn-lt"/>
                </a:rPr>
                <a:t>(Génération de chaud) </a:t>
              </a:r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:a16="http://schemas.microsoft.com/office/drawing/2014/main" id="{CF6ED610-C263-4CDD-BE86-8B5F688AA903}"/>
                </a:ext>
              </a:extLst>
            </p:cNvPr>
            <p:cNvSpPr/>
            <p:nvPr/>
          </p:nvSpPr>
          <p:spPr>
            <a:xfrm>
              <a:off x="3659189" y="3905252"/>
              <a:ext cx="77787" cy="7461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:a16="http://schemas.microsoft.com/office/drawing/2014/main" id="{E02F1F90-C396-417A-9A6C-C1A7A32B7398}"/>
                </a:ext>
              </a:extLst>
            </p:cNvPr>
            <p:cNvSpPr/>
            <p:nvPr/>
          </p:nvSpPr>
          <p:spPr>
            <a:xfrm>
              <a:off x="3659189" y="3155157"/>
              <a:ext cx="77787" cy="7461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BD3B8C31-C112-43D8-88B0-2D795D8DB4B4}"/>
              </a:ext>
            </a:extLst>
          </p:cNvPr>
          <p:cNvSpPr txBox="1"/>
          <p:nvPr/>
        </p:nvSpPr>
        <p:spPr>
          <a:xfrm>
            <a:off x="312924" y="745798"/>
            <a:ext cx="254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>
                <a:solidFill>
                  <a:srgbClr val="73513E"/>
                </a:solidFill>
              </a:rPr>
              <a:t>Finalement,</a:t>
            </a:r>
            <a:br>
              <a:rPr lang="fr-FR" sz="2400" dirty="0">
                <a:solidFill>
                  <a:srgbClr val="73513E"/>
                </a:solidFill>
              </a:rPr>
            </a:br>
            <a:r>
              <a:rPr lang="fr-FR" sz="2400" dirty="0">
                <a:solidFill>
                  <a:srgbClr val="73513E"/>
                </a:solidFill>
              </a:rPr>
              <a:t>c’est du bon sens…</a:t>
            </a:r>
          </a:p>
        </p:txBody>
      </p:sp>
      <p:grpSp>
        <p:nvGrpSpPr>
          <p:cNvPr id="985" name="Groupe 984">
            <a:extLst>
              <a:ext uri="{FF2B5EF4-FFF2-40B4-BE49-F238E27FC236}">
                <a16:creationId xmlns:a16="http://schemas.microsoft.com/office/drawing/2014/main" id="{8092AABD-EB34-408D-8390-8C6E98EBD977}"/>
              </a:ext>
            </a:extLst>
          </p:cNvPr>
          <p:cNvGrpSpPr/>
          <p:nvPr/>
        </p:nvGrpSpPr>
        <p:grpSpPr>
          <a:xfrm>
            <a:off x="3041147" y="688177"/>
            <a:ext cx="5789929" cy="2006605"/>
            <a:chOff x="112185" y="895508"/>
            <a:chExt cx="5789929" cy="2006605"/>
          </a:xfrm>
        </p:grpSpPr>
        <p:pic>
          <p:nvPicPr>
            <p:cNvPr id="981" name="Image 980">
              <a:extLst>
                <a:ext uri="{FF2B5EF4-FFF2-40B4-BE49-F238E27FC236}">
                  <a16:creationId xmlns:a16="http://schemas.microsoft.com/office/drawing/2014/main" id="{5E505ED5-3002-4EBA-A2D1-CD53715A8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185" y="895508"/>
              <a:ext cx="816117" cy="799856"/>
            </a:xfrm>
            <a:prstGeom prst="rect">
              <a:avLst/>
            </a:prstGeom>
          </p:spPr>
        </p:pic>
        <p:grpSp>
          <p:nvGrpSpPr>
            <p:cNvPr id="487" name="Groupe 486">
              <a:extLst>
                <a:ext uri="{FF2B5EF4-FFF2-40B4-BE49-F238E27FC236}">
                  <a16:creationId xmlns:a16="http://schemas.microsoft.com/office/drawing/2014/main" id="{9F2666A2-E88E-4983-966F-C94F7EDC4EF2}"/>
                </a:ext>
              </a:extLst>
            </p:cNvPr>
            <p:cNvGrpSpPr/>
            <p:nvPr/>
          </p:nvGrpSpPr>
          <p:grpSpPr>
            <a:xfrm>
              <a:off x="2515752" y="2235388"/>
              <a:ext cx="743575" cy="533715"/>
              <a:chOff x="4892837" y="3852588"/>
              <a:chExt cx="990265" cy="733674"/>
            </a:xfrm>
          </p:grpSpPr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C1C43992-FDD7-4B48-9BBD-60210304B1DA}"/>
                  </a:ext>
                </a:extLst>
              </p:cNvPr>
              <p:cNvSpPr/>
              <p:nvPr/>
            </p:nvSpPr>
            <p:spPr>
              <a:xfrm>
                <a:off x="4892837" y="3852588"/>
                <a:ext cx="990265" cy="12653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B078145C-87A4-426F-A8AD-30C16C8795AC}"/>
                  </a:ext>
                </a:extLst>
              </p:cNvPr>
              <p:cNvSpPr/>
              <p:nvPr/>
            </p:nvSpPr>
            <p:spPr>
              <a:xfrm>
                <a:off x="5605280" y="3981406"/>
                <a:ext cx="104528" cy="60485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id="{2E11D140-81F6-46D9-B800-B78169651BB5}"/>
                  </a:ext>
                </a:extLst>
              </p:cNvPr>
              <p:cNvSpPr/>
              <p:nvPr/>
            </p:nvSpPr>
            <p:spPr>
              <a:xfrm>
                <a:off x="5046145" y="3981406"/>
                <a:ext cx="104528" cy="60485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F841246E-915F-46A0-AD53-12AC28E2A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013" y="1170838"/>
              <a:ext cx="128060" cy="260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805C1277-D089-48DA-A6DA-972CB04A0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3892" y="1314912"/>
              <a:ext cx="30982" cy="1442745"/>
              <a:chOff x="1954" y="1260"/>
              <a:chExt cx="15" cy="721"/>
            </a:xfrm>
          </p:grpSpPr>
          <p:sp>
            <p:nvSpPr>
              <p:cNvPr id="482" name="Line 6">
                <a:extLst>
                  <a:ext uri="{FF2B5EF4-FFF2-40B4-BE49-F238E27FC236}">
                    <a16:creationId xmlns:a16="http://schemas.microsoft.com/office/drawing/2014/main" id="{15356BC1-9A55-49C2-8AC5-5F19DF568D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9" y="1260"/>
                <a:ext cx="0" cy="721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3" name="Line 7">
                <a:extLst>
                  <a:ext uri="{FF2B5EF4-FFF2-40B4-BE49-F238E27FC236}">
                    <a16:creationId xmlns:a16="http://schemas.microsoft.com/office/drawing/2014/main" id="{80C268EA-6E7D-4435-96A4-26E029B33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4" y="1260"/>
                <a:ext cx="0" cy="721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93025985-469F-4519-B6CD-BBA48478D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237" y="1170838"/>
              <a:ext cx="3123014" cy="14407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DF7B1795-5B52-4521-853B-68913ACE1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237" y="2757657"/>
              <a:ext cx="3123014" cy="14407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8" name="Group 445">
              <a:extLst>
                <a:ext uri="{FF2B5EF4-FFF2-40B4-BE49-F238E27FC236}">
                  <a16:creationId xmlns:a16="http://schemas.microsoft.com/office/drawing/2014/main" id="{67713956-6451-4FD5-B2EA-B5AAB602A0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1898" y="1871200"/>
              <a:ext cx="311888" cy="364188"/>
              <a:chOff x="2626" y="1538"/>
              <a:chExt cx="151" cy="182"/>
            </a:xfrm>
          </p:grpSpPr>
          <p:sp>
            <p:nvSpPr>
              <p:cNvPr id="53" name="Rectangle 442">
                <a:extLst>
                  <a:ext uri="{FF2B5EF4-FFF2-40B4-BE49-F238E27FC236}">
                    <a16:creationId xmlns:a16="http://schemas.microsoft.com/office/drawing/2014/main" id="{3549F066-6640-4309-80B2-7238D7132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699"/>
                <a:ext cx="94" cy="2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" name="Rectangle 443">
                <a:extLst>
                  <a:ext uri="{FF2B5EF4-FFF2-40B4-BE49-F238E27FC236}">
                    <a16:creationId xmlns:a16="http://schemas.microsoft.com/office/drawing/2014/main" id="{2BA46612-98CA-4EA5-A4BC-92230A19C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9" y="1633"/>
                <a:ext cx="60" cy="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" name="Freeform 444">
                <a:extLst>
                  <a:ext uri="{FF2B5EF4-FFF2-40B4-BE49-F238E27FC236}">
                    <a16:creationId xmlns:a16="http://schemas.microsoft.com/office/drawing/2014/main" id="{3E3E6D33-58B2-49B3-B2B4-F40D5B6DC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6" y="1538"/>
                <a:ext cx="151" cy="146"/>
              </a:xfrm>
              <a:custGeom>
                <a:avLst/>
                <a:gdLst>
                  <a:gd name="T0" fmla="*/ 373 w 452"/>
                  <a:gd name="T1" fmla="*/ 0 h 439"/>
                  <a:gd name="T2" fmla="*/ 0 w 452"/>
                  <a:gd name="T3" fmla="*/ 180 h 439"/>
                  <a:gd name="T4" fmla="*/ 39 w 452"/>
                  <a:gd name="T5" fmla="*/ 399 h 439"/>
                  <a:gd name="T6" fmla="*/ 452 w 452"/>
                  <a:gd name="T7" fmla="*/ 439 h 439"/>
                  <a:gd name="T8" fmla="*/ 373 w 452"/>
                  <a:gd name="T9" fmla="*/ 0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439">
                    <a:moveTo>
                      <a:pt x="373" y="0"/>
                    </a:moveTo>
                    <a:lnTo>
                      <a:pt x="0" y="180"/>
                    </a:lnTo>
                    <a:lnTo>
                      <a:pt x="39" y="399"/>
                    </a:lnTo>
                    <a:lnTo>
                      <a:pt x="452" y="439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9" name="Rectangle 446">
              <a:extLst>
                <a:ext uri="{FF2B5EF4-FFF2-40B4-BE49-F238E27FC236}">
                  <a16:creationId xmlns:a16="http://schemas.microsoft.com/office/drawing/2014/main" id="{930463FD-1257-404A-85B2-C37936616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671" y="2363454"/>
              <a:ext cx="371787" cy="3942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7">
              <a:extLst>
                <a:ext uri="{FF2B5EF4-FFF2-40B4-BE49-F238E27FC236}">
                  <a16:creationId xmlns:a16="http://schemas.microsoft.com/office/drawing/2014/main" id="{57AC1E4A-B595-46DB-9663-3A6C03002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293" y="1747136"/>
              <a:ext cx="433752" cy="144075"/>
            </a:xfrm>
            <a:custGeom>
              <a:avLst/>
              <a:gdLst>
                <a:gd name="T0" fmla="*/ 6 w 631"/>
                <a:gd name="T1" fmla="*/ 0 h 217"/>
                <a:gd name="T2" fmla="*/ 2 w 631"/>
                <a:gd name="T3" fmla="*/ 5 h 217"/>
                <a:gd name="T4" fmla="*/ 0 w 631"/>
                <a:gd name="T5" fmla="*/ 9 h 217"/>
                <a:gd name="T6" fmla="*/ 0 w 631"/>
                <a:gd name="T7" fmla="*/ 15 h 217"/>
                <a:gd name="T8" fmla="*/ 0 w 631"/>
                <a:gd name="T9" fmla="*/ 21 h 217"/>
                <a:gd name="T10" fmla="*/ 3 w 631"/>
                <a:gd name="T11" fmla="*/ 26 h 217"/>
                <a:gd name="T12" fmla="*/ 7 w 631"/>
                <a:gd name="T13" fmla="*/ 33 h 217"/>
                <a:gd name="T14" fmla="*/ 19 w 631"/>
                <a:gd name="T15" fmla="*/ 49 h 217"/>
                <a:gd name="T16" fmla="*/ 35 w 631"/>
                <a:gd name="T17" fmla="*/ 67 h 217"/>
                <a:gd name="T18" fmla="*/ 55 w 631"/>
                <a:gd name="T19" fmla="*/ 84 h 217"/>
                <a:gd name="T20" fmla="*/ 78 w 631"/>
                <a:gd name="T21" fmla="*/ 103 h 217"/>
                <a:gd name="T22" fmla="*/ 102 w 631"/>
                <a:gd name="T23" fmla="*/ 121 h 217"/>
                <a:gd name="T24" fmla="*/ 130 w 631"/>
                <a:gd name="T25" fmla="*/ 140 h 217"/>
                <a:gd name="T26" fmla="*/ 158 w 631"/>
                <a:gd name="T27" fmla="*/ 157 h 217"/>
                <a:gd name="T28" fmla="*/ 187 w 631"/>
                <a:gd name="T29" fmla="*/ 173 h 217"/>
                <a:gd name="T30" fmla="*/ 216 w 631"/>
                <a:gd name="T31" fmla="*/ 188 h 217"/>
                <a:gd name="T32" fmla="*/ 243 w 631"/>
                <a:gd name="T33" fmla="*/ 199 h 217"/>
                <a:gd name="T34" fmla="*/ 271 w 631"/>
                <a:gd name="T35" fmla="*/ 209 h 217"/>
                <a:gd name="T36" fmla="*/ 294 w 631"/>
                <a:gd name="T37" fmla="*/ 215 h 217"/>
                <a:gd name="T38" fmla="*/ 315 w 631"/>
                <a:gd name="T39" fmla="*/ 217 h 217"/>
                <a:gd name="T40" fmla="*/ 337 w 631"/>
                <a:gd name="T41" fmla="*/ 215 h 217"/>
                <a:gd name="T42" fmla="*/ 360 w 631"/>
                <a:gd name="T43" fmla="*/ 209 h 217"/>
                <a:gd name="T44" fmla="*/ 386 w 631"/>
                <a:gd name="T45" fmla="*/ 199 h 217"/>
                <a:gd name="T46" fmla="*/ 413 w 631"/>
                <a:gd name="T47" fmla="*/ 188 h 217"/>
                <a:gd name="T48" fmla="*/ 442 w 631"/>
                <a:gd name="T49" fmla="*/ 173 h 217"/>
                <a:gd name="T50" fmla="*/ 471 w 631"/>
                <a:gd name="T51" fmla="*/ 157 h 217"/>
                <a:gd name="T52" fmla="*/ 500 w 631"/>
                <a:gd name="T53" fmla="*/ 140 h 217"/>
                <a:gd name="T54" fmla="*/ 527 w 631"/>
                <a:gd name="T55" fmla="*/ 121 h 217"/>
                <a:gd name="T56" fmla="*/ 553 w 631"/>
                <a:gd name="T57" fmla="*/ 103 h 217"/>
                <a:gd name="T58" fmla="*/ 576 w 631"/>
                <a:gd name="T59" fmla="*/ 84 h 217"/>
                <a:gd name="T60" fmla="*/ 596 w 631"/>
                <a:gd name="T61" fmla="*/ 67 h 217"/>
                <a:gd name="T62" fmla="*/ 612 w 631"/>
                <a:gd name="T63" fmla="*/ 49 h 217"/>
                <a:gd name="T64" fmla="*/ 624 w 631"/>
                <a:gd name="T65" fmla="*/ 33 h 217"/>
                <a:gd name="T66" fmla="*/ 626 w 631"/>
                <a:gd name="T67" fmla="*/ 26 h 217"/>
                <a:gd name="T68" fmla="*/ 629 w 631"/>
                <a:gd name="T69" fmla="*/ 21 h 217"/>
                <a:gd name="T70" fmla="*/ 631 w 631"/>
                <a:gd name="T71" fmla="*/ 15 h 217"/>
                <a:gd name="T72" fmla="*/ 629 w 631"/>
                <a:gd name="T73" fmla="*/ 9 h 217"/>
                <a:gd name="T74" fmla="*/ 628 w 631"/>
                <a:gd name="T75" fmla="*/ 5 h 217"/>
                <a:gd name="T76" fmla="*/ 624 w 631"/>
                <a:gd name="T77" fmla="*/ 0 h 217"/>
                <a:gd name="T78" fmla="*/ 6 w 631"/>
                <a:gd name="T7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1" h="217">
                  <a:moveTo>
                    <a:pt x="6" y="0"/>
                  </a:moveTo>
                  <a:lnTo>
                    <a:pt x="2" y="5"/>
                  </a:lnTo>
                  <a:lnTo>
                    <a:pt x="0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7" y="33"/>
                  </a:lnTo>
                  <a:lnTo>
                    <a:pt x="19" y="49"/>
                  </a:lnTo>
                  <a:lnTo>
                    <a:pt x="35" y="67"/>
                  </a:lnTo>
                  <a:lnTo>
                    <a:pt x="55" y="84"/>
                  </a:lnTo>
                  <a:lnTo>
                    <a:pt x="78" y="103"/>
                  </a:lnTo>
                  <a:lnTo>
                    <a:pt x="102" y="121"/>
                  </a:lnTo>
                  <a:lnTo>
                    <a:pt x="130" y="140"/>
                  </a:lnTo>
                  <a:lnTo>
                    <a:pt x="158" y="157"/>
                  </a:lnTo>
                  <a:lnTo>
                    <a:pt x="187" y="173"/>
                  </a:lnTo>
                  <a:lnTo>
                    <a:pt x="216" y="188"/>
                  </a:lnTo>
                  <a:lnTo>
                    <a:pt x="243" y="199"/>
                  </a:lnTo>
                  <a:lnTo>
                    <a:pt x="271" y="209"/>
                  </a:lnTo>
                  <a:lnTo>
                    <a:pt x="294" y="215"/>
                  </a:lnTo>
                  <a:lnTo>
                    <a:pt x="315" y="217"/>
                  </a:lnTo>
                  <a:lnTo>
                    <a:pt x="337" y="215"/>
                  </a:lnTo>
                  <a:lnTo>
                    <a:pt x="360" y="209"/>
                  </a:lnTo>
                  <a:lnTo>
                    <a:pt x="386" y="199"/>
                  </a:lnTo>
                  <a:lnTo>
                    <a:pt x="413" y="188"/>
                  </a:lnTo>
                  <a:lnTo>
                    <a:pt x="442" y="173"/>
                  </a:lnTo>
                  <a:lnTo>
                    <a:pt x="471" y="157"/>
                  </a:lnTo>
                  <a:lnTo>
                    <a:pt x="500" y="140"/>
                  </a:lnTo>
                  <a:lnTo>
                    <a:pt x="527" y="121"/>
                  </a:lnTo>
                  <a:lnTo>
                    <a:pt x="553" y="103"/>
                  </a:lnTo>
                  <a:lnTo>
                    <a:pt x="576" y="84"/>
                  </a:lnTo>
                  <a:lnTo>
                    <a:pt x="596" y="67"/>
                  </a:lnTo>
                  <a:lnTo>
                    <a:pt x="612" y="49"/>
                  </a:lnTo>
                  <a:lnTo>
                    <a:pt x="624" y="33"/>
                  </a:lnTo>
                  <a:lnTo>
                    <a:pt x="626" y="26"/>
                  </a:lnTo>
                  <a:lnTo>
                    <a:pt x="629" y="21"/>
                  </a:lnTo>
                  <a:lnTo>
                    <a:pt x="631" y="15"/>
                  </a:lnTo>
                  <a:lnTo>
                    <a:pt x="629" y="9"/>
                  </a:lnTo>
                  <a:lnTo>
                    <a:pt x="628" y="5"/>
                  </a:lnTo>
                  <a:lnTo>
                    <a:pt x="62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48">
              <a:extLst>
                <a:ext uri="{FF2B5EF4-FFF2-40B4-BE49-F238E27FC236}">
                  <a16:creationId xmlns:a16="http://schemas.microsoft.com/office/drawing/2014/main" id="{9260AEEB-2D13-49A6-ADF8-157E3B349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872" y="1747136"/>
              <a:ext cx="433752" cy="144075"/>
            </a:xfrm>
            <a:custGeom>
              <a:avLst/>
              <a:gdLst>
                <a:gd name="T0" fmla="*/ 6 w 631"/>
                <a:gd name="T1" fmla="*/ 0 h 217"/>
                <a:gd name="T2" fmla="*/ 1 w 631"/>
                <a:gd name="T3" fmla="*/ 5 h 217"/>
                <a:gd name="T4" fmla="*/ 0 w 631"/>
                <a:gd name="T5" fmla="*/ 9 h 217"/>
                <a:gd name="T6" fmla="*/ 0 w 631"/>
                <a:gd name="T7" fmla="*/ 15 h 217"/>
                <a:gd name="T8" fmla="*/ 0 w 631"/>
                <a:gd name="T9" fmla="*/ 21 h 217"/>
                <a:gd name="T10" fmla="*/ 3 w 631"/>
                <a:gd name="T11" fmla="*/ 26 h 217"/>
                <a:gd name="T12" fmla="*/ 7 w 631"/>
                <a:gd name="T13" fmla="*/ 33 h 217"/>
                <a:gd name="T14" fmla="*/ 19 w 631"/>
                <a:gd name="T15" fmla="*/ 49 h 217"/>
                <a:gd name="T16" fmla="*/ 34 w 631"/>
                <a:gd name="T17" fmla="*/ 67 h 217"/>
                <a:gd name="T18" fmla="*/ 55 w 631"/>
                <a:gd name="T19" fmla="*/ 84 h 217"/>
                <a:gd name="T20" fmla="*/ 78 w 631"/>
                <a:gd name="T21" fmla="*/ 103 h 217"/>
                <a:gd name="T22" fmla="*/ 102 w 631"/>
                <a:gd name="T23" fmla="*/ 121 h 217"/>
                <a:gd name="T24" fmla="*/ 129 w 631"/>
                <a:gd name="T25" fmla="*/ 140 h 217"/>
                <a:gd name="T26" fmla="*/ 158 w 631"/>
                <a:gd name="T27" fmla="*/ 157 h 217"/>
                <a:gd name="T28" fmla="*/ 187 w 631"/>
                <a:gd name="T29" fmla="*/ 173 h 217"/>
                <a:gd name="T30" fmla="*/ 216 w 631"/>
                <a:gd name="T31" fmla="*/ 188 h 217"/>
                <a:gd name="T32" fmla="*/ 243 w 631"/>
                <a:gd name="T33" fmla="*/ 199 h 217"/>
                <a:gd name="T34" fmla="*/ 271 w 631"/>
                <a:gd name="T35" fmla="*/ 209 h 217"/>
                <a:gd name="T36" fmla="*/ 294 w 631"/>
                <a:gd name="T37" fmla="*/ 215 h 217"/>
                <a:gd name="T38" fmla="*/ 315 w 631"/>
                <a:gd name="T39" fmla="*/ 217 h 217"/>
                <a:gd name="T40" fmla="*/ 337 w 631"/>
                <a:gd name="T41" fmla="*/ 215 h 217"/>
                <a:gd name="T42" fmla="*/ 360 w 631"/>
                <a:gd name="T43" fmla="*/ 209 h 217"/>
                <a:gd name="T44" fmla="*/ 386 w 631"/>
                <a:gd name="T45" fmla="*/ 199 h 217"/>
                <a:gd name="T46" fmla="*/ 413 w 631"/>
                <a:gd name="T47" fmla="*/ 188 h 217"/>
                <a:gd name="T48" fmla="*/ 442 w 631"/>
                <a:gd name="T49" fmla="*/ 173 h 217"/>
                <a:gd name="T50" fmla="*/ 471 w 631"/>
                <a:gd name="T51" fmla="*/ 157 h 217"/>
                <a:gd name="T52" fmla="*/ 499 w 631"/>
                <a:gd name="T53" fmla="*/ 140 h 217"/>
                <a:gd name="T54" fmla="*/ 527 w 631"/>
                <a:gd name="T55" fmla="*/ 121 h 217"/>
                <a:gd name="T56" fmla="*/ 553 w 631"/>
                <a:gd name="T57" fmla="*/ 103 h 217"/>
                <a:gd name="T58" fmla="*/ 576 w 631"/>
                <a:gd name="T59" fmla="*/ 84 h 217"/>
                <a:gd name="T60" fmla="*/ 596 w 631"/>
                <a:gd name="T61" fmla="*/ 67 h 217"/>
                <a:gd name="T62" fmla="*/ 612 w 631"/>
                <a:gd name="T63" fmla="*/ 49 h 217"/>
                <a:gd name="T64" fmla="*/ 623 w 631"/>
                <a:gd name="T65" fmla="*/ 33 h 217"/>
                <a:gd name="T66" fmla="*/ 626 w 631"/>
                <a:gd name="T67" fmla="*/ 26 h 217"/>
                <a:gd name="T68" fmla="*/ 629 w 631"/>
                <a:gd name="T69" fmla="*/ 21 h 217"/>
                <a:gd name="T70" fmla="*/ 631 w 631"/>
                <a:gd name="T71" fmla="*/ 15 h 217"/>
                <a:gd name="T72" fmla="*/ 629 w 631"/>
                <a:gd name="T73" fmla="*/ 9 h 217"/>
                <a:gd name="T74" fmla="*/ 628 w 631"/>
                <a:gd name="T75" fmla="*/ 5 h 217"/>
                <a:gd name="T76" fmla="*/ 623 w 631"/>
                <a:gd name="T77" fmla="*/ 0 h 217"/>
                <a:gd name="T78" fmla="*/ 6 w 631"/>
                <a:gd name="T7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1" h="217">
                  <a:moveTo>
                    <a:pt x="6" y="0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7" y="33"/>
                  </a:lnTo>
                  <a:lnTo>
                    <a:pt x="19" y="49"/>
                  </a:lnTo>
                  <a:lnTo>
                    <a:pt x="34" y="67"/>
                  </a:lnTo>
                  <a:lnTo>
                    <a:pt x="55" y="84"/>
                  </a:lnTo>
                  <a:lnTo>
                    <a:pt x="78" y="103"/>
                  </a:lnTo>
                  <a:lnTo>
                    <a:pt x="102" y="121"/>
                  </a:lnTo>
                  <a:lnTo>
                    <a:pt x="129" y="140"/>
                  </a:lnTo>
                  <a:lnTo>
                    <a:pt x="158" y="157"/>
                  </a:lnTo>
                  <a:lnTo>
                    <a:pt x="187" y="173"/>
                  </a:lnTo>
                  <a:lnTo>
                    <a:pt x="216" y="188"/>
                  </a:lnTo>
                  <a:lnTo>
                    <a:pt x="243" y="199"/>
                  </a:lnTo>
                  <a:lnTo>
                    <a:pt x="271" y="209"/>
                  </a:lnTo>
                  <a:lnTo>
                    <a:pt x="294" y="215"/>
                  </a:lnTo>
                  <a:lnTo>
                    <a:pt x="315" y="217"/>
                  </a:lnTo>
                  <a:lnTo>
                    <a:pt x="337" y="215"/>
                  </a:lnTo>
                  <a:lnTo>
                    <a:pt x="360" y="209"/>
                  </a:lnTo>
                  <a:lnTo>
                    <a:pt x="386" y="199"/>
                  </a:lnTo>
                  <a:lnTo>
                    <a:pt x="413" y="188"/>
                  </a:lnTo>
                  <a:lnTo>
                    <a:pt x="442" y="173"/>
                  </a:lnTo>
                  <a:lnTo>
                    <a:pt x="471" y="157"/>
                  </a:lnTo>
                  <a:lnTo>
                    <a:pt x="499" y="140"/>
                  </a:lnTo>
                  <a:lnTo>
                    <a:pt x="527" y="121"/>
                  </a:lnTo>
                  <a:lnTo>
                    <a:pt x="553" y="103"/>
                  </a:lnTo>
                  <a:lnTo>
                    <a:pt x="576" y="84"/>
                  </a:lnTo>
                  <a:lnTo>
                    <a:pt x="596" y="67"/>
                  </a:lnTo>
                  <a:lnTo>
                    <a:pt x="612" y="49"/>
                  </a:lnTo>
                  <a:lnTo>
                    <a:pt x="623" y="33"/>
                  </a:lnTo>
                  <a:lnTo>
                    <a:pt x="626" y="26"/>
                  </a:lnTo>
                  <a:lnTo>
                    <a:pt x="629" y="21"/>
                  </a:lnTo>
                  <a:lnTo>
                    <a:pt x="631" y="15"/>
                  </a:lnTo>
                  <a:lnTo>
                    <a:pt x="629" y="9"/>
                  </a:lnTo>
                  <a:lnTo>
                    <a:pt x="628" y="5"/>
                  </a:lnTo>
                  <a:lnTo>
                    <a:pt x="62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Line 449">
              <a:extLst>
                <a:ext uri="{FF2B5EF4-FFF2-40B4-BE49-F238E27FC236}">
                  <a16:creationId xmlns:a16="http://schemas.microsoft.com/office/drawing/2014/main" id="{86A5D56A-84E2-4DAB-A95A-CB3663B520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1952" y="1314912"/>
              <a:ext cx="148715" cy="1440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50">
              <a:extLst>
                <a:ext uri="{FF2B5EF4-FFF2-40B4-BE49-F238E27FC236}">
                  <a16:creationId xmlns:a16="http://schemas.microsoft.com/office/drawing/2014/main" id="{E752474D-413B-4D65-B04C-BBEBCF630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667" y="1458987"/>
              <a:ext cx="1041005" cy="288149"/>
            </a:xfrm>
            <a:custGeom>
              <a:avLst/>
              <a:gdLst>
                <a:gd name="T0" fmla="*/ 432 w 1512"/>
                <a:gd name="T1" fmla="*/ 432 h 432"/>
                <a:gd name="T2" fmla="*/ 0 w 1512"/>
                <a:gd name="T3" fmla="*/ 0 h 432"/>
                <a:gd name="T4" fmla="*/ 1512 w 1512"/>
                <a:gd name="T5" fmla="*/ 0 h 432"/>
                <a:gd name="T6" fmla="*/ 1080 w 1512"/>
                <a:gd name="T7" fmla="*/ 432 h 432"/>
                <a:gd name="T8" fmla="*/ 432 w 1512"/>
                <a:gd name="T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2" h="432">
                  <a:moveTo>
                    <a:pt x="432" y="432"/>
                  </a:moveTo>
                  <a:lnTo>
                    <a:pt x="0" y="0"/>
                  </a:lnTo>
                  <a:lnTo>
                    <a:pt x="1512" y="0"/>
                  </a:lnTo>
                  <a:lnTo>
                    <a:pt x="1080" y="432"/>
                  </a:lnTo>
                  <a:lnTo>
                    <a:pt x="432" y="432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51">
              <a:extLst>
                <a:ext uri="{FF2B5EF4-FFF2-40B4-BE49-F238E27FC236}">
                  <a16:creationId xmlns:a16="http://schemas.microsoft.com/office/drawing/2014/main" id="{9EA02D74-1C93-4F0E-AED6-4C2973B77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246" y="1458987"/>
              <a:ext cx="1041005" cy="288149"/>
            </a:xfrm>
            <a:custGeom>
              <a:avLst/>
              <a:gdLst>
                <a:gd name="T0" fmla="*/ 432 w 1512"/>
                <a:gd name="T1" fmla="*/ 432 h 432"/>
                <a:gd name="T2" fmla="*/ 0 w 1512"/>
                <a:gd name="T3" fmla="*/ 0 h 432"/>
                <a:gd name="T4" fmla="*/ 1512 w 1512"/>
                <a:gd name="T5" fmla="*/ 0 h 432"/>
                <a:gd name="T6" fmla="*/ 1080 w 1512"/>
                <a:gd name="T7" fmla="*/ 432 h 432"/>
                <a:gd name="T8" fmla="*/ 432 w 1512"/>
                <a:gd name="T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2" h="432">
                  <a:moveTo>
                    <a:pt x="432" y="432"/>
                  </a:moveTo>
                  <a:lnTo>
                    <a:pt x="0" y="0"/>
                  </a:lnTo>
                  <a:lnTo>
                    <a:pt x="1512" y="0"/>
                  </a:lnTo>
                  <a:lnTo>
                    <a:pt x="1080" y="432"/>
                  </a:lnTo>
                  <a:lnTo>
                    <a:pt x="432" y="432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Line 452">
              <a:extLst>
                <a:ext uri="{FF2B5EF4-FFF2-40B4-BE49-F238E27FC236}">
                  <a16:creationId xmlns:a16="http://schemas.microsoft.com/office/drawing/2014/main" id="{263C1F41-B459-407A-8E50-4BC7E64CE3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667" y="1458987"/>
              <a:ext cx="28255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454">
              <a:extLst>
                <a:ext uri="{FF2B5EF4-FFF2-40B4-BE49-F238E27FC236}">
                  <a16:creationId xmlns:a16="http://schemas.microsoft.com/office/drawing/2014/main" id="{10441966-BE38-4A3C-83F9-B022DEB0D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7" y="1603061"/>
              <a:ext cx="892290" cy="720372"/>
            </a:xfrm>
            <a:custGeom>
              <a:avLst/>
              <a:gdLst>
                <a:gd name="T0" fmla="*/ 508 w 1295"/>
                <a:gd name="T1" fmla="*/ 0 h 1081"/>
                <a:gd name="T2" fmla="*/ 0 w 1295"/>
                <a:gd name="T3" fmla="*/ 195 h 1081"/>
                <a:gd name="T4" fmla="*/ 455 w 1295"/>
                <a:gd name="T5" fmla="*/ 420 h 1081"/>
                <a:gd name="T6" fmla="*/ 301 w 1295"/>
                <a:gd name="T7" fmla="*/ 486 h 1081"/>
                <a:gd name="T8" fmla="*/ 732 w 1295"/>
                <a:gd name="T9" fmla="*/ 696 h 1081"/>
                <a:gd name="T10" fmla="*/ 600 w 1295"/>
                <a:gd name="T11" fmla="*/ 747 h 1081"/>
                <a:gd name="T12" fmla="*/ 1295 w 1295"/>
                <a:gd name="T13" fmla="*/ 1081 h 1081"/>
                <a:gd name="T14" fmla="*/ 885 w 1295"/>
                <a:gd name="T15" fmla="*/ 644 h 1081"/>
                <a:gd name="T16" fmla="*/ 993 w 1295"/>
                <a:gd name="T17" fmla="*/ 601 h 1081"/>
                <a:gd name="T18" fmla="*/ 662 w 1295"/>
                <a:gd name="T19" fmla="*/ 340 h 1081"/>
                <a:gd name="T20" fmla="*/ 770 w 1295"/>
                <a:gd name="T21" fmla="*/ 304 h 1081"/>
                <a:gd name="T22" fmla="*/ 508 w 1295"/>
                <a:gd name="T23" fmla="*/ 0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5" h="1081">
                  <a:moveTo>
                    <a:pt x="508" y="0"/>
                  </a:moveTo>
                  <a:lnTo>
                    <a:pt x="0" y="195"/>
                  </a:lnTo>
                  <a:lnTo>
                    <a:pt x="455" y="420"/>
                  </a:lnTo>
                  <a:lnTo>
                    <a:pt x="301" y="486"/>
                  </a:lnTo>
                  <a:lnTo>
                    <a:pt x="732" y="696"/>
                  </a:lnTo>
                  <a:lnTo>
                    <a:pt x="600" y="747"/>
                  </a:lnTo>
                  <a:lnTo>
                    <a:pt x="1295" y="1081"/>
                  </a:lnTo>
                  <a:lnTo>
                    <a:pt x="885" y="644"/>
                  </a:lnTo>
                  <a:lnTo>
                    <a:pt x="993" y="601"/>
                  </a:lnTo>
                  <a:lnTo>
                    <a:pt x="662" y="340"/>
                  </a:lnTo>
                  <a:lnTo>
                    <a:pt x="770" y="304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455">
              <a:extLst>
                <a:ext uri="{FF2B5EF4-FFF2-40B4-BE49-F238E27FC236}">
                  <a16:creationId xmlns:a16="http://schemas.microsoft.com/office/drawing/2014/main" id="{9DC0C033-08B8-4D89-968F-7441A1066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2681" y="1476997"/>
              <a:ext cx="392442" cy="330170"/>
            </a:xfrm>
            <a:custGeom>
              <a:avLst/>
              <a:gdLst>
                <a:gd name="T0" fmla="*/ 0 w 569"/>
                <a:gd name="T1" fmla="*/ 276 h 496"/>
                <a:gd name="T2" fmla="*/ 76 w 569"/>
                <a:gd name="T3" fmla="*/ 496 h 496"/>
                <a:gd name="T4" fmla="*/ 206 w 569"/>
                <a:gd name="T5" fmla="*/ 317 h 496"/>
                <a:gd name="T6" fmla="*/ 233 w 569"/>
                <a:gd name="T7" fmla="*/ 385 h 496"/>
                <a:gd name="T8" fmla="*/ 354 w 569"/>
                <a:gd name="T9" fmla="*/ 215 h 496"/>
                <a:gd name="T10" fmla="*/ 374 w 569"/>
                <a:gd name="T11" fmla="*/ 273 h 496"/>
                <a:gd name="T12" fmla="*/ 569 w 569"/>
                <a:gd name="T13" fmla="*/ 0 h 496"/>
                <a:gd name="T14" fmla="*/ 336 w 569"/>
                <a:gd name="T15" fmla="*/ 150 h 496"/>
                <a:gd name="T16" fmla="*/ 318 w 569"/>
                <a:gd name="T17" fmla="*/ 103 h 496"/>
                <a:gd name="T18" fmla="*/ 174 w 569"/>
                <a:gd name="T19" fmla="*/ 228 h 496"/>
                <a:gd name="T20" fmla="*/ 161 w 569"/>
                <a:gd name="T21" fmla="*/ 180 h 496"/>
                <a:gd name="T22" fmla="*/ 0 w 569"/>
                <a:gd name="T23" fmla="*/ 27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9" h="496">
                  <a:moveTo>
                    <a:pt x="0" y="276"/>
                  </a:moveTo>
                  <a:lnTo>
                    <a:pt x="76" y="496"/>
                  </a:lnTo>
                  <a:lnTo>
                    <a:pt x="206" y="317"/>
                  </a:lnTo>
                  <a:lnTo>
                    <a:pt x="233" y="385"/>
                  </a:lnTo>
                  <a:lnTo>
                    <a:pt x="354" y="215"/>
                  </a:lnTo>
                  <a:lnTo>
                    <a:pt x="374" y="273"/>
                  </a:lnTo>
                  <a:lnTo>
                    <a:pt x="569" y="0"/>
                  </a:lnTo>
                  <a:lnTo>
                    <a:pt x="336" y="150"/>
                  </a:lnTo>
                  <a:lnTo>
                    <a:pt x="318" y="103"/>
                  </a:lnTo>
                  <a:lnTo>
                    <a:pt x="174" y="228"/>
                  </a:lnTo>
                  <a:lnTo>
                    <a:pt x="161" y="18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456">
              <a:extLst>
                <a:ext uri="{FF2B5EF4-FFF2-40B4-BE49-F238E27FC236}">
                  <a16:creationId xmlns:a16="http://schemas.microsoft.com/office/drawing/2014/main" id="{04FF824B-F687-44AB-A3F2-B761E5764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260" y="1476997"/>
              <a:ext cx="392442" cy="330170"/>
            </a:xfrm>
            <a:custGeom>
              <a:avLst/>
              <a:gdLst>
                <a:gd name="T0" fmla="*/ 0 w 569"/>
                <a:gd name="T1" fmla="*/ 276 h 496"/>
                <a:gd name="T2" fmla="*/ 76 w 569"/>
                <a:gd name="T3" fmla="*/ 496 h 496"/>
                <a:gd name="T4" fmla="*/ 206 w 569"/>
                <a:gd name="T5" fmla="*/ 317 h 496"/>
                <a:gd name="T6" fmla="*/ 233 w 569"/>
                <a:gd name="T7" fmla="*/ 385 h 496"/>
                <a:gd name="T8" fmla="*/ 354 w 569"/>
                <a:gd name="T9" fmla="*/ 215 h 496"/>
                <a:gd name="T10" fmla="*/ 374 w 569"/>
                <a:gd name="T11" fmla="*/ 273 h 496"/>
                <a:gd name="T12" fmla="*/ 569 w 569"/>
                <a:gd name="T13" fmla="*/ 0 h 496"/>
                <a:gd name="T14" fmla="*/ 335 w 569"/>
                <a:gd name="T15" fmla="*/ 150 h 496"/>
                <a:gd name="T16" fmla="*/ 318 w 569"/>
                <a:gd name="T17" fmla="*/ 103 h 496"/>
                <a:gd name="T18" fmla="*/ 174 w 569"/>
                <a:gd name="T19" fmla="*/ 228 h 496"/>
                <a:gd name="T20" fmla="*/ 161 w 569"/>
                <a:gd name="T21" fmla="*/ 180 h 496"/>
                <a:gd name="T22" fmla="*/ 0 w 569"/>
                <a:gd name="T23" fmla="*/ 27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9" h="496">
                  <a:moveTo>
                    <a:pt x="0" y="276"/>
                  </a:moveTo>
                  <a:lnTo>
                    <a:pt x="76" y="496"/>
                  </a:lnTo>
                  <a:lnTo>
                    <a:pt x="206" y="317"/>
                  </a:lnTo>
                  <a:lnTo>
                    <a:pt x="233" y="385"/>
                  </a:lnTo>
                  <a:lnTo>
                    <a:pt x="354" y="215"/>
                  </a:lnTo>
                  <a:lnTo>
                    <a:pt x="374" y="273"/>
                  </a:lnTo>
                  <a:lnTo>
                    <a:pt x="569" y="0"/>
                  </a:lnTo>
                  <a:lnTo>
                    <a:pt x="335" y="150"/>
                  </a:lnTo>
                  <a:lnTo>
                    <a:pt x="318" y="103"/>
                  </a:lnTo>
                  <a:lnTo>
                    <a:pt x="174" y="228"/>
                  </a:lnTo>
                  <a:lnTo>
                    <a:pt x="161" y="18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457">
              <a:extLst>
                <a:ext uri="{FF2B5EF4-FFF2-40B4-BE49-F238E27FC236}">
                  <a16:creationId xmlns:a16="http://schemas.microsoft.com/office/drawing/2014/main" id="{EC3D2B7F-08B6-471A-8B09-1AB8AEA05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5653" y="2343443"/>
              <a:ext cx="392442" cy="330170"/>
            </a:xfrm>
            <a:custGeom>
              <a:avLst/>
              <a:gdLst>
                <a:gd name="T0" fmla="*/ 571 w 571"/>
                <a:gd name="T1" fmla="*/ 275 h 495"/>
                <a:gd name="T2" fmla="*/ 494 w 571"/>
                <a:gd name="T3" fmla="*/ 495 h 495"/>
                <a:gd name="T4" fmla="*/ 363 w 571"/>
                <a:gd name="T5" fmla="*/ 317 h 495"/>
                <a:gd name="T6" fmla="*/ 337 w 571"/>
                <a:gd name="T7" fmla="*/ 384 h 495"/>
                <a:gd name="T8" fmla="*/ 215 w 571"/>
                <a:gd name="T9" fmla="*/ 214 h 495"/>
                <a:gd name="T10" fmla="*/ 195 w 571"/>
                <a:gd name="T11" fmla="*/ 272 h 495"/>
                <a:gd name="T12" fmla="*/ 0 w 571"/>
                <a:gd name="T13" fmla="*/ 0 h 495"/>
                <a:gd name="T14" fmla="*/ 235 w 571"/>
                <a:gd name="T15" fmla="*/ 149 h 495"/>
                <a:gd name="T16" fmla="*/ 252 w 571"/>
                <a:gd name="T17" fmla="*/ 102 h 495"/>
                <a:gd name="T18" fmla="*/ 395 w 571"/>
                <a:gd name="T19" fmla="*/ 227 h 495"/>
                <a:gd name="T20" fmla="*/ 408 w 571"/>
                <a:gd name="T21" fmla="*/ 180 h 495"/>
                <a:gd name="T22" fmla="*/ 571 w 571"/>
                <a:gd name="T23" fmla="*/ 275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1" h="495">
                  <a:moveTo>
                    <a:pt x="571" y="275"/>
                  </a:moveTo>
                  <a:lnTo>
                    <a:pt x="494" y="495"/>
                  </a:lnTo>
                  <a:lnTo>
                    <a:pt x="363" y="317"/>
                  </a:lnTo>
                  <a:lnTo>
                    <a:pt x="337" y="384"/>
                  </a:lnTo>
                  <a:lnTo>
                    <a:pt x="215" y="214"/>
                  </a:lnTo>
                  <a:lnTo>
                    <a:pt x="195" y="272"/>
                  </a:lnTo>
                  <a:lnTo>
                    <a:pt x="0" y="0"/>
                  </a:lnTo>
                  <a:lnTo>
                    <a:pt x="235" y="149"/>
                  </a:lnTo>
                  <a:lnTo>
                    <a:pt x="252" y="102"/>
                  </a:lnTo>
                  <a:lnTo>
                    <a:pt x="395" y="227"/>
                  </a:lnTo>
                  <a:lnTo>
                    <a:pt x="408" y="180"/>
                  </a:lnTo>
                  <a:lnTo>
                    <a:pt x="571" y="27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458">
              <a:extLst>
                <a:ext uri="{FF2B5EF4-FFF2-40B4-BE49-F238E27FC236}">
                  <a16:creationId xmlns:a16="http://schemas.microsoft.com/office/drawing/2014/main" id="{36A8E257-3C99-456C-BC8B-49FE728AB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4367" y="1765145"/>
              <a:ext cx="392442" cy="332171"/>
            </a:xfrm>
            <a:custGeom>
              <a:avLst/>
              <a:gdLst>
                <a:gd name="T0" fmla="*/ 571 w 571"/>
                <a:gd name="T1" fmla="*/ 275 h 496"/>
                <a:gd name="T2" fmla="*/ 494 w 571"/>
                <a:gd name="T3" fmla="*/ 496 h 496"/>
                <a:gd name="T4" fmla="*/ 363 w 571"/>
                <a:gd name="T5" fmla="*/ 317 h 496"/>
                <a:gd name="T6" fmla="*/ 337 w 571"/>
                <a:gd name="T7" fmla="*/ 385 h 496"/>
                <a:gd name="T8" fmla="*/ 215 w 571"/>
                <a:gd name="T9" fmla="*/ 214 h 496"/>
                <a:gd name="T10" fmla="*/ 195 w 571"/>
                <a:gd name="T11" fmla="*/ 272 h 496"/>
                <a:gd name="T12" fmla="*/ 0 w 571"/>
                <a:gd name="T13" fmla="*/ 0 h 496"/>
                <a:gd name="T14" fmla="*/ 235 w 571"/>
                <a:gd name="T15" fmla="*/ 150 h 496"/>
                <a:gd name="T16" fmla="*/ 252 w 571"/>
                <a:gd name="T17" fmla="*/ 102 h 496"/>
                <a:gd name="T18" fmla="*/ 395 w 571"/>
                <a:gd name="T19" fmla="*/ 227 h 496"/>
                <a:gd name="T20" fmla="*/ 408 w 571"/>
                <a:gd name="T21" fmla="*/ 180 h 496"/>
                <a:gd name="T22" fmla="*/ 571 w 571"/>
                <a:gd name="T23" fmla="*/ 275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1" h="496">
                  <a:moveTo>
                    <a:pt x="571" y="275"/>
                  </a:moveTo>
                  <a:lnTo>
                    <a:pt x="494" y="496"/>
                  </a:lnTo>
                  <a:lnTo>
                    <a:pt x="363" y="317"/>
                  </a:lnTo>
                  <a:lnTo>
                    <a:pt x="337" y="385"/>
                  </a:lnTo>
                  <a:lnTo>
                    <a:pt x="215" y="214"/>
                  </a:lnTo>
                  <a:lnTo>
                    <a:pt x="195" y="272"/>
                  </a:lnTo>
                  <a:lnTo>
                    <a:pt x="0" y="0"/>
                  </a:lnTo>
                  <a:lnTo>
                    <a:pt x="235" y="150"/>
                  </a:lnTo>
                  <a:lnTo>
                    <a:pt x="252" y="102"/>
                  </a:lnTo>
                  <a:lnTo>
                    <a:pt x="395" y="227"/>
                  </a:lnTo>
                  <a:lnTo>
                    <a:pt x="408" y="180"/>
                  </a:lnTo>
                  <a:lnTo>
                    <a:pt x="571" y="27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Rectangle 459">
              <a:extLst>
                <a:ext uri="{FF2B5EF4-FFF2-40B4-BE49-F238E27FC236}">
                  <a16:creationId xmlns:a16="http://schemas.microsoft.com/office/drawing/2014/main" id="{739DE44D-FBAF-41FC-933F-4B5F81CA4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3680" y="2179359"/>
              <a:ext cx="1338434" cy="7223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Rectangle 460">
              <a:extLst>
                <a:ext uri="{FF2B5EF4-FFF2-40B4-BE49-F238E27FC236}">
                  <a16:creationId xmlns:a16="http://schemas.microsoft.com/office/drawing/2014/main" id="{4C5CACB9-5800-437B-A246-985D336D8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084" y="2191365"/>
              <a:ext cx="116128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dirty="0">
                  <a:ln>
                    <a:noFill/>
                  </a:ln>
                  <a:solidFill>
                    <a:srgbClr val="73513E"/>
                  </a:solidFill>
                  <a:effectLst/>
                  <a:latin typeface="+mn-lt"/>
                </a:rPr>
                <a:t>Génération de froid </a:t>
              </a:r>
            </a:p>
          </p:txBody>
        </p:sp>
        <p:sp>
          <p:nvSpPr>
            <p:cNvPr id="36" name="Rectangle 463">
              <a:extLst>
                <a:ext uri="{FF2B5EF4-FFF2-40B4-BE49-F238E27FC236}">
                  <a16:creationId xmlns:a16="http://schemas.microsoft.com/office/drawing/2014/main" id="{4D1F2A93-E6C6-4D38-94C0-ED5B89AC2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4988" y="2415481"/>
              <a:ext cx="128060" cy="260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464">
              <a:extLst>
                <a:ext uri="{FF2B5EF4-FFF2-40B4-BE49-F238E27FC236}">
                  <a16:creationId xmlns:a16="http://schemas.microsoft.com/office/drawing/2014/main" id="{3B338F6D-2F1D-4356-9518-6F069BB63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3680" y="1314912"/>
              <a:ext cx="1338434" cy="7223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73513E"/>
                </a:solidFill>
              </a:endParaRPr>
            </a:p>
          </p:txBody>
        </p:sp>
        <p:sp>
          <p:nvSpPr>
            <p:cNvPr id="38" name="Rectangle 465">
              <a:extLst>
                <a:ext uri="{FF2B5EF4-FFF2-40B4-BE49-F238E27FC236}">
                  <a16:creationId xmlns:a16="http://schemas.microsoft.com/office/drawing/2014/main" id="{E0C4CEB9-CCDE-4979-9243-B7DF0D6DD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085" y="1324918"/>
              <a:ext cx="1088511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800" b="0" i="0" u="none" strike="noStrike" cap="none" normalizeH="0" baseline="0" dirty="0">
                  <a:ln>
                    <a:noFill/>
                  </a:ln>
                  <a:solidFill>
                    <a:srgbClr val="73513E"/>
                  </a:solidFill>
                  <a:effectLst/>
                  <a:latin typeface="+mn-lt"/>
                </a:rPr>
                <a:t>Génération de chaud </a:t>
              </a:r>
            </a:p>
          </p:txBody>
        </p:sp>
        <p:sp>
          <p:nvSpPr>
            <p:cNvPr id="40" name="Rectangle 467">
              <a:extLst>
                <a:ext uri="{FF2B5EF4-FFF2-40B4-BE49-F238E27FC236}">
                  <a16:creationId xmlns:a16="http://schemas.microsoft.com/office/drawing/2014/main" id="{F48E232E-6A16-4827-B8CF-171023BC3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363" y="1549034"/>
              <a:ext cx="128060" cy="260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41" name="Group 470">
              <a:extLst>
                <a:ext uri="{FF2B5EF4-FFF2-40B4-BE49-F238E27FC236}">
                  <a16:creationId xmlns:a16="http://schemas.microsoft.com/office/drawing/2014/main" id="{E584E39A-C906-4405-8EC1-FE3D24994F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7536" y="2399473"/>
              <a:ext cx="446145" cy="158082"/>
              <a:chOff x="3384" y="1802"/>
              <a:chExt cx="216" cy="79"/>
            </a:xfrm>
          </p:grpSpPr>
          <p:sp>
            <p:nvSpPr>
              <p:cNvPr id="51" name="Freeform 468">
                <a:extLst>
                  <a:ext uri="{FF2B5EF4-FFF2-40B4-BE49-F238E27FC236}">
                    <a16:creationId xmlns:a16="http://schemas.microsoft.com/office/drawing/2014/main" id="{15A7449A-2AE7-44F0-9983-D83C3A011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1830"/>
                <a:ext cx="139" cy="17"/>
              </a:xfrm>
              <a:custGeom>
                <a:avLst/>
                <a:gdLst>
                  <a:gd name="T0" fmla="*/ 0 w 419"/>
                  <a:gd name="T1" fmla="*/ 17 h 53"/>
                  <a:gd name="T2" fmla="*/ 1 w 419"/>
                  <a:gd name="T3" fmla="*/ 53 h 53"/>
                  <a:gd name="T4" fmla="*/ 419 w 419"/>
                  <a:gd name="T5" fmla="*/ 36 h 53"/>
                  <a:gd name="T6" fmla="*/ 417 w 419"/>
                  <a:gd name="T7" fmla="*/ 0 h 53"/>
                  <a:gd name="T8" fmla="*/ 0 w 419"/>
                  <a:gd name="T9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9" h="53">
                    <a:moveTo>
                      <a:pt x="0" y="17"/>
                    </a:moveTo>
                    <a:lnTo>
                      <a:pt x="1" y="53"/>
                    </a:lnTo>
                    <a:lnTo>
                      <a:pt x="419" y="36"/>
                    </a:lnTo>
                    <a:lnTo>
                      <a:pt x="41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" name="Freeform 469">
                <a:extLst>
                  <a:ext uri="{FF2B5EF4-FFF2-40B4-BE49-F238E27FC236}">
                    <a16:creationId xmlns:a16="http://schemas.microsoft.com/office/drawing/2014/main" id="{0CA334F1-0B86-4122-A698-A4992E342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1802"/>
                <a:ext cx="79" cy="79"/>
              </a:xfrm>
              <a:custGeom>
                <a:avLst/>
                <a:gdLst>
                  <a:gd name="T0" fmla="*/ 229 w 237"/>
                  <a:gd name="T1" fmla="*/ 0 h 235"/>
                  <a:gd name="T2" fmla="*/ 0 w 237"/>
                  <a:gd name="T3" fmla="*/ 127 h 235"/>
                  <a:gd name="T4" fmla="*/ 237 w 237"/>
                  <a:gd name="T5" fmla="*/ 235 h 235"/>
                  <a:gd name="T6" fmla="*/ 229 w 237"/>
                  <a:gd name="T7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7" h="235">
                    <a:moveTo>
                      <a:pt x="229" y="0"/>
                    </a:moveTo>
                    <a:lnTo>
                      <a:pt x="0" y="127"/>
                    </a:lnTo>
                    <a:lnTo>
                      <a:pt x="237" y="235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2" name="Group 473">
              <a:extLst>
                <a:ext uri="{FF2B5EF4-FFF2-40B4-BE49-F238E27FC236}">
                  <a16:creationId xmlns:a16="http://schemas.microsoft.com/office/drawing/2014/main" id="{6B25C04A-661C-4959-848B-CE71225C2C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4522" y="1171218"/>
              <a:ext cx="148715" cy="144075"/>
              <a:chOff x="1872" y="1187"/>
              <a:chExt cx="72" cy="72"/>
            </a:xfrm>
          </p:grpSpPr>
          <p:sp>
            <p:nvSpPr>
              <p:cNvPr id="49" name="Rectangle 471">
                <a:extLst>
                  <a:ext uri="{FF2B5EF4-FFF2-40B4-BE49-F238E27FC236}">
                    <a16:creationId xmlns:a16="http://schemas.microsoft.com/office/drawing/2014/main" id="{E86671C2-9681-4640-9FCB-40F129B8D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187"/>
                <a:ext cx="72" cy="72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" name="Rectangle 472">
                <a:extLst>
                  <a:ext uri="{FF2B5EF4-FFF2-40B4-BE49-F238E27FC236}">
                    <a16:creationId xmlns:a16="http://schemas.microsoft.com/office/drawing/2014/main" id="{1CB78963-2C0D-4FA5-87DD-3274572A3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187"/>
                <a:ext cx="72" cy="7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3" name="Group 476">
              <a:extLst>
                <a:ext uri="{FF2B5EF4-FFF2-40B4-BE49-F238E27FC236}">
                  <a16:creationId xmlns:a16="http://schemas.microsoft.com/office/drawing/2014/main" id="{9E31CE96-31AE-41C9-BD52-E5EF900B09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4522" y="2758038"/>
              <a:ext cx="148715" cy="144075"/>
              <a:chOff x="1872" y="1980"/>
              <a:chExt cx="72" cy="72"/>
            </a:xfrm>
          </p:grpSpPr>
          <p:sp>
            <p:nvSpPr>
              <p:cNvPr id="47" name="Rectangle 474">
                <a:extLst>
                  <a:ext uri="{FF2B5EF4-FFF2-40B4-BE49-F238E27FC236}">
                    <a16:creationId xmlns:a16="http://schemas.microsoft.com/office/drawing/2014/main" id="{EF110CC0-CB87-41FD-9151-2F07092A0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980"/>
                <a:ext cx="72" cy="72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" name="Rectangle 475">
                <a:extLst>
                  <a:ext uri="{FF2B5EF4-FFF2-40B4-BE49-F238E27FC236}">
                    <a16:creationId xmlns:a16="http://schemas.microsoft.com/office/drawing/2014/main" id="{6795313E-C4C0-4E48-B608-41486F237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980"/>
                <a:ext cx="72" cy="7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44" name="Group 479">
              <a:extLst>
                <a:ext uri="{FF2B5EF4-FFF2-40B4-BE49-F238E27FC236}">
                  <a16:creationId xmlns:a16="http://schemas.microsoft.com/office/drawing/2014/main" id="{F1856FE1-BD27-44DC-8FEA-28D87996C8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7536" y="1699111"/>
              <a:ext cx="446145" cy="156081"/>
              <a:chOff x="3384" y="1452"/>
              <a:chExt cx="216" cy="78"/>
            </a:xfrm>
          </p:grpSpPr>
          <p:sp>
            <p:nvSpPr>
              <p:cNvPr id="45" name="Freeform 477">
                <a:extLst>
                  <a:ext uri="{FF2B5EF4-FFF2-40B4-BE49-F238E27FC236}">
                    <a16:creationId xmlns:a16="http://schemas.microsoft.com/office/drawing/2014/main" id="{05B627B0-5BA6-4145-85FC-6B9A28DA3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1479"/>
                <a:ext cx="139" cy="18"/>
              </a:xfrm>
              <a:custGeom>
                <a:avLst/>
                <a:gdLst>
                  <a:gd name="T0" fmla="*/ 0 w 419"/>
                  <a:gd name="T1" fmla="*/ 18 h 54"/>
                  <a:gd name="T2" fmla="*/ 1 w 419"/>
                  <a:gd name="T3" fmla="*/ 54 h 54"/>
                  <a:gd name="T4" fmla="*/ 419 w 419"/>
                  <a:gd name="T5" fmla="*/ 36 h 54"/>
                  <a:gd name="T6" fmla="*/ 417 w 419"/>
                  <a:gd name="T7" fmla="*/ 0 h 54"/>
                  <a:gd name="T8" fmla="*/ 0 w 419"/>
                  <a:gd name="T9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9" h="54">
                    <a:moveTo>
                      <a:pt x="0" y="18"/>
                    </a:moveTo>
                    <a:lnTo>
                      <a:pt x="1" y="54"/>
                    </a:lnTo>
                    <a:lnTo>
                      <a:pt x="419" y="36"/>
                    </a:lnTo>
                    <a:lnTo>
                      <a:pt x="417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Freeform 478">
                <a:extLst>
                  <a:ext uri="{FF2B5EF4-FFF2-40B4-BE49-F238E27FC236}">
                    <a16:creationId xmlns:a16="http://schemas.microsoft.com/office/drawing/2014/main" id="{C71F630E-FFE0-43A7-818A-DB8DCCB09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1452"/>
                <a:ext cx="79" cy="78"/>
              </a:xfrm>
              <a:custGeom>
                <a:avLst/>
                <a:gdLst>
                  <a:gd name="T0" fmla="*/ 229 w 237"/>
                  <a:gd name="T1" fmla="*/ 0 h 235"/>
                  <a:gd name="T2" fmla="*/ 0 w 237"/>
                  <a:gd name="T3" fmla="*/ 126 h 235"/>
                  <a:gd name="T4" fmla="*/ 237 w 237"/>
                  <a:gd name="T5" fmla="*/ 235 h 235"/>
                  <a:gd name="T6" fmla="*/ 229 w 237"/>
                  <a:gd name="T7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7" h="235">
                    <a:moveTo>
                      <a:pt x="229" y="0"/>
                    </a:moveTo>
                    <a:lnTo>
                      <a:pt x="0" y="126"/>
                    </a:lnTo>
                    <a:lnTo>
                      <a:pt x="237" y="235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978" name="Rectangle 977">
              <a:extLst>
                <a:ext uri="{FF2B5EF4-FFF2-40B4-BE49-F238E27FC236}">
                  <a16:creationId xmlns:a16="http://schemas.microsoft.com/office/drawing/2014/main" id="{C952E228-04C9-4D27-980D-905A145505C0}"/>
                </a:ext>
              </a:extLst>
            </p:cNvPr>
            <p:cNvSpPr/>
            <p:nvPr/>
          </p:nvSpPr>
          <p:spPr>
            <a:xfrm>
              <a:off x="1144971" y="2681045"/>
              <a:ext cx="77787" cy="7461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id="{FB8F66EF-AA29-4B33-BD7C-DC78A375C96A}"/>
                </a:ext>
              </a:extLst>
            </p:cNvPr>
            <p:cNvSpPr/>
            <p:nvPr/>
          </p:nvSpPr>
          <p:spPr>
            <a:xfrm>
              <a:off x="1144970" y="1315466"/>
              <a:ext cx="77787" cy="7461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68583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Si on généralisait ?</a:t>
            </a: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239DF03-E6EE-4F76-962C-97D7B4504E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37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35739C-3A75-4579-AEED-0E04670D744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568" y="825181"/>
            <a:ext cx="4529199" cy="38490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2919EF-D7D8-4370-950A-6EE5A82524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50" y="1281167"/>
            <a:ext cx="4177340" cy="313300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EB68F29-0F30-417B-9A41-C8EEA1192162}"/>
              </a:ext>
            </a:extLst>
          </p:cNvPr>
          <p:cNvSpPr txBox="1"/>
          <p:nvPr/>
        </p:nvSpPr>
        <p:spPr>
          <a:xfrm>
            <a:off x="177950" y="729328"/>
            <a:ext cx="4322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>
                <a:solidFill>
                  <a:srgbClr val="73513E"/>
                </a:solidFill>
              </a:rPr>
              <a:t>Focus sur la terre crue</a:t>
            </a:r>
          </a:p>
        </p:txBody>
      </p:sp>
    </p:spTree>
    <p:extLst>
      <p:ext uri="{BB962C8B-B14F-4D97-AF65-F5344CB8AC3E}">
        <p14:creationId xmlns:p14="http://schemas.microsoft.com/office/powerpoint/2010/main" val="3104527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Focus sur la terre crue</a:t>
            </a: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239DF03-E6EE-4F76-962C-97D7B4504E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38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3EBA89-012E-4D5F-AECA-53DFA9C37AC2}"/>
              </a:ext>
            </a:extLst>
          </p:cNvPr>
          <p:cNvSpPr txBox="1"/>
          <p:nvPr/>
        </p:nvSpPr>
        <p:spPr>
          <a:xfrm>
            <a:off x="421988" y="758617"/>
            <a:ext cx="6878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000" dirty="0">
                <a:solidFill>
                  <a:srgbClr val="73513E"/>
                </a:solidFill>
              </a:rPr>
              <a:t>Modélisation de </a:t>
            </a:r>
            <a:r>
              <a:rPr lang="fr-FR" sz="2000" dirty="0" err="1">
                <a:solidFill>
                  <a:srgbClr val="73513E"/>
                </a:solidFill>
              </a:rPr>
              <a:t>LowCal</a:t>
            </a:r>
            <a:r>
              <a:rPr lang="fr-FR" sz="2000" dirty="0">
                <a:solidFill>
                  <a:srgbClr val="73513E"/>
                </a:solidFill>
              </a:rPr>
              <a:t> sous TRNSYS avec modèle dynamique de stockage d’humidité dans les refends terre crue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0D55006-52C7-4A2A-BC56-BEAD735AC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88" y="1536861"/>
            <a:ext cx="7281964" cy="3028681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43711B-EE1E-45F4-AFBD-48A50B21EB04}"/>
              </a:ext>
            </a:extLst>
          </p:cNvPr>
          <p:cNvGrpSpPr/>
          <p:nvPr/>
        </p:nvGrpSpPr>
        <p:grpSpPr>
          <a:xfrm>
            <a:off x="7110224" y="3643320"/>
            <a:ext cx="2000264" cy="857256"/>
            <a:chOff x="500034" y="4000510"/>
            <a:chExt cx="2000264" cy="857256"/>
          </a:xfrm>
        </p:grpSpPr>
        <p:sp>
          <p:nvSpPr>
            <p:cNvPr id="13" name="Rectangle à coins arrondis 9">
              <a:extLst>
                <a:ext uri="{FF2B5EF4-FFF2-40B4-BE49-F238E27FC236}">
                  <a16:creationId xmlns:a16="http://schemas.microsoft.com/office/drawing/2014/main" id="{CAB32D7F-61B3-427C-B93B-2923D6B47A70}"/>
                </a:ext>
              </a:extLst>
            </p:cNvPr>
            <p:cNvSpPr/>
            <p:nvPr/>
          </p:nvSpPr>
          <p:spPr>
            <a:xfrm>
              <a:off x="500034" y="4000510"/>
              <a:ext cx="1928826" cy="8572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2" descr="Agence de l'Environnement et de la Maîtrise de l'Energie - retour à la page d'accueil">
              <a:extLst>
                <a:ext uri="{FF2B5EF4-FFF2-40B4-BE49-F238E27FC236}">
                  <a16:creationId xmlns:a16="http://schemas.microsoft.com/office/drawing/2014/main" id="{27C3D585-36BE-4DEF-AB0D-9CC0E4515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4071948"/>
              <a:ext cx="714380" cy="714380"/>
            </a:xfrm>
            <a:prstGeom prst="rect">
              <a:avLst/>
            </a:prstGeom>
            <a:noFill/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E92608F-1FFF-48A7-9FC1-A3171BF5CC4C}"/>
                </a:ext>
              </a:extLst>
            </p:cNvPr>
            <p:cNvSpPr txBox="1"/>
            <p:nvPr/>
          </p:nvSpPr>
          <p:spPr>
            <a:xfrm>
              <a:off x="1285852" y="4130115"/>
              <a:ext cx="121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Cofinancé APR </a:t>
              </a:r>
              <a:r>
                <a:rPr lang="fr-FR" sz="1600" dirty="0" err="1"/>
                <a:t>Ademe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8232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Focus sur la terre crue</a:t>
            </a: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239DF03-E6EE-4F76-962C-97D7B4504E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39</a:t>
            </a:fld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8396DBD-28D4-4C1A-98DE-0C51EA1ED90C}"/>
              </a:ext>
            </a:extLst>
          </p:cNvPr>
          <p:cNvSpPr txBox="1"/>
          <p:nvPr/>
        </p:nvSpPr>
        <p:spPr>
          <a:xfrm>
            <a:off x="743121" y="899654"/>
            <a:ext cx="4554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000" dirty="0">
                <a:solidFill>
                  <a:srgbClr val="73513E"/>
                </a:solidFill>
              </a:rPr>
              <a:t>Elle permet de </a:t>
            </a:r>
            <a:r>
              <a:rPr lang="fr-FR" sz="2000" b="1" dirty="0">
                <a:solidFill>
                  <a:srgbClr val="73513E"/>
                </a:solidFill>
              </a:rPr>
              <a:t>lisser l’humidité </a:t>
            </a:r>
            <a:r>
              <a:rPr lang="fr-FR" sz="2000" dirty="0">
                <a:solidFill>
                  <a:srgbClr val="73513E"/>
                </a:solidFill>
              </a:rPr>
              <a:t>intérieure</a:t>
            </a:r>
          </a:p>
        </p:txBody>
      </p:sp>
      <p:grpSp>
        <p:nvGrpSpPr>
          <p:cNvPr id="18" name="Group 11">
            <a:extLst>
              <a:ext uri="{FF2B5EF4-FFF2-40B4-BE49-F238E27FC236}">
                <a16:creationId xmlns:a16="http://schemas.microsoft.com/office/drawing/2014/main" id="{CDB482E0-9461-406D-9A38-A73878E25A10}"/>
              </a:ext>
            </a:extLst>
          </p:cNvPr>
          <p:cNvGrpSpPr>
            <a:grpSpLocks/>
          </p:cNvGrpSpPr>
          <p:nvPr/>
        </p:nvGrpSpPr>
        <p:grpSpPr bwMode="auto">
          <a:xfrm>
            <a:off x="144363" y="899654"/>
            <a:ext cx="571500" cy="701675"/>
            <a:chOff x="5220" y="3191"/>
            <a:chExt cx="463" cy="568"/>
          </a:xfrm>
        </p:grpSpPr>
        <p:sp>
          <p:nvSpPr>
            <p:cNvPr id="19" name="Oval 12">
              <a:extLst>
                <a:ext uri="{FF2B5EF4-FFF2-40B4-BE49-F238E27FC236}">
                  <a16:creationId xmlns:a16="http://schemas.microsoft.com/office/drawing/2014/main" id="{8F7705C7-0476-403A-8961-FBD8C4AC4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20" name="Arc 13">
              <a:extLst>
                <a:ext uri="{FF2B5EF4-FFF2-40B4-BE49-F238E27FC236}">
                  <a16:creationId xmlns:a16="http://schemas.microsoft.com/office/drawing/2014/main" id="{C833C916-242D-4AD7-83A0-7732731FF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Arc 14">
              <a:extLst>
                <a:ext uri="{FF2B5EF4-FFF2-40B4-BE49-F238E27FC236}">
                  <a16:creationId xmlns:a16="http://schemas.microsoft.com/office/drawing/2014/main" id="{60865929-C5D5-48EB-B0C1-F2C30501734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0D0D138-1F14-485B-AB40-EAD2A6D2A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205" y="1478906"/>
            <a:ext cx="4944979" cy="305843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0372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Enertech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bref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85720" y="830580"/>
            <a:ext cx="6482954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fr-FR" sz="1800" b="1" dirty="0">
                <a:solidFill>
                  <a:srgbClr val="73513E"/>
                </a:solidFill>
                <a:latin typeface="Calibri" pitchFamily="34" charset="0"/>
              </a:rPr>
              <a:t>Bureau d’études</a:t>
            </a:r>
            <a:r>
              <a:rPr lang="fr-FR" sz="1800" dirty="0">
                <a:solidFill>
                  <a:srgbClr val="73513E"/>
                </a:solidFill>
                <a:latin typeface="Calibri" pitchFamily="34" charset="0"/>
              </a:rPr>
              <a:t> fondé par </a:t>
            </a:r>
            <a:r>
              <a:rPr lang="fr-FR" sz="1800" b="1" dirty="0">
                <a:solidFill>
                  <a:srgbClr val="73513E"/>
                </a:solidFill>
                <a:latin typeface="Calibri" pitchFamily="34" charset="0"/>
              </a:rPr>
              <a:t>Olivier </a:t>
            </a:r>
            <a:r>
              <a:rPr lang="fr-FR" sz="1800" b="1" dirty="0" err="1">
                <a:solidFill>
                  <a:srgbClr val="73513E"/>
                </a:solidFill>
                <a:latin typeface="Calibri" pitchFamily="34" charset="0"/>
              </a:rPr>
              <a:t>Sidler</a:t>
            </a:r>
            <a:r>
              <a:rPr lang="fr-FR" sz="1800" b="1" dirty="0">
                <a:solidFill>
                  <a:srgbClr val="73513E"/>
                </a:solidFill>
                <a:latin typeface="Calibri" pitchFamily="34" charset="0"/>
              </a:rPr>
              <a:t> </a:t>
            </a:r>
            <a:r>
              <a:rPr lang="fr-FR" sz="1800" dirty="0">
                <a:solidFill>
                  <a:srgbClr val="73513E"/>
                </a:solidFill>
                <a:latin typeface="Calibri" pitchFamily="34" charset="0"/>
              </a:rPr>
              <a:t>en 1980</a:t>
            </a:r>
          </a:p>
          <a:p>
            <a:pPr algn="l"/>
            <a:r>
              <a:rPr lang="fr-FR" sz="1800" dirty="0">
                <a:solidFill>
                  <a:srgbClr val="73513E"/>
                </a:solidFill>
                <a:latin typeface="Calibri" pitchFamily="34" charset="0"/>
              </a:rPr>
              <a:t>Engagé dans la </a:t>
            </a:r>
            <a:r>
              <a:rPr lang="fr-FR" sz="1800" b="1" dirty="0">
                <a:solidFill>
                  <a:srgbClr val="73513E"/>
                </a:solidFill>
                <a:latin typeface="Calibri" pitchFamily="34" charset="0"/>
              </a:rPr>
              <a:t>transition énergétique </a:t>
            </a:r>
            <a:r>
              <a:rPr lang="fr-FR" sz="1800" dirty="0">
                <a:solidFill>
                  <a:srgbClr val="73513E"/>
                </a:solidFill>
                <a:latin typeface="Calibri" pitchFamily="34" charset="0"/>
              </a:rPr>
              <a:t>des bâtiments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701770" y="1462014"/>
            <a:ext cx="1943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fr-FR" sz="1800" b="1" dirty="0">
                <a:solidFill>
                  <a:srgbClr val="5FC0D6"/>
                </a:solidFill>
                <a:latin typeface="Calibri" pitchFamily="34" charset="0"/>
              </a:rPr>
              <a:t>Maîtrise d’œuvre</a:t>
            </a:r>
            <a:endParaRPr lang="fr-FR" sz="2000" b="1" dirty="0">
              <a:solidFill>
                <a:srgbClr val="5FC0D6"/>
              </a:solidFill>
              <a:latin typeface="Calibri" pitchFamily="34" charset="0"/>
            </a:endParaRPr>
          </a:p>
        </p:txBody>
      </p:sp>
      <p:pic>
        <p:nvPicPr>
          <p:cNvPr id="4144" name="Picture 48" descr="C:\enertech\users\Rieser\Docs_de_référence\Photothèque\0 Références Enertech\MOE\Logement Neuf\La Ravoire\P1010046 (Copier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328879"/>
            <a:ext cx="2916781" cy="2187241"/>
          </a:xfrm>
          <a:prstGeom prst="rect">
            <a:avLst/>
          </a:prstGeom>
          <a:noFill/>
        </p:spPr>
      </p:pic>
      <p:pic>
        <p:nvPicPr>
          <p:cNvPr id="4145" name="Picture 49" descr="C:\enertech\users\Rieser\Docs_de_référence\Photothèque\0 Références Enertech\MOE\Logement Réno\Aubépins\B12 2 - Pendan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2042046"/>
            <a:ext cx="2916781" cy="2187241"/>
          </a:xfrm>
          <a:prstGeom prst="rect">
            <a:avLst/>
          </a:prstGeom>
          <a:noFill/>
        </p:spPr>
      </p:pic>
      <p:pic>
        <p:nvPicPr>
          <p:cNvPr id="4142" name="Picture 46" descr="C:\enertech\users\Rieser\Docs_de_référence\Photothèque\0 Références Enertech\MOE\Tertiaire Neuf\Corioli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7761" y="2449088"/>
            <a:ext cx="3111233" cy="2188620"/>
          </a:xfrm>
          <a:prstGeom prst="rect">
            <a:avLst/>
          </a:prstGeom>
          <a:noFill/>
        </p:spPr>
      </p:pic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5613543" y="4355541"/>
            <a:ext cx="2250303" cy="507831"/>
          </a:xfrm>
          <a:prstGeom prst="rect">
            <a:avLst/>
          </a:prstGeom>
          <a:gradFill rotWithShape="0">
            <a:gsLst>
              <a:gs pos="0">
                <a:srgbClr val="CC99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350" i="1" dirty="0">
                <a:latin typeface="Calibri" pitchFamily="34" charset="0"/>
              </a:rPr>
              <a:t>1er prix 2015 de l’Ingénierie Performante CFP/ICO</a:t>
            </a:r>
          </a:p>
        </p:txBody>
      </p:sp>
      <p:pic>
        <p:nvPicPr>
          <p:cNvPr id="17" name="Image 16" descr="LowCal-2 (Copier)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00314" y="822365"/>
            <a:ext cx="3344663" cy="1489431"/>
          </a:xfrm>
          <a:prstGeom prst="rect">
            <a:avLst/>
          </a:prstGeom>
        </p:spPr>
      </p:pic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6069727" y="2204640"/>
            <a:ext cx="2615210" cy="507831"/>
          </a:xfrm>
          <a:prstGeom prst="rect">
            <a:avLst/>
          </a:prstGeom>
          <a:gradFill rotWithShape="0">
            <a:gsLst>
              <a:gs pos="0">
                <a:srgbClr val="CC99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350" i="1" dirty="0">
                <a:latin typeface="Calibri" pitchFamily="34" charset="0"/>
              </a:rPr>
              <a:t>Prix coup de cœur 2017 de l’Ingénierie Performante CFP/ICO</a:t>
            </a:r>
          </a:p>
        </p:txBody>
      </p:sp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95F65108-C33C-4D9F-B277-6234F7C587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4</a:t>
            </a:fld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D7129B-31AC-43B6-9C1E-F84AD1969778}"/>
              </a:ext>
            </a:extLst>
          </p:cNvPr>
          <p:cNvSpPr/>
          <p:nvPr/>
        </p:nvSpPr>
        <p:spPr>
          <a:xfrm>
            <a:off x="285720" y="1447116"/>
            <a:ext cx="6482954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fr-FR" sz="1800" dirty="0">
                <a:solidFill>
                  <a:srgbClr val="73513E"/>
                </a:solidFill>
                <a:latin typeface="Calibri" pitchFamily="34" charset="0"/>
              </a:rPr>
              <a:t>Nos activités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131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Focus sur la terre crue</a:t>
            </a: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239DF03-E6EE-4F76-962C-97D7B4504E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40</a:t>
            </a:fld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8396DBD-28D4-4C1A-98DE-0C51EA1ED90C}"/>
              </a:ext>
            </a:extLst>
          </p:cNvPr>
          <p:cNvSpPr txBox="1"/>
          <p:nvPr/>
        </p:nvSpPr>
        <p:spPr>
          <a:xfrm>
            <a:off x="638949" y="1419981"/>
            <a:ext cx="4554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000" dirty="0">
                <a:solidFill>
                  <a:srgbClr val="73513E"/>
                </a:solidFill>
              </a:rPr>
              <a:t>Elle permet de </a:t>
            </a:r>
            <a:r>
              <a:rPr lang="fr-FR" sz="2000" b="1" dirty="0">
                <a:solidFill>
                  <a:srgbClr val="73513E"/>
                </a:solidFill>
              </a:rPr>
              <a:t>lisser l’humidité </a:t>
            </a:r>
            <a:r>
              <a:rPr lang="fr-FR" sz="2000" dirty="0">
                <a:solidFill>
                  <a:srgbClr val="73513E"/>
                </a:solidFill>
              </a:rPr>
              <a:t>intérieure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5FCA70A-A266-4532-B234-74CFAF9E6988}"/>
              </a:ext>
            </a:extLst>
          </p:cNvPr>
          <p:cNvSpPr txBox="1"/>
          <p:nvPr/>
        </p:nvSpPr>
        <p:spPr>
          <a:xfrm>
            <a:off x="638947" y="2272472"/>
            <a:ext cx="4826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>
                <a:solidFill>
                  <a:srgbClr val="73513E"/>
                </a:solidFill>
              </a:rPr>
              <a:t>L’effet thermique est négligeable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73513E"/>
                </a:solidFill>
              </a:rPr>
              <a:t>Env. 30 kg d’eau stockée (pour 30 t de refend) soit &lt; 0,1 </a:t>
            </a:r>
            <a:r>
              <a:rPr lang="fr-FR" sz="2000" dirty="0" err="1">
                <a:solidFill>
                  <a:srgbClr val="73513E"/>
                </a:solidFill>
              </a:rPr>
              <a:t>kW.h</a:t>
            </a:r>
            <a:r>
              <a:rPr lang="fr-FR" sz="2000" dirty="0">
                <a:solidFill>
                  <a:srgbClr val="73513E"/>
                </a:solidFill>
              </a:rPr>
              <a:t>/m² d’énergie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73513E"/>
                </a:solidFill>
              </a:rPr>
              <a:t>globalement ça chauffe en été !</a:t>
            </a:r>
          </a:p>
        </p:txBody>
      </p:sp>
      <p:grpSp>
        <p:nvGrpSpPr>
          <p:cNvPr id="18" name="Group 11">
            <a:extLst>
              <a:ext uri="{FF2B5EF4-FFF2-40B4-BE49-F238E27FC236}">
                <a16:creationId xmlns:a16="http://schemas.microsoft.com/office/drawing/2014/main" id="{CDB482E0-9461-406D-9A38-A73878E25A10}"/>
              </a:ext>
            </a:extLst>
          </p:cNvPr>
          <p:cNvGrpSpPr>
            <a:grpSpLocks/>
          </p:cNvGrpSpPr>
          <p:nvPr/>
        </p:nvGrpSpPr>
        <p:grpSpPr bwMode="auto">
          <a:xfrm>
            <a:off x="40191" y="1419981"/>
            <a:ext cx="571500" cy="701675"/>
            <a:chOff x="5220" y="3191"/>
            <a:chExt cx="463" cy="568"/>
          </a:xfrm>
        </p:grpSpPr>
        <p:sp>
          <p:nvSpPr>
            <p:cNvPr id="19" name="Oval 12">
              <a:extLst>
                <a:ext uri="{FF2B5EF4-FFF2-40B4-BE49-F238E27FC236}">
                  <a16:creationId xmlns:a16="http://schemas.microsoft.com/office/drawing/2014/main" id="{8F7705C7-0476-403A-8961-FBD8C4AC4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20" name="Arc 13">
              <a:extLst>
                <a:ext uri="{FF2B5EF4-FFF2-40B4-BE49-F238E27FC236}">
                  <a16:creationId xmlns:a16="http://schemas.microsoft.com/office/drawing/2014/main" id="{C833C916-242D-4AD7-83A0-7732731FF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Arc 14">
              <a:extLst>
                <a:ext uri="{FF2B5EF4-FFF2-40B4-BE49-F238E27FC236}">
                  <a16:creationId xmlns:a16="http://schemas.microsoft.com/office/drawing/2014/main" id="{60865929-C5D5-48EB-B0C1-F2C30501734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2" name="Groupe 33">
            <a:extLst>
              <a:ext uri="{FF2B5EF4-FFF2-40B4-BE49-F238E27FC236}">
                <a16:creationId xmlns:a16="http://schemas.microsoft.com/office/drawing/2014/main" id="{1B9E8183-263D-4D23-9A28-D99FD133703D}"/>
              </a:ext>
            </a:extLst>
          </p:cNvPr>
          <p:cNvGrpSpPr>
            <a:grpSpLocks/>
          </p:cNvGrpSpPr>
          <p:nvPr/>
        </p:nvGrpSpPr>
        <p:grpSpPr bwMode="auto">
          <a:xfrm>
            <a:off x="40191" y="2207524"/>
            <a:ext cx="585787" cy="490537"/>
            <a:chOff x="357158" y="5285959"/>
            <a:chExt cx="585359" cy="490135"/>
          </a:xfrm>
        </p:grpSpPr>
        <p:sp>
          <p:nvSpPr>
            <p:cNvPr id="23" name="Oval 12">
              <a:extLst>
                <a:ext uri="{FF2B5EF4-FFF2-40B4-BE49-F238E27FC236}">
                  <a16:creationId xmlns:a16="http://schemas.microsoft.com/office/drawing/2014/main" id="{3459A294-43E1-4AEB-ACFC-20C952524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58" y="5285959"/>
              <a:ext cx="490037" cy="4901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493F2E41-D63B-49CC-9988-E0DA9A9950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013" y="5322926"/>
              <a:ext cx="571504" cy="442010"/>
              <a:chOff x="6646" y="12770"/>
              <a:chExt cx="727" cy="668"/>
            </a:xfrm>
          </p:grpSpPr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25BCB184-525B-4582-866D-73D39797C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6" y="12850"/>
                <a:ext cx="682" cy="486"/>
              </a:xfrm>
              <a:custGeom>
                <a:avLst/>
                <a:gdLst>
                  <a:gd name="T0" fmla="*/ 0 w 682"/>
                  <a:gd name="T1" fmla="*/ 181 h 486"/>
                  <a:gd name="T2" fmla="*/ 166 w 682"/>
                  <a:gd name="T3" fmla="*/ 0 h 486"/>
                  <a:gd name="T4" fmla="*/ 682 w 682"/>
                  <a:gd name="T5" fmla="*/ 424 h 486"/>
                  <a:gd name="T6" fmla="*/ 607 w 682"/>
                  <a:gd name="T7" fmla="*/ 486 h 486"/>
                  <a:gd name="T8" fmla="*/ 0 w 682"/>
                  <a:gd name="T9" fmla="*/ 181 h 4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2"/>
                  <a:gd name="T16" fmla="*/ 0 h 486"/>
                  <a:gd name="T17" fmla="*/ 682 w 682"/>
                  <a:gd name="T18" fmla="*/ 486 h 4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2" h="486">
                    <a:moveTo>
                      <a:pt x="0" y="181"/>
                    </a:moveTo>
                    <a:lnTo>
                      <a:pt x="166" y="0"/>
                    </a:lnTo>
                    <a:lnTo>
                      <a:pt x="682" y="424"/>
                    </a:lnTo>
                    <a:lnTo>
                      <a:pt x="607" y="486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E574EE21-ABDF-4D3F-968F-B9BD03CCE0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984054">
                <a:off x="6741" y="12901"/>
                <a:ext cx="651" cy="423"/>
              </a:xfrm>
              <a:custGeom>
                <a:avLst/>
                <a:gdLst>
                  <a:gd name="T0" fmla="*/ 0 w 682"/>
                  <a:gd name="T1" fmla="*/ 120 h 486"/>
                  <a:gd name="T2" fmla="*/ 144 w 682"/>
                  <a:gd name="T3" fmla="*/ 0 h 486"/>
                  <a:gd name="T4" fmla="*/ 593 w 682"/>
                  <a:gd name="T5" fmla="*/ 279 h 486"/>
                  <a:gd name="T6" fmla="*/ 528 w 682"/>
                  <a:gd name="T7" fmla="*/ 320 h 486"/>
                  <a:gd name="T8" fmla="*/ 0 w 682"/>
                  <a:gd name="T9" fmla="*/ 120 h 4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2"/>
                  <a:gd name="T16" fmla="*/ 0 h 486"/>
                  <a:gd name="T17" fmla="*/ 682 w 682"/>
                  <a:gd name="T18" fmla="*/ 486 h 4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2" h="486">
                    <a:moveTo>
                      <a:pt x="0" y="181"/>
                    </a:moveTo>
                    <a:lnTo>
                      <a:pt x="166" y="0"/>
                    </a:lnTo>
                    <a:lnTo>
                      <a:pt x="682" y="424"/>
                    </a:lnTo>
                    <a:lnTo>
                      <a:pt x="607" y="486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65069FCA-8015-43F2-9D89-BF6373A20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" y="12833"/>
                <a:ext cx="682" cy="486"/>
              </a:xfrm>
              <a:custGeom>
                <a:avLst/>
                <a:gdLst>
                  <a:gd name="T0" fmla="*/ 0 w 682"/>
                  <a:gd name="T1" fmla="*/ 181 h 486"/>
                  <a:gd name="T2" fmla="*/ 166 w 682"/>
                  <a:gd name="T3" fmla="*/ 0 h 486"/>
                  <a:gd name="T4" fmla="*/ 682 w 682"/>
                  <a:gd name="T5" fmla="*/ 424 h 486"/>
                  <a:gd name="T6" fmla="*/ 607 w 682"/>
                  <a:gd name="T7" fmla="*/ 486 h 486"/>
                  <a:gd name="T8" fmla="*/ 0 w 682"/>
                  <a:gd name="T9" fmla="*/ 181 h 4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2"/>
                  <a:gd name="T16" fmla="*/ 0 h 486"/>
                  <a:gd name="T17" fmla="*/ 682 w 682"/>
                  <a:gd name="T18" fmla="*/ 486 h 4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2" h="486">
                    <a:moveTo>
                      <a:pt x="0" y="181"/>
                    </a:moveTo>
                    <a:lnTo>
                      <a:pt x="166" y="0"/>
                    </a:lnTo>
                    <a:lnTo>
                      <a:pt x="682" y="424"/>
                    </a:lnTo>
                    <a:lnTo>
                      <a:pt x="607" y="486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FA2574FD-1444-439E-9259-09AD4E43C162}"/>
                  </a:ext>
                </a:extLst>
              </p:cNvPr>
              <p:cNvSpPr>
                <a:spLocks/>
              </p:cNvSpPr>
              <p:nvPr/>
            </p:nvSpPr>
            <p:spPr bwMode="auto">
              <a:xfrm rot="5984054">
                <a:off x="6786" y="12884"/>
                <a:ext cx="651" cy="423"/>
              </a:xfrm>
              <a:custGeom>
                <a:avLst/>
                <a:gdLst>
                  <a:gd name="T0" fmla="*/ 0 w 682"/>
                  <a:gd name="T1" fmla="*/ 120 h 486"/>
                  <a:gd name="T2" fmla="*/ 144 w 682"/>
                  <a:gd name="T3" fmla="*/ 0 h 486"/>
                  <a:gd name="T4" fmla="*/ 593 w 682"/>
                  <a:gd name="T5" fmla="*/ 279 h 486"/>
                  <a:gd name="T6" fmla="*/ 528 w 682"/>
                  <a:gd name="T7" fmla="*/ 320 h 486"/>
                  <a:gd name="T8" fmla="*/ 0 w 682"/>
                  <a:gd name="T9" fmla="*/ 120 h 4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2"/>
                  <a:gd name="T16" fmla="*/ 0 h 486"/>
                  <a:gd name="T17" fmla="*/ 682 w 682"/>
                  <a:gd name="T18" fmla="*/ 486 h 4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2" h="486">
                    <a:moveTo>
                      <a:pt x="0" y="181"/>
                    </a:moveTo>
                    <a:lnTo>
                      <a:pt x="166" y="0"/>
                    </a:lnTo>
                    <a:lnTo>
                      <a:pt x="682" y="424"/>
                    </a:lnTo>
                    <a:lnTo>
                      <a:pt x="607" y="486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FA467348-D1BE-420A-83F9-7636138EF332}"/>
              </a:ext>
            </a:extLst>
          </p:cNvPr>
          <p:cNvSpPr txBox="1"/>
          <p:nvPr/>
        </p:nvSpPr>
        <p:spPr>
          <a:xfrm>
            <a:off x="638949" y="3837037"/>
            <a:ext cx="7884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000" dirty="0">
                <a:solidFill>
                  <a:srgbClr val="73513E"/>
                </a:solidFill>
              </a:rPr>
              <a:t>La terre crue apporte surtout de </a:t>
            </a:r>
            <a:r>
              <a:rPr lang="fr-FR" sz="2000" b="1" dirty="0">
                <a:solidFill>
                  <a:srgbClr val="73513E"/>
                </a:solidFill>
              </a:rPr>
              <a:t>l’inertie (thermique et hydrique)</a:t>
            </a:r>
            <a:r>
              <a:rPr lang="fr-FR" sz="2000" dirty="0">
                <a:solidFill>
                  <a:srgbClr val="73513E"/>
                </a:solidFill>
              </a:rPr>
              <a:t> à très faible énergie grise !</a:t>
            </a:r>
          </a:p>
        </p:txBody>
      </p:sp>
      <p:grpSp>
        <p:nvGrpSpPr>
          <p:cNvPr id="31" name="Group 11">
            <a:extLst>
              <a:ext uri="{FF2B5EF4-FFF2-40B4-BE49-F238E27FC236}">
                <a16:creationId xmlns:a16="http://schemas.microsoft.com/office/drawing/2014/main" id="{F157FD09-0156-4A1D-A471-54A8E36EB3D4}"/>
              </a:ext>
            </a:extLst>
          </p:cNvPr>
          <p:cNvGrpSpPr>
            <a:grpSpLocks/>
          </p:cNvGrpSpPr>
          <p:nvPr/>
        </p:nvGrpSpPr>
        <p:grpSpPr bwMode="auto">
          <a:xfrm>
            <a:off x="40191" y="3938637"/>
            <a:ext cx="571500" cy="701675"/>
            <a:chOff x="5220" y="3191"/>
            <a:chExt cx="463" cy="568"/>
          </a:xfrm>
        </p:grpSpPr>
        <p:sp>
          <p:nvSpPr>
            <p:cNvPr id="32" name="Oval 12">
              <a:extLst>
                <a:ext uri="{FF2B5EF4-FFF2-40B4-BE49-F238E27FC236}">
                  <a16:creationId xmlns:a16="http://schemas.microsoft.com/office/drawing/2014/main" id="{FBBB4B47-164C-44E7-8B3C-1DB00E1E9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33" name="Arc 13">
              <a:extLst>
                <a:ext uri="{FF2B5EF4-FFF2-40B4-BE49-F238E27FC236}">
                  <a16:creationId xmlns:a16="http://schemas.microsoft.com/office/drawing/2014/main" id="{8F147654-3FA8-4D00-9B10-1C3FB7784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Arc 14">
              <a:extLst>
                <a:ext uri="{FF2B5EF4-FFF2-40B4-BE49-F238E27FC236}">
                  <a16:creationId xmlns:a16="http://schemas.microsoft.com/office/drawing/2014/main" id="{E31FBA57-E203-4454-B6BD-D2555E714B3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2E12A61-8F1D-4029-A41E-4A71B73D8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045" y="1665962"/>
            <a:ext cx="3589498" cy="2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2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D123649-3FAE-4493-BE22-F5DF19244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Focus sur la terre crue</a:t>
            </a:r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400D1E61-C1A1-4E74-B07C-E3DB788B08C0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4" name="AutoShape 6" descr="data:image/png;filename=hkfabbenafjkekae.png;base64,iVBORw0KGgoAAAANSUhEUgAAA1EAAAKeCAIAAADLLgYoAAAgAElEQVR4nOyddVwV2/r//d5zjk13SnenlAhYYCFiB7ZiB4pdx8RusRVRsDBBBVQUFRGQlu7ee8OG3Xti/f4YmTPMBq/nXtRz/a33iz82M2tWzzyfeVZMDwCBQCAQCAQC+dXp8bMzAIFAIBAIBAL57kDNB4FAIBAIBPLrAzUfBAKBQCAQyK8P1HwQCAQCgUAgvz5Q80EgEAgEAoH8+kDNB4FAIBAIBPLrAzUfBAKBQCAQyK8P1HwQCAQCgUAgvz5Q80EgEAgEAoH8+kDNB4FAIBAIBPLrAzUfBAKBQCAQyK8P1HwQCAQCgUAgvz5Q80EgEAgEAoH8+kDNB4FAIBAIBPLrAzUfBAKBQCAQyK8P1HwQCAQCgUAgvz5Q80EgEAgEAoH8+kDNB4FAIBAIBPLrAzUfBAKBQCAQyK8P1HwQCAQCgUAgvz5Q80EgEAgEAoH8+kDNB4FAIBAIBPLrAzUfBAKBQCAQyK8P1HwQCAQCgUAgvz5Q80EgEAgEAoH8+kDNB4FAIBAIBPLrAzUfBAKBQCAQyK8P1HwQCAQCgUAgvz5Q80EgEAgEAoH8+kDNB4FAIBAIBPLrAzUfBAKBQCAQyK8P1HwQCAQCgUAgvz5Q80EgEAgEAoH8+kDNB4FAIBAIBPLrAzUfBAKBQCAQyK8P1HwQCATyPcHb/75ffBgOMPy/T6K7c9pZEjiO4981hc4SBQADOPa/UrRvboa/lSIt8DcmQr+q/fcP6CqQ7wHUfBAIBPLdaLeNfxlLihHtyqDSftOO4ADQ5QuOUy3wt+gAyaRxHMcATtryrvQETuHrx/+WHKHFQCls9+iKv4rWsfIly/Lf6LZOK6HTivpqLD9CT/2XiXzl8q8U8MfLfQiNX03zSd7G3fbuBYFAIH8H2lOoK0HQ1SnJ2L78+OK1ogSgWOBvfOJJPiRxqubrIjNd5RZ0IXe+vZZwHMcwDMOwDpHg3aYSqFr2K2X5xtr7WkJdtymQqNh/k9fvyffWfLhEzwfdUb2Q/5JfTfMRTw0URVEUJfoWiqIYhv3sfEEgkP/PoEqyLhSA5KkfbxElU/zKkU5z+G/z/BWrT42ZeHTTrpIUF/+QUUWKPv4m9x7ooqL+IcXpHMnKlygmaXAJvd7haspZKPX+Ifyamo98XySOwN4GgUB+KP9oS/4FqvEWiUVsNpuUXP9WfaIoKhQKRSIReUQkEnE4HD6fTw1GFQS0dKkqkHhid5rDL8PY3ar5aEUTCoUisZjuYvx6DAAnvK0ojpFyp9MLhUIhm83+ihb8R/eUjpmj1Q+t1b4yH+CvMD/jrQZC5VfTfN/4vgWBQCDfF/yvhw8OgBhB+Dw+j8cTCoWkpSTkjlgs5vF4fB5PJBJRH1zfN3c4TnhfMAxraW7OyMh49OhRbm4um80mM9app4rNZpeWlqanpxcUFDAYDOI4m81OT09//vz5+/fveVwuNQkEQSTdPJKaj/hXJBI1NDTU1dW1NLd8EaASa1P+20FJHCdSFAqFdXV1eXl56enptTW1CIKQp74pCgAwHEexzhUtAADDsLq6upSUlEePHhUXFwsEAtBZxf6vaL5OPXxEWUjxJ1l7RPcWCoVEa0IXzE/nV9N8EAgE8g+BtHAIguTl5l2/FnHpwsWE+AQmk0mYQBzHWSxW6ofUa1euRly9lvwmmaoMvl/GqHa6ra3t2tVrE8YHmpqYzpg2/d6du4hIDNq9OLR3Zj6fH3k9csa06a4DXXbv2p2dnY3jOI/Hi4uLCwgIsLSwHDN69P17MU2NTUQMnSQNAOhiwYRIIPyQkhK6dt2iBQuPHz3W1NgIOtO+X1FIeMeYO9WsRK4EfEFOVvb6daGDB3lOmTT5yaPHAMPBN9T810U5NdHm5uYjhw8P8fYxNzVbuXLly1cviZipw1Dfie8ROVWjU4spFooYjU2NDY3UkGQB6+vqU1M+vHjxoqys7PvlDfLtQM0HgUAg3wXS+cFgMC5dvOg92MvdxW37tu3V1dWk2yM9PX3Pnj3eg73Gjh5z4vjx1tZW4tpORwxJR5TkQUkHDDUY1SsDKE4+AEBNTc3ypcvUVdV69OihraG5c9sObhsHAIADnJweLRaLcRxHEKSqqmrVipU62gOUFBR37NhRVlaG43h1dfXhw4cVFBV79Oihqa6xacPGvNxcIt3GhsZPGZ9eJCZmZmYyGAwERbH2pMk883n8qorKpJevjh05OnXyFANdPRsr65DVa2qrawBVYwHyB8AAjlFioBaZWvm0qT4ERM03NzdH34xyd3Xr37ffKL+RT5/E0iqTVoc4BfI4j8erqqp6+/btmzdvCgoKeDwe2egYhpWWlk6cMLHnb7/36NHD3t7+xMkTCIIQLUtWPg7+irzT5pacrQSo8qsL9UsrQqdDzx06ErVcHYZrO9e1xI/m5uYPHz5cOHd++9Ztu3b+ee/u3ZKSEtLriWEYs4kRfubs9GnTtm3dlpKSQrsc8lP41TQf3hEAOn/bg0AgkO8NIS9QFM3JyVkcvLhHjx49evSYOWNmXV0d3r7CLDo62nfEiB49emhpaG7auJGq+Wjz4kmrLHmcKhCJAMSIKnXEjRoh8S8Rvry8PHhRsL6unoyUtJ6O7tbNW1pb2IStJ5JDEEQoFOI4zuFwUlNT/ceMlZORtbKwjLoZRWjBkpKSsLAwdXX1Xj17mZmYrl656lPGJyJvCfHx60LWjh8XcCDsQE5OjkAkxAFOjKJi7Ss2Ghsanjx6PGtmkImRsay0jKa6ht8I32NHjjI6Ogupj3EMx1FKPWASswapB6kFJzVfbW3tnzt26uvqKcjJh65dl5OVDSgyiHoteYSqGgn1VlFRERkZOXPmzHnz5l25fJlwTBLxi8Xiz58/BwaMl5WSUZRXcHBwOHjwoFgsJgIQNQBIcYbjXTU3iqIIpTXx9lHjv2Rcx8l2f12LokRCxLW0VwgycrKHoBhGBqbGQ+vSZAwoij5//nzlipUuzgP1dfVMjIyH+Qy5cP5CQ0MDUTlcLvdZ3FPvwV6///bbokWLoOb7h/CraT4qUO1BIJCfBd4+SigSiZ4+ezZ92nTp/lJ6Oro7d+wQCoVEGAzDjp844ezs3L9vv6E+Q65cvkLYy04fXF8xwCTUda/kEcnBSqpLTCgUJiUlbdyw0dfXd8vmza9fv8YxvNMLOW2chOfxg9zc+/Xq7e7q9iLxBXkqNzd3w4YN48aNW7Jkyfv377lcLgCALxDs3rVbX1dPWVFpfej60tJSqiYTi8WEBqqprrlx48aY0aMnT5585MiRB/cfZKRn1NXVIWIEUF7jyVllks48ydJJ1gMtfEVFxYL58xXlFdRV1Y4ePlJeWkYUWSwWE01Aq+dO/32X/HbG9OnycnJOjo7nw8+xmCxqMIFA8OD+/WWLl/oOH3Hk8OGcnJzOswQ6aewvoryz8O2euU5WV4D2F4BOi0+WHevoJ0ZQBAOdF1AyBqJy+Hz+xw+pM6ZNN9DTHzfWf9WKlXNnz1FXVZsYOOHRw0d8Hg8AUFxcPGPadEN9A+/BXu/evSOW+3TaXpAfya+s+QB8pYBAID8J0gwLhcJLly4NHzZcUV7B02PQhfPnyeeSSCTasmWLgb6BdH+p2UGzEuITqDEgCCIQCEQiEdVMoijK5XKJhSBkPHw+n1xCi6Joa2srg8Hgtq+lIDLTzGIxGQwuh0McIUf9xGIxi8V69/5d5I3I9PT0lpYWWh5aW1sZTU1cDreirDziylVrcwvpvv0CA8ZnpKeDdpXJ4XBSUlJiYmISExOJdMVicWFh4fy582T6S2moqu3Ztbu+vp6Yy094B8nMMxiM58+f79u37/KVK/mf86mSiyL4cNo8PgRBuFwuWTMcDqelpYXP51OXHvN4PCaT2dTU1NraSvNd5ebmjh09RkZK2tTY5Gbkjcb6BiLPpN+Lw+E0MZrYbDapk0QikUgkosqpe3fuuru6/f7bb24urreioplMJtHcCIoS7szamtrXr5JuXI/8nP+Z8JUKRUKBQED6+b5kCeB8gYDP5wuFQgRByEJhOM7lcpksVhODQV38S1zz13bfAMc788zx+XwGk9nEYLBbWwl5TQXFMGJFEfGvUCRqYjQxWSy+QAA6g+qara+rO3LwkJWFpYmR8eWLlz68T7l0/oKGqpqLk/Opk6eEQmFzc/Oli5f0dfUGOjkfO3KUw+GAjoPakJ/FL675IBAI5GdBmDcBn7/7z13WFlay0jITxgfej7lPBmhubl4cvFhRTqFfn75rVq3+lJ5BHOfz+U1NTbm5uVlZWYRUAgDgGM5kMD9//pySklJZWUlYcQzDmAzm+/fvi4qKeDwegiDFxcVP4+Kio6Pfv3/PYjIRkZjbxikuLHp4/8GdW7eTX78mho9RFK2pqcnLy8vKzPz8+XNRYVFZWRl17xUAgFAgyM/Pf/b0WdSNm09j4+7eur1lw0Y97QEaqmpr14Tk5+aJBMLc3Nzs7Oy8vLzCwsLa2loOh4PjOJvNzsrMun4twn/0mAHqGq5OzocPHMzM+JSVmVlcXNzY2EiOegsEgoLPBU+fPn3y5En88/j0tPS29tHtDpPY8L8W8GIo2tjYmJeXl5aW1spmoyjaUF+fmJiYkJBQVVVFFEEkFJWVlb1+/fru3btRUVHPnj0rKSnhUhYUJyUlubu6KcjJe3oMSnge38ZuBQCIxWIURfl8fllZWWJCQlRU1JMnT4qLi7lcblFRUU5OTmlJiUAg4Av4dXV1+bl5B/aHOdjZq6mojh095mbkjbS0tPz8/JycnKLCooKCguzs7M95+WUlpfV1dSiCIghSV1eXlpaWlpZWV1dH5JMoHZvNTktLS0lJyc/PJ3fMEYvFZWVlSUlJ9+7di46Ofvr0aWlpKVEEYjyYqBC8fdtqqowWCASVlZXJycl37tyJjo5+9uxZXl4eeS2RYkFBQXpaellZGYqgLBYrLS3t1q1b9+7dS09Pp3UDstJIL112dvbkiZOMDY2mTZlKVF3C83gLE1N3F9cTx46LBKKE5/HjxwWoKCkvCV5cVFBIuGxpShfyU4CaDwKBQLof0rxx2zhLFy9RUVKW7i+1fl1odlYWGaaooHDalKlyMrIqSsr79uwtKy3DcVyMiD9lZOzdvWfq5Ckrlq949+4dl8sFOKiuqjp5/MTUKVOmTZt2//59wjBnZWYe2B820tfvQFhYyvv3t2/dWrRgoYWZua6OzrSp025G3sjNzIq8em1y4ARLM3NjfYPRvn737txtaW7hcrmHDhycNGHi6JGjpkyeMnXylMWLgqnjj/V19deuXguaGWRtaaWqrGKkb+Di6OQ9yFNVQdHR1u58+LmsT5kP7z8Y6efnP3bslMlTAsaN27Z1W2JiIofDuXjp0pjRY3y8vC1NzXU0tYz1DQa5uY8dNdp3+Ahi+JjY3i89Pf3QoUMB4wJMjIwHaGqZGBj6DR9x5PDhbOrsOgwjHFlfPHAYVltTu2/P3hnTZ6xcvuJd8tvkN29C1oTY2diODxifnJyM4zi7hR1x9dqCefOdHBzVVNU01TUcHRznz50X/zxeyBcAHLCYzBvXI60tLDXVNSZNmJj1KVPU7u5iMVnPnz1bHBxsa2OjoqxsaGAwK2jWgf1hs2fNnjN7zqEDBxsaGrKys3fv2j1+XICzg6OZkbG2ppa5qZn3YK+Rfn5TJk1eMG/+wvkLgmYGTQycEBgwfs6s2Xt376mqrKqrqzt79qz/2LGTJ066e/tOU1MTUUY+n5+QkDBpwsQRw4Zv2rCxrKQUANDS3BwZcX3+3HmODg4a6hqa6hoO9vbz5s59+vTpl71+cLzDYgviXxwAAOpqam9H31q0cJGTo6O6mrqmhqa9nf28OXMT4xNa2a0AADabffvW7WlTpy1buvTq5SsfUz/u3L7Dx8vbQF/f1NhkVlDQs2fPCHcvdSiW6rd++vSph5u7s6PTti1bEbG4paUl/Gy4tqbW+HEBD+8/qK+t27Jps5aGpu/wEbeibyEIgogRtONsy+9ww0G+Caj5IBAIpJuhOl2qKiqnTJosIyWtKK+wPnT9q5evKioqampqsjOzIiOu+3h5K8jJm5uaXTh3ntHEwHG8paUlKirK3cVNXVVt3Fj/zE+ZhPPp9aukwHHjVVVUPT0979y5Q0T++OGjwIDxygqKfsNHbN64ac6s2R5u7moqqr//37/MjE1mTZ+xKXT97BkzHWxs1ZSUe/32u7qySujaddlZ2W1tbRvXb3B1HmhkYKitoamtoTl4kOf7d++JaBmNTZHXIkYMHa43QFdbU8vG2trBxtba3MJQV0+6b78hXt6J8Ql5ObmXLly0tbYxMTLW1R7Qr0/fwMDA+/fvt7W1HQgLs7SwMDY00tHU0tXStjAxdbZ3cHVytrOx3bRxU0Z6Bo/He/v2bUhIiKOjo4WZubOjk7O9g46GpqKs3CA393NnwjmtbRih9hAMYH9pPhRFC/I/jxvrrztAx2ew16YNG5cELzbQ0+/Xp+/4cQH5eXnl5eXXr0V4D/ayNLewtbJ2d3E1MTRSVVLW1tTauH5DdmYWwPDS4pID+/braGoZ6OotX7qMWCAMABAJhY8fPpodNEtfV093gI6Drb2rs4u3p5eHm7u6qpqtlfW6kLWNDQ2pqamLFy+2s7HVVtfQ0dTS09G1srB0c3F1dnQaMWz4zGkzAvzHeXoMMjMxVZCTN9Q3mDdnbklxSXlFRWhoqLqKqoGu3rEjR6sqq4hE83Lztm3dqqyopDdAN2TVGkZjU3Vl1dXLV4Z4+1iaW9hYWbu5uJoYGasoKmtpaK4PXZ+Xm0u6eKkLMgAAAMPramrPh5/zG+FraW5ha23j4epmYmikpKCoozUgNGRt2sePAICamppdf+7SVNdwcnCcMW16yKrVY/xGmRoZy8vI/tbj/4wNjTZv2lRSUgIA6DDQ3J4ch8O5c+eOlYWli9PAsH37EQRJSkqaPn26irLKhnXrP6VnRN+MGurto6mucfzY8cqKCtrlcJ79zwVqPggEAulOqKNgPC73XfJbvxG+cjKymuoaUydP+XPHzmNHjp48fuLPHTtnB80yMTJWV1XzHuz1IOa+gM/HcbyiomLf3n1yMrKy0jIL5s1vbWEDABhNjMsXL1lbWvXv22/mzJlv374l0rpxPXKIl7eKgqKu9gA3F1e/Eb6zZgbNmDbd3NhET3uAqaGRhYnpaF+/RfPmjx/rb2ZkrKqoNHnCxKdxT/k8/vWIiKWLl4wYNlxVUUlTTX3ShImEg00sFsfcvTdurH+vP3qaGJssXbwk5u69yGsRSxcFD9DQ7PVHzzGjRn/Oy6+qqHwa93TNqtXDfYZoq2v8X48eQTNnvnnzRiAQxNy7FzRjpoebu672AP0BOmP8Rq5cumzb5i2ha9fFP3vexm4tKixaF7pOQ0NDSUFxxrTpd27dTnj6bM2KlZqqalJ9+i5euKiyvIKY2IchKMBwUtYgYiQnK9vHy1tZQdHJzt7B1s5Q30BDTX2oz5Dz4efYzS3Xrlz1Huz1+79+GzzI88jBQ+9evzkcdmCwx6Bef/Qc4u0TGXEdQ9CMtPSVy5bLS8tYmpnv2vknMdtMKBDmZucsmDdfRkpaXVVt6ZKlT2PjHj98tCR4sYaa+m89etjb2B7YH9bWwi4tKT1y+PCMqdNszC2U5RXMTc0mTpi4fdu2zRs3HQw7cOXy5UMHDgYvXOTu6tanV28drQHrQtbW1dXV1NZs3rxZU01NV3tA2L79FWXlRFe5HhEx1GdI7569RgwbHn0zSsgXRFy95u7q1vP3Pzw9Bh0+eOhN0uujBw95eQzq9fsfw4YMjY6KJj52Qt3yhqicNnZrxNVrgz0H//6v39zd3IniHzlwcJCbe68/eroOdLl+LQIAUFJSsmH9enlZOd0BOhamZnZW1kHTpgfPXzB25CgNNXU1FdUJ4wM/ZWSAjqOxZJfm8/mPHj1ysLO3tbZZs3pNQUHBzp07TU1NrS2trl2+kpOVPTFwgqG+wUg/v6KiItBxLyEo+H46UPNBIBBId0Kb7X7jeqSnxyAleQU1JWVVRSU1ZRUtNXUtNXX9ATpmRsYqikp6A3QmjA989yaZuDwzM3PNmjW9e/Yy0NPfsX2HWCQGAFRXV+/cvkNPR1dZSXnzli35+fkAAIDhNyNvDB86TFZaRl1Vbcqkya9fJeXm5Fy7etXBzl6qbz8dLe1F8xfEPYktyP+8d/ceB1s7WSnpGdNnJCQkAAA4bZwXL16sWbNGQ03NUN9g44YNVVVVAIDKysrlS5fp6+ppqmvs+nNXdnY2u6Wlvq7u5PETaiqqUv36T582vba6RiwScbncivLyNatXD9DUlpWWCVkTkpObi6Iop43z/OmziYETtDQ0zU3Njh4+kpb6sb62rrKiUiQQMpsYYfv229naqquqbVy/4f279yKhCABw6fwFY32Dvj17zZ01u6SomJgEhqIoTtF8QoEg/WPa2NFjFOTk1VRU7WxsF8ybH30zKjc7p7S4JP7Z85G+fprqGsOHDrt/L0bIFwAMf/702fSp0/r27uPm4nrh3HkcwxMTEicGTiBkUPjZs8Q+2LW1tXt277Y0M5eXlVuwYEFiYqJIKBKLxJER1z3c3Hv+67fB7h43I29wWtsAABXl5eGnz3i5e/Tt2Wv40GEXL1ysr6+vqampra1lNDHYbPaTx4/HjwuQ6tffzMT05PETzc3NTU1NR48eNTYw0NHU2rZlK7FSuKq6etXKVQO0tFWVVU4cO15WUvoiIdF/zFhlRaXhQ4fdir7F5/EBAInP44OmTe/ft5+nx6Arly4TM/NQHMMpKkrA579Lfjt86DBNDQ3PQYMePnzY1tYmEghfJiROmTS51x897WxsL124CAD4nP9588ZN2uoaMv2lXJ0Hhu3dl52Z9eF9ysbQ9VoamoryCnNnz8nNyQUdNR/1TSY/P3/RgoUmRsbKSsoOdvaGBobubm7nw88lvXwVfuassqKSj5f37ehbAAAcw2uqqutqaonFvGRUUPn9LKDmg0AgkO4Ep2zhVlhQuG/PXmtLK2VFJTMjY2sLSxtLKyszc0tTMzMjYwMdXdn+UoZ6+sELF+Xl5BLXxsfHz5w5s0/PXoPcPS6ev4AhKACgpLh4wdx5qsoqBnr6Z06frq6uBgBwWtvOnjrt7uomKy3j7up2+uQpHMX4fH5UVJSVhaWMlLS7q1vM3XsioQhF0YMHDtpYWSvIya9evTo1NZXIak5OzrJlyxTlFWytbc6dDW9paRGJRPHx8R7u7nIysoMHeSa9ekWEbGayjh05qiAnr6WhuXrlqub2fUl4PN7akBAtDU0DPf0DYWHV1dWEOU//mDZm1GhVZRUX54EJz+MF/L9Wg2ZmfBrlN1JBTt7O2jb+2XN2c0sru7WkqHjT+g2aqmqaqmobQtc31DeQ6zyorqxmVvPT2Di/Eb7ysnIaauoL5y+IexLL5/IAAPV1dbt27BygqaWlrkGKqvLSstMnTw31GdKnV+/AgPFPY+MADm5H3/Lx8u7Tq/fY0WPux8QQMyMz0tNH+Y2U6S9lZGgUGRlJLMIFANy9c2fwIE+pvv3G+497kZDI4/IAACKR6NL5Cx4urv379J0/Z+7b5GRaH3j39q3/mLHysnIebu4xd+9xOdyWlpbr169bW1hoqamHhqwtLysXi8RPHj/x8hwsLys3ym9kWurHZibrzx07DXT11FVUd2zdVlRQCACorqoOP31mxJCh/fr0HR8Q8OzpU0KkojiGAcIHigMAykpLjx4+oqKkrKM9YN26dbW1tQCAspLSc2fDvTwH9+nVe7TfyEcPHgIA3iW/XbIoWENFVVtdI3j+AqLj1VTXbN64SVNdQ1tTa+vmLaUlpUBi1QXZCq2trYQH1M3F1cHOftxY/8MHD1WWV0TfjPIfM1ZDTX3Lps3lpWWZGZ8irl7bsmnz9q3bom7cLPxcQMybxDrbIxryY4CaDwKBQLoTquZLT09funiJprqGqrLKKL+R+/fuu3b5yqVz5y+dO79h7ToPF1cZKWkTI+Md27YTGkUkEl2LiBgxfLh0335TJ02OexJLaL7MT5mjRvjKy8rZ29rdvX2HxWQCAKorqzZv3GSgp6+ipLx2TUhRYSEAIC8/f/v27Vqamvo6esuXLauvrwcAVFVWLV+6TE9HV1tL++jRo6WlpURW4+LifHx8evfs5ekx6NGDh8QnaI8ePaqjPUBZUSl44SJieA5F0Y8fUlcsWy7dX8rBzv7QgYOEu4vH471PSZkYOEFVWWWgk/PVK1fb2tpwgDezWNE3o6wtrRTk5Ef6+uVkZRNOOwAAo6kp6sZNY0MjeVk53+Ej4p89//gh9fq1iGVLllpZWMpKywz1GRJ5PZL8FvBfmwajKACgsqIy/MxZBzt7eVk514EusY8ei9sXmb5/925iwHg1JWUbS6uDYQdeJr5IeB7/546dQ7x91FRUlRWV9u7eU19bh4jEp0+ecrCzV5RXCF6w8MP7FGL58MMHD0yNTfr27uPt5ZWamkrIHQ6Hc/jQYRMjYxUl5eCFizI/fSLWUNfV1m4KXW9ubKKmorpj23ZiS2es/csXfD7/5o0bAx2dVZSUx48LeJf8ViQUcjic2NhYe1tbNUWl1ctXlJWU1lbXbNqwUVNdQ3eAzumTp1gMZlFB4fhxARoqqjYWlscOHX6ZkBj/PH73zj+H+gxRV1VTVVbZtm1bTU0NURUIhmIAR9vnyb188WLalKkyUtIOdvZh+/a/e/v25YuXB/aHDfH2UVZUUldV27Fte2FBIYqit6KiR/n6SfftN2SwV8Tlq0TtpaSkBM2YqaKkbGttc/nipYa6etAuuGl9m/iBiMR5OblPHj2+e/tO1qfMFlZzQ1198MJFKkrK06ZMjXsSm5eTuyR4sa21jbKikpyMrKf7oLB9+2tqasAP+focpCug5oNAIJDuBG//MAYA4G1y8sTACf369NUdoLMhdH1WZprfTDQAACAASURBVBanjdPU0NjU0Bh146anxyBZaRknB8cL587X19UDAFpbW/ft22dtZS3Tr3/IqtXZmVkYgmIY9vTpUxdHJ3UV1VF+I5NfvxHw+QiC5GbnzA6aJSstY2BgcO7cOSL1pFdJs2fN6t+3n7OjU/iZs8SGfGlpaeP8xykpKJqZmBLLLIjAN65Hmpua9enVe/y4gPSPaQCAnNycxYsXKysqWVlYnj55qq6uDgCAYdijh48mjA/s27uP3wjfG5E3CA3HZLHu3r3rOWiQgqzcSF+/Z8+eEdHWVFefOnFSTUVVXlZu5vQZxBc1CAufm5Oza+ef2hqaslLSpsYmQ32GDPH2sbOxVVNRVVFS9nBzv3rlKjHETFUGxK5+AID8vPxNGzZqqKlrqKkvXbzkc34+UeGtbW1RN2+6OQ/UVFXT0dRydnQa4u3j4epmoKMrLytnamyyasXK9LQ0DMPqa+s2rd9oqG+gpaG5c/uO6soqAEBpaenBgwe1NbXUVdVmzQwilK5YLC4pLgldu05bU8tQ32DHtu21NbVElvLy8uYEzdLW0NTX1bt04WJdbR0AAMW+fFmuuqbm0KFDRgaG2ppaixcFE1P3hEJhSkqKq/NAFQXF5YuX5GRmvUx8MdDRWVlRadKEiVUVlTwO9/HDR86OThqqavoDdNycnId6+3i4uevp6MrJyBobGoWsXpPy/v2XmQMY/bsd1yOuuzgPVFJQ1NLQdHEeOGLYcA93dwMDA2kpKTNT0+XLl6elpQEAxCLxkUOH7axt+vXus2DuvDdJr4mqfvjgoY+Xt6y0jI+Xd9KrJHJHPerYLjknjzgiEgjZLexmFgsA0NLccujAQRsLSwsT07gnsbGPn6xZtVpHe8CYUaN3bt8xYXygtaWVp8eghISELwPTnW0VDvkBQM0HgUAg3Qbe8cOpjx89Hurt0/uPnjZW1mdPn2lubiaC8fn86xERxGCr3wjfuCexbDYbANDY2Lh82XJ1NTUVRaWD+8Ma6xsADupq686cOm2oq6erPWDB3HnFhUUAAD6P9zLxxUhfvz69e3t4eDx69IiI+d6du8N8hvbp1XuU38jYx09EQqFAIIiLi3N2cpLpL+Xu6kYM7OI4zm3jHDt8RFNdQ0lBcUnw4qqKSgDA69evR48eLS8r5+3p9eTRYxbryxju+fBwF+eBvf7oOWvGzBeJL4jS1dbWHj9+3NzMTE5GdtbMoI/tQ8Z5uXnbt26T7i81QEt7XcjaLx/wxXEAwNs3ycuCl2iqqqkpq1hbWlmaW1hZWDrY2nl6DJo/d97F8xeIYWvQ8QtjpOb7mJo6a2aQdH8pU2OT40eP1dfVAQBQFK2qqjpx/LiZkfEADU0jfQNrSytrSytbaxs3J+fAcQG7dv757u07YkiUEMpKCopGBobnzoaLBEIAQEpKyooVK5QUFM1NzDZt3ES4o4RC4bu3b2dOnyEnK2dva3f29BkisEAgePf2re/QYQoysjaWVs9i44R8AY7jYhTBAY6gSFZW1to1IUoKiob6Btu3buNxuAAABEXz8/OHentrqqgGz18Qc+fuwbADcjKyjvYOJ4+fBACwmKyzp88Y6htoqKqZGhrZWVnbWlnb2tgOdHIO8B+3c/uOD+9TOG1tgDK1DkO/OEH5fP7xY8fMjE001dT1dHStLa1sLK2traydnJz8/f137dr1JjmZKH4buzV07To9HV0lBcWd23cUfC4AALS1tV24cMHE0EiqX/9JEyaWlpWR34Omje1+6dgd98cGALxJej3I3cPM2GTR/AV1NbXnzobbWtsYGRgeCDvwOf/zsSNHXZwH6g7QibweSWxS09XHQiDfG6j5IBAIpNsgRyFxHGez2RfPX3CytZPtLzXU2+d29C0GgwEAEAqFubm5mzdtVlFSVlVWmT1rdlZWFqFpSkpKJgZO6N+3n6G+wbUrV8VCEQDgbfLbJcGL5aVlzIyMt23azGa1AABaWlpuXI90G+giIyU9c8bMN+1Tys6HnyOk5JxZs1NTPqAoymQyIyIi9HX15GRkJwZOILfhKCooXL82VEVJ2dTYZM+u3cTmug8fPXRzc5OTkR09ctTbN8mER1AoFG7ZuElHU6tPr97rQtbmZGV/mUNWVrZ+/XpNDQ1lRaXQtevy8vKIPLxOer1owUKpfv2dHByPHz1G1XwvEhLmzgxSV1YxMzaZPHHSmlWrd27fcerEyWdxT2urqsk6pH1gjZQILxIT/YYNl+4v5ebidjv6FjHrDsOwktLSsH379bQHDNDQ9PEcvHZNyJbNWw7s2x8VeaMgL5/QagAADofzOun1SF+/3j172dvaxdy9RxyPj4+fMWOGdH+pgY5Ox48dJ6LlcDi3o28N8fbp9UdPHy/ve3fuEoFbWlqePHlia2Xdv3cfr0GemekZAAAURUViMQ6AGBG/evly5vQZvf7oaWttc/L4CbIU5eXl4/3HGerqBU2bHrp2XWDAeBkp6RXLlmdmfAI4qCgrP7A/TENNXU1Zxctj0PqQtTu2bgvbt/9m5I3PeflioYhQWrSPshAxNzU17duz19TAUFdTy9tz8LIlSzeu3xC2f//169c/f/5MrPMlqCyvmB00S0tD09TY5Hz4uYb6ehzH6+rq9u3dJy8rpyAnv2zpUtINLNm3/1KBGI6IxKgYAQBkZ2Vt3rhJQU4+MGB83JPY6sqqVStWqquqLVqwMD0tHREjUTdujhg23NTYJCIigphsQHzY99tvK0h3ATUfBAKBdBuk5kNRtKy8fM/u3UZ6+mpKyjOmTH37Jpnw06Ao+v79+8XBi/v37aehph6yJoRwp3E5nFcvXg71GSLVr7+zo1Pym2QAgIDHP7A/zNrCUqa/1GA399MnThLrIWpra8P27bc0t1BTVd28eXNubi4AoJnF2rXzTyMDQz1d3U2bNlWUlwMASkpK9u/fr6muoa+rt3ZNSG1NDQBAJBIlvXw1a2aQnIysh6vbpfMXiPlo0dHRTk5OstIy4/0Dsj5lAgAQBElISPAfPUZRVm6AlvaRQ4erKioJw5+Xmzdv7jx1VTVjQ6MTx45XVFQQpbtz+7b/mLEy/foHjPV/8ugxtX5exCfMmjZdUVZuoKPTwbADxYVFLc0tLawWgAMcxUhxRtN8hHtJjCC3o6PdB7oQ8+SSX7/htKvJkpKSfXv26mhqaaupL5o3v6SouKmxkclkCnh8DEFxFCMWajQ3N9+9fcfVeWC/3n0CA8anpnxxTMbFxU2aNKlf376eHoOuXbmKIigAoLqqauWy5QY6uopy8jOmTktMSCQC19TUXLp40VBPX0VBcdb0GXU1tdQCihDx3dt3RvuN6tOr94gRI6Kior6UAsdramrmz5ljZWrmO3SYi5OzpbmFi/PAqJtRhAeutKQkbN9+VWUVZUWlOUGzqioqW9mtjCaGgC/4smENiuFYh0lwpOZjMpn79+410tPXUFFdvHBR6ofU6qqq5uZmLoeLiMTEV0AAADwuL+Xd+9EjR6mrqbu5ucU+iUUQBMfw7KzsNavXSPXrb25qtm/PXvI7HJJT7gj3NY5hqBjBxCih/E6dODnQyVl3gM6pEyeZTYxncU/HjfU3MjA8c+p0M6tZLBLv/nOXk4Ojk6Pj8+fPeTwegGO7Pw+o+SAQCKTbwHGcsK9isTg1NXVx8GI5KRlNVbXVK1aWl5YhIjEAAEXRh48ejR8//o9//Wagp7971y7C/hHrG9wGukr36+/s6HTl0uWszKzom1ETxgeqKCrJ9pcaOWz41YuXCOdfQUHBgnnz1VRUdbQHnD17tra2FsOw7MyshfMXqCgpW1panjhxgrCv71PeL1q0SE5G1sHO/tSJk0wGAwAgEAiuR0QM8fbp06v32JGjHt6LAQCgCHrz5k0nJyc5Gdkh3j7RN6Nyc3OfP3++ZMkSC1MzOWkZU2OTc+HhjQ2NhBpIevnKb4SvkoLiQCfnmLv3mAwmAEAkEoWfDXd3dZOTlhkzctSVS5fz8/KzsrIyMzNFItHHD6lrVq6SlZI2NjBcH7o+Jyu7mdVcU12Tnpb26MHDBzH3W5q/fAGCnD1GKpuGhoYjhw8b6elrqKoHL1xUVlpKbGSD43hDQ8OZ06dNDI2U5RUmBIx///ZdXV1dY2NjUWHR44ePYu7d+/z5M4KiDAbj9MlTNhZW/Xr3Ge038vLFS1WVVTiOJ75IDAoKIlao7N29JzsrOysz6/zZcE83dwVpGS019eCFi5JfvyGauLCwcN/efdoamoSUf//2XWlJaUpKSll5uUgsFgpFJ06ccHZ06t+335zZcxJfvCD7RlNT07qQtfbWNlZm5oryCuamZqFr1xFiHQBQV1t77my4vq6evKyc/5ixH1M/MpoYjQ2NhQWFsU9i7925W1xYRKwapg55Ez+EAuGpEyfNTUzlpWUnBU54GhtXWVnJaGIUFhTG3L338MGD3NxcBEGYDOatqGh7G1sFeflRo0Z9/PgRAIAhaNyT2EkTJvbu2cvHyzvi6jVy3UxXq2sxDCM8fGKh6FNaxqQJE9VV1YJmBn3KyAAYHhlxffAgTyMDw6uXrtTW1Obn5o3yG2lqbDJl0uT89vmX1C98QH4kUPNBIBBIt0FqPpFI9CT2if9Y/x49egzQ0t795y4B78sQm0AgCA8P93B3/+O3350cHM+cOk0cb6ivv3LpsutAF6l+/Y0MDIf6DPEfM3bwIE+XgS6mRsYKMrKjRvheu3RZLBACAD6kfPAe7NXrj56mxiaPHj7i8XgCgSD28RO/Eb59evV2cXGJjo4mon3w4MGwYcN6/v7HUG+fRw8fEiN3PC53/9595qZmf/z225ygoKQXLwEAOIbH3Lvn5eWlrKRsbGg0ZfLkVatWzZw508rCUltTS1VZxcTI+Fx4eBOjCQDQ2sK+cT3SxspaTkbWb4Tvxw+phL9KLBYfP3bc0d5BUUHR2tJq+tRp27ZsnTZ12rx580pLS2uqqi+cO6+hpt67Zy9rS6vghYv27d27c+fOESNGONjbT508hZitSJ0WSYx6IwiSk5OzetVq6f5S2ppaWzZv4bVv+YbjOIIisU9ivQd7KcjJq6uqjR45asuWLWFhYUuCF1uaWwzyGBQTE8PlcRlNTfv27LW1tOrbs5eRgaH3YK8/d+xkMpkZGRmhoaEqSspa6pojff02hK5fMG++p8cgcxNTZXkFHU2tpcGL37ZvoJibk7Nty9YBWtqyUtJuzgM3rt+wfOmycWP9z545U1ZWxuVyN2zYoKerqyAnv2XzZurn7FpbW/ft3evk4Kgor0CMnic8jye+cgYAEPD5z+Keeg/2UpRXUFdVG+nrt2XT5oNhBxYtWGhnY+vm4hpz9x6DMhmO3AaSkGUxd+95D/aSlZbRUFP3G+G7bdu2/fv2L1uy1NjAcNjQYREREVwet7am5tCBg+qqajJS0kFBQYVFRQAARCQ+dzbcxXng7//6bfrUaQnx8UR+ulpdi+M4juE4igEAamtqd27fYWpkYmluERsbKxAI+Hz+g5j7w4cO01TX2LFt+/17MadPntJQU7ezsT16+AhRWOLzHqSmhwt4fyRQ80EgEEj3QHVgCASCyMjI4cOH9+3b19nJmVxXCwBoYbfs3bvX0cFBSUlpypQpDx48II5z2tqSXr3y9fXt3bu3jIyMrKysvZ39mjVrNm3cND4gQLqf1MgRvlE3bhIaKP55vL2tnYKc/PChw1JSUojLr1256uHmLi0lPXHiRGLjZQDA1atX7e3tZaRlZs0Iysz4JBQIAQDs5pZNGzaaGpuoqqhs27I1O/PLV4DT09JXLF+uoz2gd89eWhqaFubmkyZMJHY80dbUsra0unDhAoPJBADU1daeOnXK0NBQQ0Nj3ty5xApfgpiYmAmBE+Tl5Pv376+pqWlhbq6tpeXj4/Px40ehUJiTnTNj2nQ9HV1ZaRlNdQ0TI2MLM3MtTS0ba+vFwcGFBQVEJFg7pOZLTk6eM2dO/379HOztT506RQQjp/qVFBcf2B/m4jxQTkZWSUFRX1fP3NTM1NhEU11jxLDhDx484HA4ba2t169FDPX26denr6K8gp6O7pxZs8vKyphM5u3bty3NLaT69VdSUDQ2NAoMGL92TciCufMszS1UFJVCVq/5mPqRSLG2uubKpcsW5ha9/uipKCdvZGCooz3AUN9g5/YdmZ8y6+rqFgUv0tbWNjAwuHjxIrFkgUAoFJ48cdLZyfn3334zMTbZvn07seiV3MG7rKxs3759bq5usjKyCgoKejq65qZmxoZGA7S0h3j7PHrwkNnEAACgCIKhKMBxgAMcwwCGAwCKC4uPHz3mYGcvJyOrKK+gr6tnZmJqamyirqo2ZvSYqKgoPp9fXFy8ceNGDQ0NIyOjHTt2EMtlBHzBrl27zMzMZKRlNm3cmJebR1ZsV04+4jiLxbp+/bqerp6Zqen60FBiop5IJCopKVkfut7IyMjS0tLRwdHV1dXJ0WnXn7tKS0u/fFsFbtTy84CaDwKBQLoH6iR3YnPjrVu3Tp8+ffv27a9fvyaDtba23rhxY9WqVfPnzz9/4QK59AFF0Zra2r17947w9fXw8PDy8lqxcsXLly9fvHhx/Njx8QHj9+zek/YxDcUwFEVTP6SuWLZ87uw5hw8eqqysBADwuNynsXHrQtbOnD7jzJkzBe3iKS4ubunSpbNmBl08f6GxvgETowCANnbr5YuXli5esnhR8KMHD+trvyg2RhPj0f0Hs4NmuQ50GeTuMXnipNMnT+VkZe/ZtTtoxsyN6zckJSVxuFwAQFNT04MHD+bPn79w4cLLly8TG9cRFBYWnjt3zt/f39XV1c3NbciQIQEBAVu3bi0sLAQA8Pn8h/cfhKxeM3zosIFOzgOdnId4+0yZNHnzps137typr6/HKWAYRggFFEWzsrIOHz48afLkLVu2vGrfLJpcDcDj8T6lZ4Tt2z8xcIKHm7uTg6OHm/u4sf6LFwWfPnU6KytLIBCIRaLszKx9e/aOHxcweuSoaVOmHjpwkNi+uKioaF3I2uFDh7kOdPEb4XvowMFXL15G34xavXLVtClTo25EkV/I5XN5n9Iz1qxaPWzIUHdXN3dXt6HePrNmBt2Kii4vLauvrz927NjcuXNXrFyRkpJCCFaiS2AY9uTJkyVLl3h6eq5cuZIU5WQRBAJBenp6WFhYYGCgu4e7g72Du4ub/5ixixcFnzx+Iic7h9vGATggZigCDAc4ABhOaD6hQJifm7dn126y+O6ubmNHj1myaPHZM2fS0tIQBKmsrLxw8eK8efNCQkJiY2OJVeRCofDatWsLFy4MmhV0//59BoNBHTiW7OTkmGx6enpoaKiysvK0adNevXqFYihRFpFI9OzZsxUrVgz28nJ2dvb39w87cCArK4u8R/6zmwvSLUDNB4FAIN0DdaAKx/Hm5uaqqqqSkpL6+npiWzICBEGamprKy8tLS0tZLBY5ZZ6gqqrq1atXUVFRSUlJNTU1OI4zmczPnz9nZWWRO6cgCMJms8tLyyrKyhmNTYSwQFGUxWBWlleUl5axmExh+zcPWCxWaWlpRVl5M5OFihFCKyAicWN9Q0VZeWV5RRu7FUVQcvcNIV+Q/jHtQcz9mLv3SotLUDGCY3jWp8z0j2lt7FZifxAAgFgsZrFYJSUl5eXlTCaTlDXE2ZaWlqSkpHv37t29ezchIaG4uJjP51PtfXVl1cvEF/fu3L13525ifEJxYVFba1un1UjGzOFwautqi0qK6xrqOTwusWlIh2lnOGA2MT6lZ9y/F3M7+lbs4ydpqR9bWM20Zmqsb8jM+PTqxcuczGxmE4PIs1gsrqyoSHgef/f2nU/pGewWNoqgFWXludk5RYVFxNfhyD1KEJGY+E5a9M2o+/di3iW/raqoJOZZigTCmpqa4uLiiooKcsEsWZza2toPHz7Exsbm5+e3tbVRxzfJMAwGIyMj4/79+7eioh8/fJSW+pHFYBKpfxlUJXQe1r5nSrvsw1CM3dySmZ7xIOb+3dt3Yh8/+fghtYXVjGNfYubz+fX19aWlpdXV1RwOh1xsVF9fX1JSUlZW1traSv2Mb6ednGziuLi4kJCQ+fPnx8TEcDicL7vHoCgAQCgUVlZWxsXFPX78OC0tjXwfgCO5Px2o+SAQCKTboFo1cpMRmp3D2z/U0akrBUEQDofT1NTE5XIJ+4ogiEAgoDrSvszlQohtgNtjwAGGoiiCYpRdMHAcRzGUmEEFKCFxHCcyh6EYkLDCfB6/mcViMVnEClYAAI/L4/P41DCkE67TnXsBABwOh8ViMZlMNptN+OqoYCjKaWtjMZlMJrO1tRWVCEDTB+T0NQRBsK/oBhwIBAIWk8lkMFpaWqjblPyVNIYJBYK21lahQEhNAkXR1tZWJpMpFAiJOhEJRUKBkMw8oTIJEARpa2tjNDFYLBaPy8XblRCO/dW4kiUSi8VcLrelpYXamkBC5goEAhaLxWAwmpubOxQBB18akVo5HXfLEwoEzSwWk8lsaW6hNhlZgbQ1s2RvlFxU0ak+Iw9WV1enp6dnZ2cTOxDRlCKGYS0tLZJNAGXfzwVqPggEAuk2/kuTJnktzRL/+NWOOGW3PBwADO98Mlansk8yzFd8SLTxxE69fd+YTxrEV9G+/O5M2UhGTouNiIHqluuqdF0d+XoRqFKpqwDUaXA4+FpaNDDKh2G+nb/bk6kllTwFF238Q4CaDwKBQLoHmj2julUkXVbE2U5PEX4X0vVCHuxg9XFcMnLJFL/i3fm6G1IsFovFYvIs6QrqtCCS5pxwARKREE4vycx/PQC1Ssn4af5RmoLE212PYrFYJBIR+aflmSy1ZKJklmilJr6921UVEQGoQ6JoO39p5fZMkhF+SxHIJqDVMK0JaNVOZozIG7n8mUCyM3TaGyUT6gqcsm6J1lLUPNDqAfKzgJoPAoFAvgtUW/t3T2GUD7iBrxr7/+xgp3FST9G26pCUJjS6KgVVc3SaBIZhOIbj2L9XA19JTjJdUs52ki5OJvjlLBnt10vdZf6/rcLJq/5tETAKXw/cVfG7urbTvH1LxdICd3oh7RSZjW/MPOQHADUfBAKBQP4e3y4Rvi06IDmn8DuBd5Fat5Xlf4T/uLxf0Xz/TbSQHwPUfBAIBPKD+IpO+hYJ1Z0y6wfy7/MsIcS6RZF8W1KQ7ue/7OeQ7wfUfBAIBPJ9kRxH+/YLJcfOuhHJtLpK/TvxwxL66UjWKm2mXTemIvm7qyM/i2+/dyDdC9R8EAgE8n2h2blvtHmdmsm/a1y/Liy+ksn/IK3/gO+U0PeQU383RckjtJLSJjv+9ynSkpCs2x/WrP+W/+AmgnQLUPNBIBDIF36YwaNZPvyrFvrH1wPkf5R/bOeBUu8fAtR8kO4H3tuQ/1G60mRAwpr+rQhp0UoqPMmQoOsROgKs437IeEfHD23hKt7ZpiqS8VCXi5I7d+AdN/joyjtFO0WNgRYbLTCZedrlWBf7ztCW1lKLQ7uc+LfTeqCGlDxFBqDu5yJ5OS2H35KEZKVRi0bbN4cajFYVtJaiXoh1sa0PrfW/XgNd1adkq3W6wwst57RoqQX8W3cT5L8Haj5I90O7sSGQ/xXIrivZh//jXk3aP/Btmq+rzEiqKOrmZ6RiwCj7z5GShbpjHE0PicVioVAoEonI8OS15L/UveI6jUryKmKHOfI3NTMYZQ85anHI5EjI3fKIq6iRS0oxaq6omSQikUyI9hvHcdp+gdQd5qhZIqHtAkhNkXoJLXUatApBO5Pa1MokG06ybvH2LQCJ1sTa98yjFpNaP2QNdJo9sr+hHTf8QymdkNZAZOTU37SmpwnE/+QuhfwXQM0H6X4kzVhX/OycQiCdIKnJutJqVKiejG8Jj3fh8OjqWpox7uoHzZDT1BtNIqAoKhQKhUKhQCAQCASEVqAGE4lEhKyh6RiagKNqICIemkqgGX4EQYhEyQB4u+agqShqukRWqaqLlBGkKiLlCFlpknKTvJYUeWRdCYVCPp9PVbdk0WhSj8/nU2sMpUhwIgAisa8yTTJSi0ZcQohvMjwpx4n6oZYa7SiRqWUkW42sH1rfIC8h9RxN9pExUxuL7Aa0qKjCVDIzZAyIhEyHJuCnADUfpPv5+s0M73bIPxyqK4Jq/Kg+DKq3gxaGKjhox2k2j0gO72wQDZXw91ANdqceFJqqo1lxqsigCiZJYdepQpKUYtQaoOaQGomkd5AIT3Uu0hQJPQMYKkYQMYogGCoSi0VikRgRIxiKoKgYESMoiuEYhuNIe7AvXyBurzeqrqJJHDK5TjUZNc+S+oxQn2TRJOUU2i7ayDC0aGlNRjYBVSVT9SKt79HiQTo6AmlnqV2O2l276r1oZ7KYOELLD63hqPmh9kCa5iOz9FPv8v9PgZoP0v10ej/TjNwPzxQE8q1glFlTaEcHhqTjiiahqOZT0uFBtcGSBzvVZ9T4qbYc7cIlRkJNCOnoqaLZYJocQTq6ZLB2XdiV5qMWh+pdk5QCZDElx0xptfElIQxDMFSEikWoWIwiYgwRo4iI0HwYKkLEhBZEcQzBUTGKiFBC9mEAAIB3+BId1j4kSvrAaOWlKiH0q1BlEE1U0ZqY2nC0zkBrGqqHlda4VNFP9iuyIcgjXX1pDe9sigL5NKa9ZkiKNpps/beaj+wAkoPy1FJDE/CzgJoP0v1QHyjUl0sEfngR8r+ApFOE5u1AOg7bUcE6+jZoioe0i6SQolp6rOO8LrR9yI82tEqzshjFGUPLBt7xy7lou0uJNnaJdpSzVFVBS4gaPyqhC2k+KprJRzvqRVpNUpP7qyoQRCgWCVFEiIiFYpEY/aL5aH/kKaFYJETEYpQufahPJLFYzOfzeTye5ABup9WISeh+4gfpmcO68FrhlJFlTEINU5ubpqeplYZ01P2dinXqQdAu47rq0p12cmpXlyy1pMZFO4p+shS0opF5o4q8TrMH+WFAzQfpfmgvTyvWkgAAIABJREFUkV29C0LNB/lnIvmuQrV8BNTpTZKyj2pBqSAd3UvUITPSrJKOKPI4dey10zg7VU7UVGgglIFdah4klZlktsky0k5RHT+0/NDkCzXb5HGa3Pzyu13GkX8iFCH+qAeFiFhAnEXEQrFIhIjRr2o+YmSWrNJOlSjtqSUJ2UySvisyOUkXFyohsol4vtJDqK1Ge/EgG46IAXTmxqM+aSXrhNbPaQUXSwxM07oNeZY6g5N2CUGn+YH8eKDmg3Q/1CcO7XlBewL+7JxCIJ1A9syu/FK0qVddSR+a5etUnJHGlbp4lmbgO51vR42BqvM6/U1aZaTj8J+kbe4UjOLPk4yZelYyP1Q9Rz1CIulVQtrdhAiKEjJOiIiFKCJAxEIUEWGoEEWIP0H7D75YJETEKI4Rnj8Ux4gPrGESY52Sok1S49J8WpLZpkpn0NlGObQHIEpxidGehOQPMn6s46pY6iAvmTciAzhl5TWCIECivJKP2a40H61nohRnLdqF5qOpTxRFiWUotEYnX/txygQAAId6fhJQ80G6H+rNjLUv+yKeBdR7HgL5Z4J1nI9F2jBiII9mC0k/HNruzKCJOZFIhFGGwMjFpzjF+0LactIcUk0p7QfVjtJyTmo7yRKRaoM8SLPBZE5IJUeWhRoV2nGlJzUJsoqoSRA5p10uqW8wimNJLBYTS3pF4i9+OxGKiDCUqvZEGCrGMeJPhKECRCxCERwAFMcQDMUAjgOA4x2W45CFJYWLpN6SbHGUMkcN6UinAouqtEg5RRPQkl2OWue0KqV2lU6bkppPstolk6CCtw+w4u1b95HNinZ09CIUZzPRuFjHdT/UFxjS40gWB6U4C1HKWwqAg7w/Caj5IN0P+cgjH0+kUSTveSj7IP9YJDsw1sUgHSkRJCPp1IqDdhlEig9qisSdwuPxyNlmNPcP8ZtYMUpcy+Fw6uvr6+rqOBwOVSmKRCIWi1VTU8NisYRCIZEKgiAtLS2FhYXl5eWtra1EDAiC1NXVVVVVESGpUpVwHaEo2traWltbW1tb29raSh4EAAiFwoaGhpqaGgaDQUgTDMOEQmFtbW1RUVFVVRWbzSaOE/msqalhs9lo+84jktqUWkWStYoCIMYxBOBYx4OECkQAjgOA4JgYQzGAYwDg7V4tQHHFSSYnqWvJ6pI8Tj7BkI7TVKgxU/+lKlq0fSqnQCBobm5uampisVgtLS1tbW1CoZC4isfjEQepSbe1tdXU1FRUVLS0tBDBRCIRm82urq5uamqivU5/o/+M+nYhqdKoqUseIauC6Ay0aFHKSC5V4pNdmtoi/zafkO4Faj5I90M+dNCOIyY0zQdlH+SfCc3vRdpCwkRxudzq6urs7OyysjIOh0N07NbW1qKiorS0tI8fP1ZUVLDZbEIz8Xi8hoaG3NzctLS0nJycpqYmwvI1Njbm5ua+e/cuMzOzurpaIBCgKMpkMj99+pSZmVlZWUmM3GEdF0AQ//L5fJFIxOVyKyoq4uPjL1++fPHixWfPnpWUlPB4PARB2Gx2VlbW3bt3w8PDb9++nZGRQSit2traxMTEEydOhIeHv3jxgsFgiMXixsbG+/fvx9y7l5OTw+FwQPumvoQ/ks/nl5WVxcbGXrx48eLFi48fPy4pKSEECovFSktLu379+tmzZ2/dupWbm8vlckUiUWlp6Z07d44cOXL+/Pm3b9+yWCwMw3Jzc2NiYuLi4kpLS0mBKxQK29raGhsbq9upqqqqrKxsaGjgcDgIgnB5vNqG+sLSkpKK8gYmgyPgizCULxbVNTUWlpbkFnyuaahv4/OEKNLG49U01H8uLqprauQKBRjAiT8aRAU2NzdXV1dXVFSwWCzSQSsWi1taWmpqaiorK9lsNrkRYEtLS2VlZWlpaX19PZ/PJ/QWg8EoKCioqqoSCASk14raf0hZQ6ZLdCEcx5ubm9PS0mJiYq5cuRIREXH79m2ilng8XlVV1fPnz2/cuHH37t3MzMzm5mYiA8nJyZcvXw4PD09MTGxoaMBxvL6+/vXr1zdv3kxNTeXz+dT4/9ajFe/oUSZfPBAE4XA4VVVVjY2NXC6X6OQ8Hq+xsbGysrKmpoY8yOfzGxsby8vLS0tLWSwWEQmXy62vry8vL2cymUj7rj1EldL8yt1310K+Caj5IN0P1U1Cfb1DKRODfnYeIZAuIfsn6Z6hjq9lZWUdO3Zszpw5x44dKy4uxjCMzWbHx8fPmzfPycnJyclp9erVz58/53K5AICCgoLjx4/7+vra2Nj4+fldunSpvLycw+HcunVr7ty5Li4uo0ePPnLkSGVlZWtr64sXL5YsWbJ///43b94QKRLaixxloyq/z58/79mzZ8iQIVpaWpqamp6enn/++WdVVRWfz8/IyFi1apW9vb26urqpqeny5cvj4+MrKipu3749ZcoUZ2dnBweHyZMnJyYmVlRUJCUlzZgxY3Hw4hcvXrS2tgIAyLliCILk5OQcOnTI3d3dwMBAR0fHzs5u3759+fn5GIbFxsbOnTvXwMBARUXF1tZ22bJlGRkZjY2NFy5cCAwMNDExsbCwWLNmzZs3b7hc7qVLlyZPnrxz587U1FQiCQAAl8t9+/btsWPHli1btmzZstWrV2/YsGH9+vWXL1/Oyclpbm7+kJq6L2z/zDmzFywOPnn2TG7B5xZOW1lVZfjFC/ODF02aNvXoqROZuTkiDC0uL7saeX3FmtUPnjxuYDK+TObDMVJwEc0nFotLS0svX768Zs2akJCQq1ev5ubmEk6s8vLyK1euhIaGhoSEREZGFhYWCoVCJpMZGxu7bdu2pUuXHjt2LD09HUXRpqamx48fb9q06eLFi7W1tUgXE+moL7fkC4NYLH7//v2KFSvs7Ozk5eVlZGQMDAyWLVtWVFSUl5d36tQpJycndXV1ExOT6dOnx8fH19XV3b9/f/78+TY2NlZWVkFBQdHR0QK+4NmzZ/Pnzw8MDIyMjETa15F8i+aj6S1cYmMa4nhra+vLly+3bNly+fLl3NxcQqq+fv36wIEDq1at2r59e2JiYnNzs1gszs7OPnHiRHBw8IoVK27fvt3Y2AgA+PTp08mTJ/fs2ZOUlIRRJibSBsS/z+0L+RpQ80G6H6rmI90k8D6H/K/QqeYTi8UMBuP169ehoaHOzs4mJiahoaF5eXlCoTA5OXn58uW2trZGRkYODg52dnZr16798OEDIS98fHxsbGz09fWNjIwmTZp07ty5t2/frlu3bsiQIQMHDjQ3Nw8KCkpISEhOTj58+LCPj8+BAwfy8vJI5xNtpQghHWpra65fjxg8eLCzs/OQIUOGDBliaWk5dOjQZ8+effr06fLly87Ozs7OzmPHjnV2dvbz8wsNDX38+PHevXt9fX2XLl0aGBg4ePDgS5cuPX78+NixYxMmTti2fVtpWalQJAIAkAN5PC73wvnz/v7+FhYW06dPnzp1qpmZ2cSJE69du1ZfX797924XFxdbW1s3dzd3D3dHJ8fz588T9TNr1ix/f38PD4+FCxdeu3bt06dP27ZtGzt27JUrV8rKygAAhE5is9l37tyZP3++g4ODq6urs7OztbW1gYFBcHBwYmJiUlLS7t27Xd3dHAc629jbeXp7nb94ISn5zZ37MUFz5wzy9vIdNWrilClnzp2rbWyIunN78bJlEyZNfvjkSRuX+0UDtS/AwNrnJubm5m7dutXf39/FxcXV1dXHx2ft2rWFhYWfPn06fvy4j4+Pra3twIEDfXx8jh8/npWV9fTp040bN/r4+Hh6ek6YMGH//v319fXJycmrVq2aMGHCqVOn2Gw2GTlOGbL86xUXwzAUI5+Bra2t0dHR7u7uDg4OPj4+EydOnDNnzokTJ8rKyi5evBgQEGBhYTFs6FA/Xz89Xd3t27bHxcVt27Zt4sSJPj4+/v7+AQEBoetDi0tKDh0+5O7u/v/YO++wqq683zuTTOqbmYyZlEkyaiwxmgRbLLFFUERRAUFFRSzYaIIoSBNUei8iVUFBsYsoilKUJh1REFTEXkA6p+29+rp/7MORmMz7zvvc3Hvf3DnfZz16OGefXdZe56zP+bXl6OhYVFTEOddc5i++Zllfe31s9z/b/r8lpFevXLlia2s7atSoLVu2FBUVKZXK8+fP29jYzJwxY9IPE2fOmGFmZnrhQlZT092wsLB169bNnz/fwMDA2dk5OztbqVQePHjQyMjI2dm5uLiY90Uc4n65LP/KRPBbThY/64P/M/q/cIjfQlrm0+q3V3/Xhsbj8P/6pLTS6l+VZriSfvkTPT09paWl27dvHz169BtvvPHpp5/u2LHjzp07vb29CQkJ48eP/+GHH9asWePm5jZkyJBZs2bFxsaePXvWxsbm448/XrJkyZo1a/T09HR0dFauXJmQkLBixYq5c+euXLlyzJgxCxYsOHDgQFRUlJ2dnbGx8blz51QqVf+gMY00NHbjRo2Hh/vnn39uZmaWlJR04MABAwODYcOGhYeHp6SkODs7Dxo0yMbG5tKlS66urgYGBnPmzImNjfX09DQ1NU1OTvby8jIwMAgJCQkKCtq8ebOL647sy5f6X7I0e8l6er29vadOnTp9+vSUlJTk5GRdXd358+f7+flVVlauWrVqzJgxDg4OMbH7XN3dBg8dstXJKSUlxd7e3t3dfefOnZaWlk5OTuHh4fv373d0dHR0dLx9+3b/cMDe3t6LFy+6uroaGRktXbp08uTJH3300bvvvmtlZZWfnx8aGmowb94/Bg9aucpCb87sjz/52NrGOipmr39wkK7+nFmzZ1vb2M2YOcvGzr6kvMxph/NCY+Nt211qa+u4OuqOaIyj0g1tb29PTU0dPXq0jo7O3Llz58+fr6OjY2hoWFhYGB8fb2BgMHDgwLFjx86ePfv99983MzNLSUkJDAxcsmTJd999N2PGjBkzZpibm1+7di0uLk5XV3fz5s3Z2dm8XxrELy1nlBCGKcWvltxtaWmJiooaNGjQokWLgoODz5w5k5eXV19f39bWtmXLlm+++Wbp0qUnj584lHLwbwM/WmyyODgk2NraevXq1Rs3bty5c+eatWvXWq07l3XewdFx9uzZWVlZ3d3dvJ9pVkOc0kDmnHJOfxVGXvuK1lwCIaS1tdXT03Pw4MEDBgxYsWJFTk7O06dPt2/fPnzY8G9HjZ6tqzdl0uQ33viDm5tLRsYZExNjU1PTVatWGRoaLl++PCAgoL6+3tnZecyYMbGxsQ8ePNCcHu2n1z5o/+xj+NtMHK9z7/8Z/d85yv+2tMyn1W+v/szHfl65QGvt0+p/sl4bn7RvHQLOeXNzc0JCgp6e3tChQ4cMGTJy5Mjdu3ffu3evtbXVz89v9OjRdnZ22dnZlZWVurq6U6ZM2bp1q7+/v6mp6dChQ6Ojo8+fPx8cHPzjjz8aGhqGhYWtWrXKwMBg0aJFY8eONTY2jo6OtrGxWbduXVRU1KNHj6SjayBPE1mvYb7q6gpXV5fBgwfb2dkVFhaWlJSsWbNm6NChDg4O7u7uq1evHjlyZFRUVE9PT3p6+rJly6ZOnSoRzLx58xYtWmRgYGBoaOjl5WVra2tsbJx+7GjLy5eaSyaEUEw451AAx44eW7Vq1bhx41avXi09sLOzS0lJOXnypJ6e3tixY2NiYiqrKg+nHxn17ej169fHxMTs3LlzxYoVU6dOHTt2rI2NTXBw8Nq1a62trffv3w8hlI7SP9Hk2bNnTU1NdXV1u3btmjBhwoIFC44cOXL//n1LS8vvdXRMTBc33G48ey5z5qyfzFcs99jpGRQettDE2Gzpsl27fRYvXrLWakP8/qRFpibmFhaXLuf29MqkriP4VQCxdNDi4mIHB4fBgwdv3rz53LlzhYWF2dnZFy9evH79upOT06hRo/T09OLj48+fPz916lR9fX0nJyd3d/eVK1fOmjVr6dKlS5cutbS0jI2NtbW1lXirt7eX91GyBrY0IoRghAjCjFDNfWxubvby8nrnnXdGjx69dOnSrVu3Hj169N69ezKZbMOGDV9//bW3t/eTJ0/qbtwcNfIb3Vm627dvd3V1NTU1nTRpkq6u7koLi23O2z12em62tvbw8HjZd9c0oPnzAfxfMJ/m+5n05Upzztvb29PS0qZPnz5gwB/efvttGxubvLy8mzdvmpqaDh82zMtz54XzWZHh4e+//66FxYrQ0GA9PT1bO7vQ0FB7e3sbGxt3d/fExMQ1a9YsWbLk8ePH0rE0Oekafzf/l3M4foPJ4uc09lvNPq9PZFrm0+rfVv/MzqdlPq3+5+s15tMkkD579uzSpUthYWH29vbGxsY6Ojre3t7Nzc3Pnj3z9PQcPny4p6dnVVVVU1OTkZHR5MmT16xZ4+TkNG/evJEjR6akpFRVVR09enT69Onz5s1LSkratWuXubn55MmT9fX1ra2tQ0ND165da29vn52dfffu3Y6ODrlcLoFCfyOfpvRuU9PdiIjwb7/91sDAwM3Nzc/P76effvr888/XrVtnb29vbm4+fvz4/fv3q1Sq06dPm5mZ/fDDD2fOnDlz5sy2bdv058wxNjJ2dHBwcHBYtWqVubl52uHDBYUFVwsK7t6929XVhTHGCHHGKSHFxUVO27aOGDF81KhRI0aMGDx4sIeHx+nTp2NjYydOnPj999/Hx8c3NDaezTz7vY7OihUr4uLiTpw4YW9v/9NPPxkZGbm6uu7atcvAwMDe3j41NfXy5cvXrl1raGiQy+X9va6c8xs3bjg5OU2aNCkgIODWrVuPHj1asGDBiK9HrFtv1auQV9ZULzBaNH/hAg+vnSfOnF6z3mrOPINlK1asXrtus63tlq2OpkvNPLy87t6739XbKwDQ51VVs5d0iKysrJUrV3722WcLFizw8vLatWtXQkJCdnZ2TU2Nra3t0KFDjYyMcnNzHz58uHTp0unTp69cuTIiIsLOzm7KlCk//vjj8uXL3dzc3NzcNmzYYGtrW19fDwCQkm9es5b1Yz5MMKaEaoxwTU1NAQEBX3311YQJE/T09KZPn75ypcW+fbE3b9ZZWFh89923gYGBLS2tDbcax4+bMHnyZEdHx/T09O3bt8+YMWPatGlbnZxCQkNNzUw3b96ckJBw7dq169ev37p1S6lU9icqxjXfsGoSeY1GGOcSeVFGMUYAiBBKyb+stPSaldU6AwP977///osvvnBxcbly5UpFRcWcOXOGDx+ekpx8u7Hx2LFjn3zyieGC+Xt273bY4rBxw6ZVFqtMTBZv3749MDDQxsbG2to6OjpaY4Ok/Vad6fPtcsb+Jfz6zZjvF5/u31i/B+DjWubT6v+EtL5drX7X6s98mnlUqVR2dHR0dXXl5eU5OzuPGzfOw8NDqkji7u4+dOhQNze3kpKSmzdvmpiYTJkyZdWqVVu2bDEwMBg1alRCQkJ5efmpU6emTp26cOHCjIyMrKyswMBAExMTDw+PsLAwb2/vDRs2uLm5nT17NjU19ciRI2VlZW1tbaRf5nv/+ik9PT05OTnm5uY//PDDuHHjdHV1//GPf3z66acS861YsWLKlCmJiYkdHR1Hjx41MjIaP378pUuX7ty5c/HCRU93D39fvwNJ+9evX798+fItW7b4+vi4uList7KKiYmprKyUKsVwzjHGeXk5W7bYjho1cty4sTo6OsOHD3d2dj548GBISMj48eO///776Ojo2tra06dO6+joSP7Qe/fuHTlyZOfOnQkJCeHh4Vu3bl2wYIGjo2NgYODatWs3b94UHR19//59CKFknZIuJyYmxtDQUFdXNycnp7e39/bt2wYGBl+P/Npqw/qW9rbistIFxkYzZ+v5BgbcunM7JCLc3GLlosUm7t5eLm6uRsZGNrY2++LjrhQVX8zJKy4ta+tohxixPlupdDczMzOXLl36t7/9bfTo0TNnzhw7duzChQu9vb0vX75sbW09cuRIIyOjq1evvnz50srKatKkSaamphcuXNi3b9/ixYt1dXUdHBxiY2M3bNhgZ2e3d+/e/Pz8srIy6TZJLI5/XoVYI0yIhvkePXp07Ngxa2trBweHTZs2zZ49e9CgIbq6s1NTD5uYLB4/fpyfn19z84Oqqus//DBp3Lhx27dvb2hoyMjIcHNzc3Jyio6Ojo6OljzLcXFxXl5e27dvDwoKunXrliAInHMmwe6vQV7/Zxjn0jaUUQhFhUIGgEgpbWpqCgsLmzJl0tatDvb2dqNGjXJxcbl8+XJRUdGsWbNGjBiRnp7e0NCQnp4+ZMgQPT29AP+Ac2fPuzq7zdabs3jxYv8Af+k+urq6Xrx4saCgoLy8vLGxUUrolvLN+xCZq8/yv/Gh/KdGtf/KR6w+0C+B71cQkP2is/7/kpb5tPrt9RrzaYz5Wmn1+5LG+dU/LOzq1au2trYS8929e/fJkyeenp4jRoxwdXUtKSmpr69fuHDh5MmT165d6+TkNH/+/FGjRu3fv7+iouL48eNTpkyZP3/+hQsXXr58KZXKe/jwYUZGxqpVqzZu3Ojg4LB+/Xopm8HGxiY/P18mk2nydmm/Wn2cc5lMVlhY6OfnZ2lpuXr16gkTJowcOdLa2nr79u2rVq3S0dGJi4tTKBQZGRlmZmYTJkw4f/58Z2enKIq9Pb1PHj3Oy8lds2aNpaWlt7f38uXLp02bNm7cOH19/bCwsOfPX0go1t3d7eLiPHXqFBMTowsXsi5durRmzRpjY+ONGzcGBQVNmzZt4sSJMTExtbW1J06c+O6770xNTY+mpwuCIIpiT0+PSqVKTk62sLCws7PbsGGDqanp9OnTx40bZ2xsnJGR0dLSInUyhPDGjRvLVyyfPXu2q6vrkydPKKXV1dWz58z++puRGzZvbOvqLKkoNzRaNHna1ICQYLmgevziWd3txuobtTlX8vf4+erNme29y9vHz2/+IqPvxo03MVty6szp1raXvK9ItXTjMjMzzczMPvzwQ2Nj44CAAHd3d11d3cmTJ/v5+S1btuz7779fvHhxYWFhW1ublZWVjo7OYhOTO3fuvHjxoqKiorKysri4+PDhw2ZmZra2tnFxcRs2bDAwMDAzMzt+/Lh0zprvuv7ZNpRSzQooCKHOzs6nT59KZWJaW1quXr06a5beiBEj9+zx1dXVGzduXECAf0tLa2Pj3QkTJo4e/e3WrVufPXumUqmkMn5nzpyxtrY2NTVds2bNpk2b5syZM3bsWF1d3aioqDt37nDOOeP/PeajFEJRpZIDIPb09AQFBc2ePXv69OmRkZF+fn5DhgxZs2ZNampqVlbW1KlTJeZrbGw8evTo4MGDZ8ycER2992VLW0NdY25OXnV1dWZm5q5du/T19R0dHcPCwgwNDfX19bdt21ZbWyuNZPKLOoL9Xcy/cAdxjTnwtWc4ZVJ7zXH0y93+k/38U3HGOGWMUPb/6bSlZT6tfnv1Z77+H2attPp9ifVbilTjhbx69aqNjc2YMWPc3d3v3r37/Pnz3bt3jxw5Uornq6qq0tPTmzRpkr29/a5duxYtWvTVkCGx+/bl5eZGR0fr6OjMmzcvJydHpVJJe7t3796+mJhFCxdtddzq6Oiop6c3b/78efPnzZkzJz4+/sGDB9KhX1vMQBTFe/fupaamRkREBAUF+fv76+npjR492sfHJzIy0s7ObuiwoR6envW36qOio+bOnTtp0qScnBzJFMQ5b2pqitkbY2Njs23btoCAgGXLlhkbG1tYWEyZMmXrVsd795okrGxvb1+3bt3w4cPmz5937dq12tpaa2vrmTNnWlhYpKamLliwQALfkydPhoWFDR8+3GKVxfmsLIjUQXtPnjzx9fVdunRpVFSUtbX13LkGGzdukjggOjr69u3b0madnZ2ZZzMnTZxkON/w8OHDcrmcc97Q2DB3nsHQ4cMt16zp6O4pq6qat3DB5GlTg0JDEFX7ahGj57Mvuu30tFy7xs3Tfev27XMNDXXGT5g2c+bWbU7Xb9RyTUoK55zzrKwsc3Pzjz76yN7ePjc399y5c0ZGRl999ZWDg8OiRYvGjBljYmIiFbVZsXLFuPHjVllaSrGV0h5KS0vd3d0tLCw2btzo7Oy8ZMmSmTNn6urqSqV5NPFq/W+TZvBo1he5ffv2hQsXjhw58vjJY4VSUVhUNG3a9GHDhoeHRyxYsFBHR8dhy5bq6porV68O+eqrMWPH+vr5dnZ1aQZkfFzcwoULPT09N2zYsGjRoo0bN5qamhoYGGzdulVK4OVShZpfs6D9AgGZ1D8ACBgjQVA1NDYuNV/20UcfDR482MTExNDQ8MMPPxw3bpy1tXVMTMzEiRNHjRqVkpLS2Nh4/Pjxv//971OnTY2LixMFkRKmkCsxxikpKWZmZhs3bty8ebOFhcWsWT9NmDB+wQLDg4cOSskc/UwAr6aGnyHX69zWB3nql9RIxhjjVOMeppo5R7MH+osU5n8d+xhljFJG2a/33e9cWubT6reXlvm0+l2r3zzxar1UTfDZlStX7OzsdHR0duzYIcXeRUdH//DDD4sXLw4ODj548OCECRN0dXWDgoKSk5PXrlk7+Mt/uLrsCAsN3bhx46hRo5YtW1ZaWipVP4YQHjx0cMP6DSvMlwcFBXnu3Dl9+nSnbdtcdrjMmjUrICCgrq5O+hBpluKVzqG9vT0rK8vS0tLOzi4oKCggIMDAwGDq1KknTpzIyckJCQn5ZtQ3ZkuXhEWEr169esaMGcbGxpWVldKFKBSKI0eOmJube3l5xcXF7du3z8rKytra2tfX18BA38nJsanpDkKQc97d3e3u7j5hwoQJEyYEBwfHxMSYmprqz9V3dXWtqKiws7OTHKD29varV6/+9ttvd7i6VlRVKgUV5/zly5eJiYnr1q3btGlTTk6Oh4enoeEif//AzZutTU1Nw8LC6urqpE5+cP/B3qjo4V8NW7pkSXFxsQSmLS0tlmtWjxo9ep7hwtLKqqMnT80Jl2+JAAAgAElEQVTQnaVnMHdvXCzoY8puucw3MGCznW1YVOS2HS4bbaxttthbrlu7yMR4waKFefl5mjsobV9UVGRnZ/fll1/a2NhkZWVlZmaampqOHj3aw8PD0tJyypQpEmdfvHhRb87sqTOm73BzlSrLcM4ppUlJSfr6+h4eHg4ODiYmJlZWVmvXrl22bJmpqakmPUWy6mki/DSL1Gli2oqLi11cXKZMmRISGnLqzGn3nZ46Ojq6urMuXLjg5OQ0depUQ0PDkNAQHz/fv33yseHCBcdOHJcKPYqCeLP2hsOWLfPmzcvIyPD09Jw/f35wcLC7u7ulpaWDg0N+fr7mVP/r79u+r2hCiLRMi1KlLK+sWGm56quhQ4cOHTZs2LBPP/30zTffHDhw4Ny5c4ODg/X09MaMGePl7XX+/PmoqKiBAwfOmTPn8OHD0ulxzjs6OrZt2zZ58uSkpCQbG5uJEyeuXbva2Hih/tw5nl47K6ureF+G0Gtkpj6jV7GHr1Pgq7PWWChfvaTOU/n5xq+Y7z/tgP/MOthvy/+WD/p/urTMp9VvLy3zafW7lmbEasw2/WPpJDvf6NGjnZycbt++DQC4fPny8uXLhwwZIlXTHTRo0IYNGwoKChobG/dGR48fM/abEV9/+fkXn3766aRJk/z9/Z8+fSph3K36+vXr1xsaGgb4B2RfzI6Pj582Y7rubL05c/Vn/vRTbGzsw4cPJdNIX8SYuimVyrKyso0bN44fP/7LL78cPHjw1GlTXV1d792719nVVVhYuHLlytHfffuPwYO++uorU1PTxMTEp0+fcs4RQrW1ta6urjNnzpSiDHNzc1euXPndd999//33M2fOCA4OfPmyhRDEOZdq/zo5OY0bN2748OFDhw797rvvpEQTKVJw+fLlw4YN++STT0aOHLls2bKzZ8929/RIbFpRUWFpabl27dr4+PinT58mJe2fPVtfR2fsN9+MMjQ0PH78+LNnz6Terqmu3rbV6aMPBy5buvR6ba2UPapQKJIO7J+/cOEXgwbP1Js9duLELwYPWm21Liv7ImaUc97R1XXxUvYiYyPLNavzrl4Ji4zcaGOzwnKVodGiOfMMli03Ly4p5v0K13HOW1tbk1OSvxn1zbBhwyb8MGHy5MmDBg2aPn36uXPn4uPjzczMvvzHl+PGj581a9ZfB/7VYJ5BampqZ1cn51wEoKioaNPmTdOnTz9z5kxCQoK5ufn69estV1uamZmZm5sfOnRIihokfUuN9Y/q0zAfIeTevXuRUZETJkz49ttvR4wY8enfP/tx2tSAwMAXL1pycnLs7OxGjBjx2d8/+8fgQd/qfB8QHNjUfE9i1tbWlsDAwKVLltja2t6/f//UqVPLly+fNWvW6NGjJ0+eHBgQWF9frxmxv+o8fd2Y1a9eNMFEEMXW9rb8giuH04+kpByMiYm1sFj1zjvvTJz4Q0BAQG1trZubm46Oztdffz1jxozJkye/9957NjY2NTU1AALOeVd3V2pa2vIVy1esXHGj7qaPr+/YsWPXrl1tbLxIX19/p9fOCon5GH/t1KQxID2knNNfmNRe2/pnHmrGGKOMEcaI9PSvkCLjTFqThf9KjjD7eZjgL2iv30HZ6+kw/zlT/o+Vlvm0+u2lZT6tftfqPy+SX6yrW1dXFxsba2Njk5SU9PTpU0rp06dPjx49unr16qlTp06bNm3t2rVHjx592dYmCEJVZdWe3bsXGBpOmjhRX1/f19e3pKREcuz29vYWFhVa21jb2dvl5ec/evy4oLDA1t527nyD+Qvmb9vmdCU/v6enGyKACUIYYYIJwYRghCBC6PnzZxkZZ3bscDE1XbzEzMzfz6+kuFilVHHOX7a2njhxwnGro8liEysrq/2JSXfv3JEOihCqrq6OiopycXG5du1aZ2fH48ePIiMjV65caWRk5O3tdfVqviioCEWUEYxRW1vblatXfXx9li1bZmJism3btgtZF1tbXmJEHj54dOzo8c2brI2NTDZvsj518vSTx08Y5YwyIILrNdfd3dwjIyLLy8qBCKqrqv38/E1MFi9ZstTX17ehL+eAc15382ZwUJDhfENfH5+HDx5KZieE0O27dyL37p0zz3C0zpjvxoxdZGJ84GDKvfvNjFPOeePtxuCQYJPFxju9PB8/eXS1sMAvKMDI1GTS1B8NjRYFhQTfbWri/ZZ/ZJQRQuvq6py3u0yZPOWLz78cNnSYnt5sHx/fR48f37rVEBsbp6+vP/LrkV+P+HrK5Cl+vr636m8BUeScd3d1R0ZELjdfbrXO6u6dO9U11T4+PsvNl8/Wm73AcIG3t3dRUZHatieBOaGkf01mqqZ1BJGsV1ZVVRUaGmphsXL2nNkLjRYGh4VU1VQBKLa1tV3Mvmi/xV5/7tyFixb6B/hVVFUKfWu7PX/+IiIyao+Pz7Hjx5QqZfP95sSkpFWWlgsXLbSxtc3Ny+vo7OScU0YJVQejUcZee/BqYDOmAUPKKCYEYQwQ7JH1tnd0tLxovX//YXLKoVm6etu3O1+9WqBUKvNyc+3t7L/79ruvhnw1ZszYxYtNjx8/2dHZJSLEOb//6JGTi8tqq3VhUZHdMlnmuUzz5eb6+nOmz5i+dNmytPT0B0+eMM4x44RyShkljBJ1yBxjnFCGKceMY2nqUC+cxxnjlDJ16/PzqsFR7YEllGJKEWNEvW1fJB5T9wYmFFGGKEOM0X6xfX2NqmlOGroaeyOjr/oKM4oZw4wRxjSTGVMf5HcmLfNp9dtLy3xa/d6lmR3JLxaS6ejoqK+vLywsbGhoUCgU0tiWy+WlpaVpaWmJiYklJSUv29SF0wRRbG5uPn78eGJiYkZGxoMHDzQrtHZ1d5dVlB9IST599kxbZwdhtOVlS+b5s167PHfv8c7Pz3n5soVQJAAVxABThDEkBElVLyjFUiWZJ08eVVaWV5SVP3/6jBHKKeOcM0Llcvndu3fLSkvrbtxsa33J+0K8MEIPHz6srq6uqqrq6eninGEM79y5c+nS5VOnTjU03FIoejlnmCLpoJxzRPDzlhelZWXFxcX3798XBcA5Z4RzzpVyVf3NWyVF1+pu1COAOeeccUY4FNGLZy0FVwpv1tZ1tndxykVBaLrXdObMmaysrPr6eskTKn0pPHv+vKCgID09vaS4pLe7R7JoEko55033mw8cSrXf6uTi7n7sxPEHjx5CBBkjnNPr16v9/X337Nl1/nymKCp7Zd3ZOdkbbTcZGi3cun1bRVWlrG/tYAnXKWaccyCAm7V1gf5BK8xXrlu3PiEhqaHhNqGMcf7g/sP9iUmbNmxYuXxFdGTUjeu1GCJGKOe8o63d39fP1WXHkbTDSqVSEISCgoLNG60N9OetXb3uUval9o52xhgjlGHCCKWEEUIl0OSUMooZIQRhKALpmpVKZVnZtXPnzhYWFzxveYYIBBhwzpWi0Hjn9uWcnLy8vJaW5xhLtkNMCO3o7C4uKa2qqXne8oIwQjl73vIiIzPj2InjhcVF3b09Gr8n4ZQwSjkjnL32QOMVpezVM5oHr9nYGm/fjY1LyM270vqyjXOukMmLCop2OLsuW7bczm7LhQvZLS0vKecCRJjzxnvNTq6u/qFhJRUViLFHTx8nHUicN89gvuH83T57bt9rFjCBnAPKIWEYM4wogZQgSgknhEFMAWGAcEgZwYwiRjEjmGJCMWFSI1RCQE4IQ5BgSBihlBJKEaGAMCTtFRNKCKOUE0oRwRADRERMAaYioZK1lUmNUk6J1DucSlhHOCOcU+lPSimlnGFGRYJFigElkBLC6SsXs5b5tNKKa5lPq9+tftVf89ozUgiUSqUCAEguPGkbKbmyq6tLEASEsXoqZRQh1Nvb293dLZfLJXzEGBNKBAi6ZD2tHe1dsl7EKOMcMdIr72lped7a+kKplCMECEEYQ6kRgihFlErWPkQp5pxjjEVRFEURQogRwhBhiGjfCrAQQvXz/dbzgBCKoiCKAiGEMYoxBgAolUqZTAahSCjCFCGGAIWAAEQwpgQRLIgiAEAybTBMoQgxxARhCKCgEkUBYEwYoYxQqRgyQkipVIniq6RjhJBMJlMoFAAAQgmhBFNCGIUIKpXK3t5eQaXifYHzhFHMmQqCzp6ex8+fPW150S3rhRgShhGGmMD2tta6m7W3GxtaW19gDCnDnT2dNxvrymoqGptuqwRBsmP11cqjjFBGGMEUiKDlReuD5ofPnr3o7ZUhjCljlHOIUE9XT3NTU8Ot+o62diCKjGKCMMVYpZQ33mq43dDQ2toCIWSMy+Xy2pra4oKi69XXe7p7KJVAj6qb5gcCla6DqI1IFFMJXjgVRKVC0asSFAAKiELMMeYUEiwAUaGQq5QKQhCjVFo/DmMCIFYoVYIoIowxxYwzTEivvLdH1qtUqQiljHPSZz77Z01Ts1DdK/1f4n0e0L5lRURR7OzqliuVUKqoTBkQQdvL9of3Hz5+9FihUEip7CLGAkKtHR3XKirr79zp6OkWMBIRaH35orCw4Nq10uYHDxWCCChXIaoAWAmQADGEGAGMAUGIIEQgoiKWGgEQQ4ARxABAEUKAMaQUEYYwpZRTyhAiooBEQfowEUoRpgASKGIkIowwxYRhTBHGAEMBiwALiIiIiJhAgokEfBhTjCnB6vtDMJOGIyGMYIogwVLSFKOIEhEjAUMVggKGhFHazxD5f+Nb6TeVlvm0+u2lZT6tfqf6lXigf+0trz/JOaYUU/rLPTHGsNrhRJEUNci5XBR6VUqxLztBvSUlBCP1nI+RxEiUEqpeRxb33zmhFEKEIEYQQ4BUKkEliBAixjllDCGMEEYYE/IqqolxLu2u/0Epp5AgQJFIoICBgAAkWFrJAWGqUColQxcQRSiKkiFKEiYYYySVIaZ98VVcXfX3VdazemNGJSsP7p8eybioFOW9cpVKQIRASvDPu45yiiiCGCAMIBREUYkxIARiDCjDlBPMMeKIcCJtTCiWaIxSwggmiFD86jQoZQghiAAiCDPcb/5W++4IgQRLzA0QBIwSzhnGiFLCOccIIgCIuvgfoxRRonFYahpmDHFOOCecY8YwxYgS3H9tDIShTClr7+nskvcqgYiZ5nYwyToo/YPJq9PDVDL09hsqXPJdYwmm/5Mm/U+kf197iRFCCSYII4gx0nQI5ZQQjBEiGHHaf/wwTDHEUERAJQq9CrkARESwAEXKKedcFEWECOMcESZiqkJUCbAKIoAxwgRBBAEEIgAAQCQNXqmvEYAYIKSCogqJAkGAEgn7COWEcowphARCijEjBBMKMYWAIBXGKkQgYYQwhAhEGGIICARIBaASERFhiCSbL6YYU4QIQgxjjgmXmBIThiSjI8IIq33ziBARIoAQwAhiTCjp8wlr4/m00opzrmU+rX63Yv+a+kfK8z5HD6IEYSSlamJCpfmJSK4oRCCUXkKYEPXURTkgFBL2oq3tWlVFYWlJfWOjQqHACBOEEYAIQGnlLrWLq89YRSlXT9mUI0REgKQGEcGUQ0TaO7rKyivzrxRUVtW0tXeKAGPCICIQEaSe6giWzCGUEUYRxmqLIFH73ESMRQQFBEWMICUA0xdtnTU36i9dzquprW1pbUEIYAwhFAESRSBAKGIqmRmB5ItDBIpQAEiEWJ1xjBAGAEFIEKaQMsg4YhwxDgmFEBNEXz5vrSmvybucf6O2rqdXLmIiYqwEohIBqQkYAAIQgZgCyiDnhHFEKIBIBaASEgFxSDjGDIsEQAoJRZRidSOIYnXHYojaX7YVFRVduZJ/4+Z1maJX8q4KQIWISBkEQABAhbBA+0LB+hYxwxhLrwqMSehGKEGUQEahZIWVUgrUjSPGEedYekAZlKLCCEEAqERRgAC2dbTfrK/LupRdVlX56PlTuagQoEqEAsaQIESQ1HUEIiIZcjGGmIiEAIIBRCoIBQhFQiAh6FebdPmv/vwnm0lNbVHGECMA1cNKxAQRgp48eVRZXlaYn9d0u7G3p0sUlNIYQAhgBAiBjCNCIEJAfdP70qUJ5SJAIsSAUBETSAimBDMCCRShIIhKESghViEkSjsEBIkUqyhSUKCgQMWgQBGgBDGOqRQOyKn0CSIMEYQIQASKBKswUSGKSN8nDmNIEGZYRCoVUCAiQgIhRohgTAjGFCICEYWIAcIBYYBQSBmgTHOehFFKKUYEAISxZoUVzBjh/2J+9P88aZlPq99eWubT6v979R/S6vgeDREyihlDjGPOSV8EEiWajBACMUWIYsohZTKVmHXp0tKVK+bMM3D1cG9sbBRVAmecQEyg5FskFL1iPmmZBUIoxoT2AaUIkAAQwJRz3iuTXykosli1+qdZelbrN14rLZfLlYxr0BNL8x4hjFCOKcMayw8hWOIXSgBGUoMEMc4hJpdzr2xx2DZpyjRHJ6fc/FyARMoJxABg9YQuYQkiEFOEKVJPqeo/JQuT5Dvj0oUDygBliHHC1GFVly9eXr/aaurkaU5bt1fX1MoFkXAuICgSLBIsYiRSCCnEFCECMYWYIohEAFUQqxAWIBYELIpEFAkQKUAMESq5lQmlVLKZUUw443KZPPdyjtnixT/99JOjo8Odu40CEhBD0oVgCiX+0IAUVl8FRARKYAShiKCIECAYUoKkEH+Jrn7GfD9rmDFM1cFpGGF1pehr5eUu7u4648dZrFt9POOkXJQRjiASJT6jGGGMkcRJahsvIgQSAimBmjOk/ej2l8+81jSn+ou3/IwOJZ5DGGAMZXLZ/qQkk0VGE8aN892zu+HWTQgFShCEIkYAIRFBFYEqggSCAcYAY4SxZKNkhHKMGSIEEgwwFggSKAQcQU4gJ5BjwIHIVSJSikglUlHFgYIjOccKjhUcKTmSU1FJIGQUU0YIJ4QTqs47gRhCDEQoCggJmIqEI8oxoQAhQAnkDHEmcixwCDmGHAOCAIGQIEwIRASo4wiZSKhIKeQMMCpSLBIM1XZ1ghHB0s8HIs1lhDF1te3f47ymZT6tfntpmU+rfzf9rIQEZ4T3MZ+6PoW6HiylFBMCEYYIU84x53eam3f7+X7898/+8tHApebLysvLlAo55xz3meOkkr4EIaa2O6gBRrLzSfwHIRYhgoRwzu/ffxAVFT148JD33/9Ab/ac3Jw8Wa+cM04wRRBDIAVLSU5jRiglBEuRXZQSQqUJDiN1sjKhlGJMW1vbg4PDx46dOGDAn4yMTE6fOQ0QYJwhDBFBCEOIIZI8kFK4oeRkZP3C5SnVJGBiyhClamCRFqsgrK2lLdg/aOjgoW+9+ZbpYrOiohKFSsU5h5jgvrcg6cQIlh4gjEUIBCgCDCCBAEMBAhFBgBGkCDNMXuXOMooZhZLXlzffbQ7yD/rkb5988B9/XrzY9GZdnYgg4RQgABCASL1shmSdlBoiGGIE1ZZahDGCEEAEEIZqtzuTsnWlo0mdqQ7u0zwj9TCmGFMsJamIAB44mDp15qwBAwZMnvFjwsEEmdjDOMZEJARSCilBRJ2WQDAjhKl7mPaxrDQcNC5sqnbU4v7PvN7Uvx76vwWr3yI9TzAlGGMEIWSMQgju33+4aaP1nz/4yxt/fNPJyel2YyNCiFICgIghJAgQKBAgUChSBCiC0hBHAGGIJVyVbKwCAioK5VxsRd13e55Uv2isfnGroeveM7FFRnoFplIwVSuT3RVaqzvulb9ouNHe/Fhs66ZKFUciw0gyeWMCEBQREBEASARQEERBBEDEBFCOCEOEAkp6kOqJvP1mS3ND56O7vU9vvWx+3NPSDWRKIogEqn/SYAwlGCVYpBgyAhgGFEH1Z4/0C6yQxrEEfK9mt/8XXzb/W9Iyn1a/vbTMp9W/m/5L5qP0Z6t6QCylxJJzFy6YLls64I0/fvbF55utN9fUVCmVcs6pxsSidp9hoLEhUUolW5HGz4wxRhghgimlV/Lzrays3nvvvY8//nj16tXlZWVKuYJigmFfUBLAkpUKY/VisFTdoGQHBAhigqVXOONKuaqy/LqlxbqBf/30rbfeW7fOKj8/X1rQTDIYIowll5kEPeo4sZ+nCJC+enWYEikpRNM456IgFl25arF8xdtvvf3RXwfaWFvfuHFDKuaCsToNk1KuxqU+QyKSsjExFjECkn0JYogowgQRjCjGtO+9hBFEGWKcco74xcxsc7MVb/zxrc8//4ed/ZZ7zQ8QZpgyEUIBiiKECFMomfWwZvpnqO8ZTV4L0sAxwZgSTBgmkteeIooRwRInEEalq+7/LsY5ROThoyfbXNw+HzRkwB8HGJktOpV1Qga6KIeYCoQCqVEpJ4FhyBBiqM9uKqWmcsLYf5m68VrDfdkz/zTVg1JCCcIYAMQ5l8nkl7Lzfpo5e8CANwYPGRqzL66jsxsThigVIUAQUQQZggxBqs78gVgEWAQEQOnngNQgQiokKhh4iWWlz+sPlWf6nYv1Obs3ruhI7sNrT0GLggsdTF4te3CiqSDs6mGfzLiY/MOXm649Vr1UciRwhBjBhECMlFClgEoVEkQoACCIQAUgABgBQgEhkFHA+cPe1pzGsn2XjqZVXjxZn7/v0uFLNwsf9TyXEYVARRUWRQIgUdunAQF90AqBdJ8J6qN+os4LIT9bO17LfFpppZaW+bT6d9N/znyEaMqjqZlPSrTs7u2J2hfzw5TJAwYMmPbT9PikuO6eDoRFhAWERUhEqM43BFIEG+EIc4QYRAxijihDhCJMIERASlJo72zfu2/vDxMnvPHGgB+nTkpMjHvx4hklBCOIoIggwBBiJCX4IkQxYghRgLGIoQCBSoBKAYuAQICgKAJBBTjnnR09Z89kTZs6680/vffV8K/3xsU+a3mKCcQEACggDCAWRSyKWAAEQAohBYhATCCkr5o6pJ4gRPrQgEJAEWKYc97Z0R4RHjZ2zJg/DBjw449TEpLiu2RdAhREJIqiAKAU4w8BhEDiX4xFjAWMBEpERgDFkGFIEUQQSBdJpWoefb5PhCGAnDKK6csXbX57Ar4Z8e2AAX/U15+bduRIe1cXpFSFoICRSKBIICAEECwSJBIEqNSIiImA1X9Km4kEAoogw1AyDjGKOEecQUYgw5ARxF9v0paAIs55t0x28fJlvfnzB7z91l8+Gejtv/Pu41tK0g25AhA5ZCpIBUhFyABgQOSiwEWRA8gR4gQxihhDjCFOpd0iRjCnmgNhTjV/Yv6zl/5Zg5wATiAjiGHEMCIIIsQ5f/Dg8U5P7y+/GPTuu/+xbOWqvKIiyJnIiECRQADAECIRIQFiEREREYARRAggBKQ0DSAKQFBBKCKCRA46kazm+e2Ak/tWhzkt8rGat9tycdCGbWl7Ch5XtvKeR7Q9rvy0VYr3/KBNc/esWey/0TFx16XG4haxC3CMOIEUAQKVRFAQlcAB4lIJF444BZxAzkRORE4ETsof1sdePrItOSAwJzk4P8Xc3zbiXGL9yzsyqoAcA45EDkUuikwAHIocCRypOFZxJHCkrt9CMcJIhFAFISBUCn7VpLZomU8rrdTSMp9W/256jfnwa8zXVxJXXZ8XI865CMT6hlvrN2/69IvP3/3g/c32NiUVJdJiBIgBCe8wR1KEktQIx4RjzKVcQ8I4YRxTjjBDnHOAxZob1ZtsNv7t04F/+/RD2y0ba+uqIBI455giyTSIOSKckFdAgDFHjEtpG0pABcAh4BgwBAlCmHDOb9+9t3uP35eDv3r/ww9NVywrKCvCHBEOMBcREzAHiAPIAeQi4gBxiDjAHBAO0M8alM4Z9+EF5BhxwjgXsVh1vXLZiqUDPx74148HbnXZWlZTTjmHHItUFIkAqAgZQAwihiDDGkCRZnegvgpMOKIcEA4IV5c+wZwhTjGnmBNEMedcKSgLCgtNTc3e/48PPvv87+7eHg33bosUYc5FjqCafnDfv1JDiCOJEoDEW5xAjqSGOMKcYI6h+oHUsRhxjNWwJV3yq11J++ec33nQ5LbL84uhg//43tuzFuhn5pwReQ/ivYgrIFciLiIOIIeAI4FDFQcCByKHUr9BTiGniKuZT9qn+kr7IA9zijjt6wH6Gt5BTpB6g1fABzgBHEuhb1KBGQGKWdkXZ8yc+fY774wcPTohNeVR2wvGucCpimNB3QkQchFwUeRA5BBwCDlCHFNOMEMACyJQiUgAFECOWlSdV2+XO8f7bNjr6pDutz5tp2HIurm7LQ5Wnr2heFjec2dT6m7dwHWL4hws09wXR1rru5pHZSffbG0SOAYcCwwIFCiY0MOV7Uz2WNl6t+vJnc7H95Ut94WXd3ufPhE6OrmymwvnruftOhrhcTws/Nrh3bnx07YZex4Lrm6vf8k6n6heNLTfa+59/BJ29nJFB+25r3h2o6OprvvBHcWz+2LrfdmLVqFLRUWRQgEBJRRFQhClpN8yvFrm00ortbTMp9W/m16387Ff+nY1jl2EEOCct3e0nTx96ocpkwf86c1Bw4dG7It+8OyRSIHIgZKqVFRQUkFJBdWvNeklgYoCFUQqiExgnLb3vEw9emi67rQ33v3DD9PHxabs7VC8FKkgMlFJlAIFSiYqqEpBBQUVlVSUU0FOBQVVIarCWA5wj4rKFUwpo0oZUQoMQIrlQMjMvqC/YP6fPnh3yOjhgTEhd581YQ4VtFtBexS0V0llCiqT/7wp+pqcyuS0V0F75VShoCoFFRVUlFNRTgUZVcmZADi59/R+XHLs8G+HvfnBn8ZMHZ92Jv1JxwuBIwUTZVQuo729tEdGZQqqUFClgqrkVJBTlYyqeqiyh8p7qExOe5W0V6A9kHZD2gOoTEUVSqpSUEFJVZo+ZJw/bnkcEhn69eiv//DWH36a+9ORs+mdsEdBVAqm6qUKOVXIqUI6aL/L6ZXR7l7a00O7e2mPnMr7tpHJaK9mS+nxP2vS27tpVw/tllO5girlRHE299ykWVP+8PYfPv/qC6+Q3XX3qwnvEWirknbIabeM9vZSeRg3SmIAACAASURBVDdVdFJ5B5W1094O2tNJerpITzfp7SK9XUTWTeTdRNZDev9Jk/UQeQ+RdxNZN+ntevXenk7S00l6u4i8m8q7qaybyLr6NuhrvQouiBTcuH3Dfbf7u39+781331q01LjqTm0HlPVwoZ3I24msU330ni7a00G72mhXK+1qpT3ttLebyGVUqaQqkaoAFQWiUhIV4PiFor3oTlXk2eTksrO53TfTnuVvOLnrR0+z8MK07GdVR+9emRu0fnbkht030tJ7SrwKYic7LXBK2X25sUTGkYojBRMUTJBx4TnpquluOlmXs6/gaEzh0cO3Lh+7nZdUdibvUVUzbH3Ouw5cSd+RvOdA1cn0hzn+pclT3Y09zgaX9NyoVd7JqL+UkJt6viHvVu/9Z6yjqr3xWO3FyPyDcaXH0+qzT9y9mlqVVfTwejuSKRkQKFJhKBIECZGqK1Lt2mtaadVfWubT6t9Nv2Q+TNXMx34ez4cxxhhwzu/eu+sX6D9oyKA/vvXmxBnTYlOSqu7cqLlfX/3gZuX92qr7Nyqaayuar1c2X6+6f6P6wc2q+zeq7tdWNtdWNtdKG1Q/uFl1r7amqbb+Qf3dp3fyruVusF//+ZC/v/3BW6ZrTVPOpNx8VHf9wc3rD+pr7tdXNN2ouHej6n5d1YO6ivs3y+7VljXfKG+6XnWn5nZTbfO9G3ebr99srq5qrq5orqloun7jYcOtx3evVJY473L/aNDfB3zw9pR5sw6dP1bRXF3/or7ifllFc3l5c3np3dKS2yVFjUWFDYUFtwoKbxUW3y4uuV1ScqekuO/5osbiooZrRbfKixoqihsqi25VXKkru3qrvOROdfWD+uRTaUvXLHt/4Pt//uwvc80Xpp4/VtJYVdxYVdhQXni7tOjutaK7JUV3rhXdLi1quFbUcK2osbSgoeRKfdGV+sJC6RA3r1yry69pLGhoKrnZUFhVd7W0vqiwrrigrqS47lpx3bVrt8or7lTVPqg/dSnDbNXSv/ztL+/8+R3jVYvjjycW3rqWU331cnX+peq8y9W5l6pyLlXn5NTm5tbm5VzPzbl++fL1S5drLl2quXT5+uWc2pycmrzL1bmXq3Nzrufm3sjLv5nft2Xu5es5l2suX6q5nFObm1ubm3M9N7c2N7c2L7c2N+dGTs7NnNybuZeuX867caWwvjgjP8Pebct/fPLnAX8aMGrSmND4sNySzJr63PLrWYXVWXlV2bk1uTnXr166XpBVnX+uOvds1aWzlRczKi6cLc86V34hszzrbGlWRun5s6XnpJZZej7z2vmzJecySjLPXsvMLDt/vvzC+Yrsc+UXM8uyMsvOZ5afzyzPOleedbb0fEbp+czyrHMVF7MqL12svJRZdiGj9HxG6bmzZefPlp3PuJZ5piQzuzInv6pgV+ieST9NHvCnAYO+Hrx2y4ZTV85fqMjLKM0+U5Z9uvTimdKsjGvnMkrPZZSfP1OddbLm/ImarFPVF09VXDxTeuFC2aWae9dbZC0qohSZqCQqFRO7sfypqq2h81Gt/EF+903vggTjePsFUZuPPMjPbqsJLT78k/9q07TtKT0F1/iTqOsnfnQzWrvX6WhlVgdXKTlUclHOxS4uVHY0hmQlrQxxmO+91jzKySJ+x5IoR0Pf9WF5Byt6bjfzlois+C1xO040ZZ98ccWnLGmW/3K3nIjTL65EXUtev9fRImBzavWZGmVTZe9tn1NRK4PtF+5auyzU3jx669LorctCHfblHXmobJEzAXAMCEaEIsIQVS8HwrR5u1pppZGW+bT6d1N/5qNcSrX4FebrWwsDIwILigot16z5818/fPcvH+gbL/SJDjmQeXTv6eSwk/EhJ+IiTieGn0kMO50Qfjox6uyB6MzkyIz9kRlJkWeSIjP2R5xJDDsVH3IiNvxEXMypxP1nDyaeOuARsnPsjLFvfvjmOx+/t8hq8e4E//1ZqXvP7I86vT/q9IGI0/sjT++POnMgMiM5IuNA+Jn9EaeTok4mxh6NT0uPP5oedzh934HjMXGnYmNOx8ecTEo6m3Yg84hHyJ4ZhnoD3v/j+4P+prtiUWDa3n2ZB2LOJUZm7IvKiI08Exd+Kibs5N6QE1HBxyODj0UGH48KOR4VdDQi6FhE+OmYsJN7Q49Hh53YG358X/ixuPDjiREnEsOPJwSl7ws+Ght6LD40PXbV1vVfjR0x4L0Bn4360tTGIjg1JvbsodBj8SHH4wKP7fU9Gu6THhpwPDLsVFz4qfjwU3GhJ2NDTsQEH4sOPhYZfjI64kRU5JHQmMNBiWlBB9OCk1ODEtNC96ZHhh+JCjsSHZkeE3EkJvpYfEJGSsyxJHvvbcPHjXzzz299/NVnK7es8U0KjjmdGJwaFZgWGXQ4MuhweODh8MDDYYGHQ/3TQvzTggOPhAalhwWnhwWlh0st8Eh4QFpoQFpocHp4UHp4wOFQv9TggMMhwUcjgo6EBx0JCzoSFnw0IuRoRHB6eHB6eMjRyJBjkX5pQb5pgUFHQ4OOhYcdjw47Er3Z3XbcjPED3hzw7qcfzjSaG7wv6MDBsANJe+JiPfYm7Y44FBSaFh5yZG/wkRi/tCiftAiftDDfw2F+R8L8D4f5p4X6pATuPuDvdyjY/1Cw/6HggEPBgakhgamh/gdD/A4G+R0KCjwcGpAW4nso2O9QsH9qSEBqiP+h4IDUkIC0EL+DwX4HQ/wPhQakhQYcCvFLCfJNCfRJCfQ7GBSQFuqfGuKTHBBwKDQ0NcI3NvAn49nvf/rBgHf+8MNPk+w8HcPT4kIOx/imhPkeivA5FLbnYIhPcqBvarBPeoj38SCnQ95bDnh6HgnyTgvZczAkPDXqQvGFBy8fKLECciBQQaCikokKDkTOHsCXx2/nrEzcPtPfYnmKy4We6zk9dXtyE3UDVq866XkCVl7n7Qm3zs/cvWRFhF1yyamXXC7jQMGBjINnvOd0Y75FiMP8nauXR2x1Ox9jleo9y9fyW3sDt7PhVzpqbsBmv9MRdrHOWc8LTrcVeJfGzwheue6Ml1dZ/IoDjotD1zukeF16VFomv32kMXvxHqv57hZWMS6up8PWHvD4ac+qKc5mu07vvSt/ImMqwLAIEUIUEQYpw0xdUFtbk1krrdTSMp9W/276GfMxqejFa8zHpPXHpPIa7R3tKYcOTZr84zsf/PnL4cNWWW9wCdztGu1vE+a20td+uY/tujDnDZGuG6JcN0a6Wsd42u7buTnafVOU2+Zod+sYj/XhLqsCHMx3bV4b4Lglwt05ysvK02bmEr3/+McHAwb+YeA3n8xaNc9yp7VNiMv6gG3rApysgp1tojxtondujnDfGOm+KdrTeu9Omwg3x3C3HcE7PL3t3Vystm9fs8PH1jnMaWuEs1O4h3PELocA9+nG+gO/+vQPf3nzm1njF9pZrPNxXBfguD5kq230Dvu97ltiPLbEeG7Z57Fln7v9PneHWM8tMZ42kTvWBtqvDbJ3jPN0ivfeGuvlFLtz+z5v59jdzrE+znG+2+N8HGO8t0Tt3BC43cjBYvjM7wf87U8DPvrj93MmbNzt6B4f4JYY4LjX23Hf7k0Rrsv9bU28163ws7GJ9nCK99mW4Ls1ftfWeG+nOK9tcTu3xXrs2OfmsdfFM8zRddf6bU7mnjutdgVt9Yx2d4n2dI7e6Rqz2znS2zXGZ1dS8HpP+4mGM9746J0/ffzed7MmOATs2HMgZHdysHucj3uCn+f+AM/9fp4H/N2SfLbu9bALd7aPcNmRsMvjgK9nsp/HAT/3/b6uST6uibtd4r1d4r09Dvhuj91pE7rNNmzbtn0eHgd83ZP2uCfu8Ujy9djv637Ax32/j1vCHo8kX89kP5vwbRuDtzjGuHqk+O484G8XsH2c/qS3P3p3wFsDRk0eu8ZxU2R8aFSIm6+LpYutsdeuTb4xnt5xu70S/D0TA10T/F0T/NyT/HamBOxJC/FJC/VKDnCO9doe47nnYKBfaojvwWC/QyH+qaEBaWF+h0J9DwX7HAryPxzqdcDPed9Ot8Q93gf8fVKCdh8I2JMc6JMStPtA0O79wXsOBO9JDnKP2+0YtsN1n5fXft/dyYG+h0J9DgZ7J/mFHInaHe+/0n7130f9Y8C7A/78xV8XrDB2C9nlnxzpezBiV3LorpQw75QQ7+Qg7/3+uw8Fe6UHbz28e3HwBgPvlTYJHi7Jvl4HAsJToy4WX3zY+kDASswRZAATKGAgJ4LA8a2O+/GFR00jbKb7LF+e4pzZWZXdfcP3yoG5getWH/M4prhWzp/HNWTq+a9YEWG/v+hkK5f1cCBjsJfDW6pne4vS9d1X2CZ7H2nMvclfHnqQuybdc4KbkUd21OXOiqsdVV5HAxwT3a90V2Z2lrgX75vgv2RatKVBis0EX1PbDN/zL6495j0FbXXeF/8Xe+8d51Z17X0PxgVjMB0SOiGEkkIa90lIAgQSCIFALiEklFwIBkKA0DEGjCkGG2MDtkNzt3HHbTz2FE+RZjQqo967Rl1TpBl16Zxd1/PH1siDU973vQ+fJ5c3+n3Ox9ZIR0d7n7O3zldr7bXWyp88/euHP3phf6jPCUObQ133bHjhqgV3vbx3hbccK0JVprhckSSZypjJlCEOtFFvt6GGJqvBfA39u+lv7XyTczIL5hMRuwBAKR0w6J948slTTj39y+ec+9s/3LOr/UC/26IKWZudyg96tr7XuWmzuW2vX9US1jYHVftD/QfCmoNhXUtIsz+kORDW7HB2ru7f9W7rhg3qfe0+tSZqeW/bBz/73S+OPnnqGZd8+dYHbn9zw7vL965ZsuvjpXvXfNS9c4e5sz2k74gYD4YG9ge1zUFNS1B90K9SBDQad9+Bfes3/PW1D5a92NK5SeFo7/Yq1GHjIUf/X3et/49fXH30Kcced87Jf5z3yIcHPtmg3LVZ2/ypraMjrOmMDXTF9N0xQ0/c2BM3dMcMioSpMzywx965Srl9lXJ7W0jdkzAq4kZF1NgbM6viFlXc2hezKmNWRdx6wKv+a9uW25+Zc+Z3Lmia3XTud77y6GtPtVoV6ri1P2HvDpuUcVtrSLdBv//Frcte+GTpyvbNu22K7oi5L2XvS9n6kpbeuFER1qqjWlNMp7a379r7wXtvPbln+3vqgf3GQZ0malBFjJqIWRuxDsQcmrD15Q8Wf/u6HzQd03Tm186+98kHW00KQ8qlT7l0CYcu4dAlHbqkYyDlUMWMzbZDW9R7tmr29QzqNCmrNmnTJu2apF2dsKoTFnXCrElY9EOOVqdivWL7joF9Hd5ebcqmTdo0Cas2YdMmrZqkRZ20aBK2gZRDm7TtNBxY17djh/GAOmHrDRpW7Fr1vZ//r6bpTUcdO+WWu2/ftHdbKOr2DrS3r1m0/Pn7mj/9q9nfb4qZjEmnPuEZSLh1Cacu4dCnHKZhjyHlVgQHWqydLZYOfcJqG/ZYUx5Lym0d8ojNknJbhlyWEVenV7Vd09zmVGgjJlvKa015rEm3JeWxJD2WpMea9DqG/d0u9YbO7QdtXdqoyZRym4c85pTLlHSFiok2o+Kex+8/6axTpx0//eqbrn3tnTeae1tVPpMx7rGk/KaU15TymFJuU9JpHHKqhq174r3zDix7aP0Lm2z7FTG9KeV0DXkSuXgBZRGtYipjgiijEkE5VBrnpQga7h+zr/G13L/z5asX3/1q9+qPrc1v9qz7+aJ7/7Bl3vZ8vxZiK1y7fvz67Xe+99i6/t0jUCwAKgHOAdKP+d7qWH3D/LsXdnysynsHodJZcT3Xu+Kbz984r3P5gYxmi+fA0+tfnrvhFaPkay+Ynu99/7KXb75w/i8ue+PWi1644fHWJcqyMwHl5qDqkc0vX//yna/uX26qBBJQ7so55/V+eNXCe17c825Aigvmq1RkSSI15gMgNeD7QqrBfA19/mowX0P/buKTsI8BF3U4cI35JtLyUirKzpbL5U2bP/nZz39+1JSjr7jyyqUrV0QzIyWgBcBxnOkLGg551I5cOA7ZEaikIJ+EXAoKw1AZgvIQlIahGJCSuqS91dZrGfaO8Hya5j7atubKn/9oyqwpP7juh++uXTHgN+tClmZ957belhazUp9wh+X0EJSHoToM1SEop6CQgmwOilU2Hrb09W5d3fzx0qCnPyfHs5BBQPzpyIpNqy7+3reOPv6Yb/7wux9uW2eMODUhs3nIHSgn0lAeB0lsWZDHQR4HKQ84A2VfMabwD3T7tFGSHoNKDuQsyHlABcB5QOMgjwPKAwtVR7erDvzi3tuOO/ukGSfNuPWe/9zetivD8nmQsiCnQcoCHYKKLR/doj64rmt3s1GpCtlto5FAeSTJCxmQciBnoVyGEoFivhw1aQ9sef81Q9eO8SEXgWIFpDxUCyDJwEuAfaPRp1574dzLLpx27PQf/fQnyz5aHhyLFwGXgRUBFwEVABWBlIGNQ8WVCfb59f1B4zDPFgEXARcOb2JPXAUWyMe7nf36mC1SGSoBKR7exG5yAXAZaBGQOeVV+PTGpDsHKJRNLVu34pLvXdY0o+nCyy586Y0FOrMuOxrLWFSWT1buWPCYq3cvpmkEFQlIBVgZWAloCXAJUBVYCUhcStuHfPakJwcVGbgErL5VJ8KZJaD+bEThVDtH/GmSwwCT95SBywAEIJwb6jAqncOBDC9KwMpAKkARcARwSNf7s1/fOH3WMeecd86ri17be3CfyW2N5UcKgCSACrAqMAmoBKgC8igUrTz6jmrj8zvf6h21pCBbBYwAYZAxSJjIIlU2B8hVip5EsMulVg1ZrBDtg+CzvSu/+fyNcza+/HbvJ8vUW25YdN/v1j+9bqSjCzyL7Ju+//LN93749HZD6xhUS4DKgAuATBnf2x2rb5h/12vt7yuyTh/kD5QsTyre/eZLN72oXLlrWLFUueaJ1S++8em7XproKtrnKj64bP6vvrP4jms/fugHS35//475G3wH/ZDZH1E9vu2V6+ffMX/fUk3ZGYTxg1nzs70rr3rz7pf2vRuU4yWoyBRVqrIk15gPc6CC+b6Y97QG8zX0+avBfA19UcU/a7L7//4+DkAnaq9hDoRP1M5gTAAfpTQWiz0/b95Xvnrh0dOm3n3ff7V2d1U4owAy0KJcsHmsAzZdLB0v4KIMuApSGaplqFZAroBcBSQBSpcy7rBbqe8ND4WLctEbcj8z9+mzzz3ruNmz7ptzn1qvqeJqQS7aQ679XQf3dbYoDSp31JfKj2RJscKRBKQCqMBKMpQB5wt2o33rxkMrlqZsGloZpjwPwAbM+gce/tOJJ5188smn/HHO/f06dWps2Og2u8KeVHa4CkgCUgVcASS2MsgIaJlIsUxCbdX1mdSp/EiJViTAEhAJSBVIBVCRyyVABCCYin7wyaqLv3tZ07SmL5931uJ3lniCXg68AlKBVfJMKgHOUimcG1VY9R1aVa9R36bqbe1TKgwDzkgoVcjkWbkCVQJVBsVyNu7oa9353uvmlm25QQewMga5zKsVWgGAsXyuue3g1T+77qipU886+9wHH3x43/6WSDJWxhICWmbVEquUebUCMgJWxJI7GlAa1H0mbaaSk4BWgVQ4qnJUBVwFUgFcAYyBDw7FunV9A05zNJ2SJ5CrCrRa6ywuM1kGKnFi83tUZr096MujqtZivPPeu2efdMJJp5z4x/v/a3fzbpfDalN2ObZt0L39asvzj4YO7WHFIcpLGKQqlyscVQFVQa6AhIBWKU6Mj1h8TrPbnpNLMtAqYAmIyLRS4UjiRAaKgHkigYM9HWa3fTiXQcCqHIlLX61dEYYAgsnYwZ5Oq9c9WsjJQMtMljgmwAKRwUVL3z79zC83HTXlpz+9rk+p0g/o9UZDJJnISqUq4ImhKEtQlKA8xnO2SnBp++pn173eFzWm8FgZpCqvyKSCcLVeqAUAEmPDLdrO5z56/Y0DH+1La5uJ+bHupZc8d/0Dm15+X79rnePgre88/OsPHnnTsXFDqesZ7bvffuHGx7e82u5TFwCXOCoxuQTIV4p93Lflppfvenjdi6sd+5TM/Z5v9+1bn/vOq7+e3//hJ+HWuTsXPbv2lVWdmyM00zPunNv1wXcX3H7PjgULzZ88tPf1X6/804Mb56mqDkXBtKT7w2vn3vrHj57Y4G/uxNYVgV2/3fzsT974/asHVgalWAlKMpPL8mHfLuWipk6tuM4XTg3ma+jzV4P5Gvqi6v+A+cQtQDwgjGHKKQdWK7lG60a+QqHQ3d194403zj7hhHPPP2/x0re9oSAGYACUEalScjusFqNuZCghSSXGMSYyoYgyRBmmDDNOAGgum/Z5HKo+xXAqUciN79+79/qf/eyYGTP+44orPvrww0wmTSlmnIznx6x2i0rd26tS9GtVOr3GarckhhKlaokBwyAzkEEqVMxG3yeb+t5dNmpSQ3mUs1KlmN25dduV/+vKmdNnffdb31vz8epEIpEv5q12s8/vTadHKaOMM0wJohgxgiiWCKKcyUgeGhnSG/UanSY9lpZliVJKGcWUIEIQIzLDmFMAMFpMz7343EmnnXjs8cf+4sYbO7u7CsU8AMNUlogkUYyAFxGKjYwqtTqN0RSJD8VSI97A4IDBrFRp1QN6l98zkhlCuAwg4+yQX9W5f/kS+/4d+YADcIVQWcYSxgg497g9L8x78dxzzz9mxsybbrh55Xvv6wcMsXisXK1Qzqq4KhJKyxQxABnjUCSi0xsGDMZ8qUS4SH4tytAyTBmiDDEGAKnhYc3AgMlmSwwP15IlUo4pE7V1RX05xoFQbne69UZLJJqIRJNr12289LKvT5ly1Le+9Y21a1cFQsFKPjfuccX37DAufLn50futm9fkQm4iFYSZGBGEcK0+CgWGKB0dG3N5fQ63uyxJFGCiti7HjCNKcS17MATD4a4ehcPlzoxnKQCu1YzliFJEGWacAcSSQ509vXaXJz2eJYwjyhgAJnTXrj2/uuXXRx89/aKLLp3/4ivJSMppcejUumRqqFityBRJuCIzCbGqTAqIl/M85y6HlreteWHtQk3ENIrGJUASkzAVaa0xRYRgygCG8pk2g/JPbz//2zf/fN+aefdsef6ny/7wH/N//UbXqkMjJsW447Etr/1i8b03L59z28bHrv/rfVe/dseyrjXmUW8RUJmjEpOLIKdgvDXU+/j6l/9z0QO3vfPnP3366m83PfPjd/7wrZdvmadY8YFtx4MfPP3q1iUHrd0jvNgzZH+2efn3n/3Pp/e/uy8zsCnUfs/7j//kmV8tU6zpGtO1D/c9+NFTv3rznttWPPhfW+b+et1jP1l2z49eu2Nh2/uBarQIRYnLZSRLIuG4SKYuJjn773xR/MvVYL6GPn81mK+hL7D++3Y+8fsfGHDKOCZMpPKaSMVMKaUAEA6HV65cedFFF808dubVP71m7/7mXLEoggEppXKl7LFbLfqBkURCrpQ4wxjJFIt6n4RRwhkF4PnxjN/lUPf2xsPhgNf78osvfeX8C449ZuYDcx7oU/YC45RgAIaQFAoG7DarzWpxOOx6/UBfn9Jg1AeC/vTYaKlaoFwGuSRbTYFPNvYuWzKiV0FpDEgl4HK++sL8L59yxinHn3LX7XcZNfpquZov5C0Ws9fjSY+kRY5pUXhtYsOMMSSj0ZERg96g0WgymQyWkag9K6oGY1HBlzEZybt277rp5l8ePXXKV7964fz58wdDg4wxSjElmGCMCWUAFRknhkYVfRq9wTI+nseYlUtSNJwwm+yqfo2qX2WxGOOxUDWfqY7Egn1drSuXuVp2FQIuQFWCZYwRp6xarrS3tl33058dM/2YM88486W5L7XsbXHYHNFIpFQqccYQlkTlXCwK4mESjcQMepPRYC4UyowBpZwSRjAjmNXK/RIGACPDIwM6vdlsTSaHaks2CSOETVSK45Rw4EApd9jdVrNjKDnaq+h/7NEnjj32uBNOmH3nnb8zGg3lagWAQzZTUSn8y5fse/g+5Yq3fSrFcCRUzGWRLBFRI49QhJDg7HRmzOPxOZ2eSkXmHCgDKjJuixptlIs0cuFwVKnsc7u8Y2M5zqFW+ZgDIQwTSigHgGRyuKenz+l0Z8aylAEAUMqHR0bnvfDieedd0HTUtDvuuKv1YEc5X3WYHf3K/lRquFypYoplVMG0QmgFoSJhlQIveCrhFW1rXli7UBsxptG4DFhmMqaIEcIJYZgSwgjjOalsjfre27PuTyte+M2ih29+6/7fLH/4iW0LW0IqPx0J0NH1+n2Pb3z1trceuHHRH25776Gnty1sC/TG5dESSBWOylwugDQKRV3WtVy58b6P5t6y7OG7Nsy9e/uLN6169Dvzb322ddkH+q3PrluwrmuzNenMQcUw6l/eveWepU+t7N1mliNWOfxWywe/e/2B1/a8cyilNiPf0u5V//XRk79c9sc71j/1m41P3fjhwz957fcLD74flBMFKEkcVTCqykSWCcaHme+/90XxL1eD+Rr6/NVgvob+rVRjvdpjLmI4xH2XssO+XWHqU6vVDz744AknnHDKqac8+KeHzFYLAAg6pIxLkuR2OU1GfSIWr1bKnFOMMcZYvLduLMzlxoN+n06jtdvs+/fv//nPfz579uwLLrhg5cqVoVAIACiljLOKVPX5fD6fb3R0lFAylh232Gyd3V2dXZ0DBl0oNlio5AGVsMPs37y+e+kbSb0KyllaKbbs3nPbzbdOazr6W5d8463XF40NZxihmbGM0Wxye9yjo6NiRtfLBxNBOgAY43Q6rTcY+rXq9HhGUNREhhqKce3PeDz+yiuvnHvuuVOmTLnxxhubm5uz2ax4ey2ZDWEcQMZ0KD2u7NdqB4wjI2kRAcMpVCpSNBbXarXt7QdVyq6I2zbqd7q7Ww+uWOo+sKcU9AKWCUGUEQCIx+PLly//0hlfampquuJ739+2ZWt/n8psMoXDoVKpPjTKiAAAIABJREFUAMDIRJE2cXyMcTQa1+tNer2xUCjVmA8zghmuldclAt9TqZRarTYYDPF4vH6JRYFgSrl4AACUcrfba7c7I5HYX//6wU9+fFVTU9MV/3HFeyuWZ8bHMCWEEsASBFxj29cfePzBjqVvaPbt1vcq3A7HUDIlyzLjnDAqY0Q5w5SMpEcdTpfN5iiVKmLs1ZlPDDnCaJ35XC7P2FhWLDmoF0QWhY8BIJlKdXX1OByu8fGsGMOlUqmvX3XjTb+cOn36yaefseSddxOpYakim40WRU9vIpGqVCXKKSJVQquUSZRUGUdFKHmq4ffa1zy/9nV1xDhaYz5EGGGM8YlpQAjDHIoM+cZj+y3dy1vWvr3/o426vZphewxnciCN82qgnOoKald1b3mr+YOPFFsUEV1cHimDVAFJrB3MQXkIcoaCf6P94OLejQvVG1f4mv8aanmma/mPX73j+b1vb7Hu39i3UxMaGK4Ml6Aar4yqw9atfS0KnyEijaahaIjbd2r2b9M198QHdHnXJ46Wxb1rF/R9/HG0dZlv92Nty37+5r1vHPwwQkcLUJUAVymWEBbMxykAAxDk9wW8rTWYr6HPXw3ma+jfUHziHiAKrTEOjAObMPKJiTA2NrZp06Yf/vCHU6dOvfSyy95buTyeTAAAoTXsQwh5PB6j0RiNRCuVCkwCJkEVYirl87nBwZDJZFIqlUuXLT33/POOP2H2z2+4XqlUlkolAMCUUM6qshQIBLweTzKZJIxSzvKFQjQetzns/Zr+Xq3K7rSMBN3pvkOudR/0vrNo3KqHYnY0Fnl13guXXfi1Y6ceM+cPf+xu78YSAQ6j6bTJYna53SMjI5MneL15AEAIGR8fN5pNap0mPVZjvsOcQQgA5PP5lpaWm2++edrUaeeee+6CBQui0Zh4SeAUpUzUsseEpcfyau3AgN44PDyMZQQcGGGMMFmSx8fHgn6fw2yw61QOVXfvto0731jg3LuzEvIDp4xTzhnnXNnbO2fOnOlTp51x2ukP3D/HZjXbbRb9gG5wMFguFwB4zW1LMa0xH4nFEnq9UafTFwolzoEzYIQzwpngponODg0NaTQak8mUTCbr33WUMsY4ExXumBgYPBqLmUzmtra2O++669RTT50+ffrDj/xZrdVISCacYYoBS+C1pbes6XjmEefWDcM2s8ds1KpUqr5+p9OdSCbzxQISAM1oeixtdzhNJks+X6SUs8l2PgqUc1EqIhyJKZX9Doc7MzYOk5iPMUZZjfkSE8w3NlZjvkg0uuitxRdc+JUZx8687sYbD3Z2IsolCZlN1l6lKhFPVSSJAcOkSqjEmMypzIAUoeKWwssPrZm3YaEmZkrjLAKCgVAuag7y2lBhjHCOgBeZlCplfOmoazQcKgylSbEMsgSkynGRyyNSLjSecI2GA9n4iJwtQxWBLNOqzKQql/K8nGTZ9oD2mU2L/7RuwdP73nlLv/W59pW///jp616+6+2OVboRmy87OCKNFllBBqnMqmNSIZFLZyr5MpOrgLOomCyORgpDjkyg2dn1+OoF93809+l9S5eZdzzTvvy2vz7222WPfNy7PcWzBahIHMuMIkwwplR4zWvAJ/y7XzA1mK+hz18N5mvo31D1MS4GPK9VXTucooVz7vV658+f/6UvfWnWrFm/uuWW7p7uQqkIAIQykd+fEOLz+UwmUzgcFszHPisxlQqFQjgcNhgMW7ZsuX/O/cfMnHneBec/9czT4UgEADgApoRxJslyKBRyu93RaFRGSDSPUDo2Pu4L+HUmvdGg8ev6fLs3699b1PvWa0WbsZqK93d13nL9Daccd+JF53/1gxXvJ6IJYdJIp9MWm9Xtdg+PDLPPTvDJESq5XM5sMWt02nQmIwx7deYTjQ+FBl944YXzzz+/qanp+uuv//TTTykV54dNZj4AoJSPZwtanV5vMA4PDSFJ5pQRhBmhoi9SpZIeSobdNo+uV7l53db5z+vWrRo2DKBigTPCOc3n8ytXrrziiiuampp+8uOfrPr440xm1OtxqdWqwcFQuVwCAOGgprRmvcOYxOOC+QYKhRIXGRYp55TDhKdedGRoaEin05nN5lQqNTEGxNng9QQ94slMOq1UKBa8vODSSy+dOnXqhRde+PGqj0fTo5RRwhjGCOQKuMwjn3x86NlH4y27+VByLBn3OB1ajVaj1emNRpfHnRoeqkoSoWw8m3W63CaTJZvNY0wp4YQwQhmlnFBGWS1vXCQSUyr6HXZXJjMGtbSRdeZjdTtfT4/C4XCOjY2LLvT29f3q1ltmzDzmzHPOXvD6Qm8wCACSJFtMVlVvfyyWqFQlBhwTqcZ8DDGgRai6pcjyzrUvbHxDGzOncQ4BJUDZBO7VpgbnlDPCRQlgoAAYAAEgUfaXE8wJBo4BSO15joBiwJjJGFcxlWQulXhllBW7/Ya5axc9sHLen9e/+vy+5Q+umX/3u08+8tFLu23tcTJchooEVYlXCcgUCJuwyDHgGBgFxoFTgFQ10+Hse/L9l+9d+tQja1+Zt2/5Q+vm37nssVc+ffeQr38cSiWQJIYQoRgRihkjnIuauw3ma6ihuhrM19C/lSbf1fgkTXZ9AgDGuLu7+6677jr66KMvvPDCl156KZlMCs6o+0YJIYFAwGw2/3PmK5VKg4ODCoXilVde+eEPfzhlypRrrrlm06ZNwkNatyxKkhQMBr1ebzwel2VZJIWuu2XH89lEJBjUqixrP+x55fnOV54fH+gPDWjfffONC88+98TjZv/nrbd1d/fIsiz6lclk7Ha7x+sZHh0RN9H67BYPoM58ZrNWq81kDtv56idBkuTeXtU111w7ZcrRs2fPfuaZZwwGPQBnTKz4w3UnKQBQxrO5CeYbHkIIcc4pJhQTSgillAMDIByVykMRZ1vzpy+/2Lb4TcunO4e9XlQuVaplu91+7733Hn/88TNmzHjsscdMJpMkSW63W6lUDg4OlstlAEAI1b3n4hIkEgmDwaDT6QqFwmSoncy4ADA8PPx3ma++GyFEODVz49ldO3Zed+11xxxzzAknnHD77bf39PSIa0EoxRiBVAaPNbN1dcczD4f3bIORFGCJUVzI57x+X49SeaD1YL9GHYvHy2VpbCzr8fisVnsuV8CYik0YgsV/4hJHwjFFj+ow8028OvkMDw8PK5VKh8MxPj4OAOl0+sMPPzzvvPOajmq68sc/bms/lMsXAECuShaTpU+pikRipXKVMcBYJlSmTKYUC+bzyJEVnWtf2LhQHTOP4JxUs/PR+gk5PC2AEiAyxxJDEkMyxxhqSyUJo4hTiZMKR0UilWhV4hJiCBOEsUwZIhxJXCoDChVS+82K91o2vLT5nbkb33px45J39q3aZz7kzQ1moZCn+TItIVqlHFGOMJMRkTHFhDHMGaYIkarEKiVeiRaHDlp6ljevfWH94rnr33xp01vv7V/VE9BGy6kySDJHCGMkYVzFVKYTzHe4R0dM///5ajBfQ5+/GszX0L+hJqNP/ZYvVuOJJ9Pp9DvvvPPd7373qKOOuvHGG7dt21atVoVvFGMRUskxxoFAwGKxhMNh4aWln5WYTRjjSCSyffv23/zmN6eddtoJJ5zwpz/9aWBgQPAZxrWlaQihYDDo8Xji8XgNmAipGyQRlquVYmkoPnqoxfre4raXnrHt3LLz/ZV33HTTrKnTLzjn/NdeWxgIBkGYiChNp9MWi0XY+ShnfBKP1iNUGGP5fN5sNqs16tHRUYQQTGJQAEgkkh9/vPq8877S1NT0tYu/9v6HHwyGQwBACMIY1ZctEkI455SybDav1ekHBvSJREKWZc45IYgSTCkRK8SAE6Ayy43G+hWH3l6sWrHcuHWrsasr5PXY7Na1a9deccUVU6dO/eY3v7l69ep0Oi3LstPp7O3tjUQigqoF8IkLIf5MJpMGg0Gr1ebz+Xr/RPtF28SeQ0NDWq32b3y7lE2Y0zDGwtCVjCdWvrf8K+df0NTU9NWvfnXp0qX1ZZeYEEIwyBVwW0Y3f9zx7MPhvdtgNAVYFmsNi+ViIpV0uJwqdX+/WmMwmGw2h/hXrOdjDDCm4qKLdk4wX7Snu89mc6bTn2G+yb744eFhhUJhsVoE83V1dd1z993Tpk0786wzn3jiyWgsgRBhlCNJtpjMSkXv4GCkVK4yDoQgQmXKEKWEAS9C1S2F3zu0+vkNr6uixhGUlYFioMK3W58RYikc45QwTBgmjNAaQzE6sVCSMIYYkxmRKUYME8CUYUoQwTKlMqGSTCplJo2RUqQ4YhsJauPO/ohNH3U4hwPRYipDskVeKpGiTCuEyZSJsGYRdU1rVkZGCJERkSQuF1glXhxxDAc0EYs6YtLHbM4Rf1IaydFClVURlQnGTKZMpgwxSuqGy8PM98VSg/ka+vzVYL6G/g012QIkHmOMMcIT9i3JbDbfc889p5122oknnjh37lyTyVQHOGHnE4+DwaDVahXMJ0CkHjcweWFfMBh86623vvWtb02bNu3yyy9fuXLl0NCQOIgwXAEAQigQCNR8u7Isjibu+hhjgjEAA1RhVn1k06rOV+YdfGfJSw/MufScc6Y3Nf3oBz/cvmPn6NgYABDOCKXp0VGz2ex2uYaHhylj9f7WGwYAlNJ8Pm+xWNRq9cjwsGDQOmEAcIVCMWfOg7NmHXf87Nk3/ermvc37hkeGATghiBBMaa1tCCERrJrLFQYGDAMD+lgsJkkSACd04v7NGCGIEgRE5rmxlLa/d8Vy+8aNgdZWZ3+/zWTYtXvX/ffff/rpp59wwgn33nuvSqVijMmy7HA4ent763a+OknXmW9oaMhoNGq12lwudwRtT2a+up0vmUyyiRMyeX9xFTjnRoPxycefOH7WcdOnT7/pppt6enoKhQIAEEwQwgRjkCvgMo1s+qjjaWHnSwKqMoIpwSL8Il8s+AJ+3YBeqezr6+vv6urp79cMD6dlGTPGCanFl1B62JcaCcd6uvtsVkc6nYFJzDc55mZoaKinp8dht4+NjWWz2ddff/1rX/taU1PTTTf9cufOnZKMKQOECJax1WRWKpThcLRUrnIOhGBaYz5KgRd51VUNv9ex+vn1r/dHjSMoi4AJ3y78DfNxTsXlZoxM2P44I1TYbkW+G8QoZlQEpXBGGEEEyRRJBFcRrlaJVK3lGiQVoFWgCBgGhgBXebVCyjKtEiozhqjwyDLCGBGBy3TC/o4JQgzJgGWgVSBlQBWQJUAyYAkkiVUlXMVIpohwxGoNwkdaLf9vf8v8H6vBfA19/mowX0P/njrCzie4Siw+Gx0Z3bZt2+WXXz5jxozvfOc7W7ZsSafTMOH3rM8RQsjg4KDdbg+Hw4JIJhtm6uRBCDGbzffff/9pp502a9ase++9t6en5zM8N8nO53Q6w+FwtVqt3+8xxrIsS1WJIAyVMneYh3dv7Vvy+sYXn7/r2mtPmDLl9BNPuPvO33crekYyY5gDZpwylslkbDabx+MZGRmZjDh18hNIVCgUrBarVq0ZHR5BMhKdAgBKaSaTWbJkycUXX3z00UdffvnlL7/8cl9fXzqdnuxzFG2TZZlSwhgvlSomk0WvN0SjUUmSaieEM8oZYZQQzCkGgvBYOtLX1/XOe4FPd0tOF8/n/R7PO++++41vfOPoo4++5JJLVq5cGY1GAaDOfH6/X4DXEdhKCBkZGTGbzTqdLpfLTebaI/YcHR01Go1WqzWVSv1d5mOUAgCS5a1bt15//fVHHXXUxRdf/MqrrwwNDVFCxNpEuSohSQKpAk7T6MYP2558cHD3VhhJApIYxliSERKAxjEl+Xw+Eono9cb9+w/s2rXHZLQNpUarVbkeyUGpKPrCYGI9n93+9+18dVOlskcRCgSHh4Z0Ot0NN9zQ1NR08sknv/XWW5FoVCxdI4QRhK1mS5+yLxZLlCsS40ApFrYvSikFVuBVTzW8omPNixsWamPmDM5hoJQTzhgwXv95UEelidQ9pH7dGaGMUEopIQwRKlMiU4IYoZxwTjgReRurRJYoQZQgTJBE5SqrVnlVBlnmEmISYTKiVUwkJiJ9aphGGCO17IqcMuAisoowihiWGKqAVIZqCcpFXiyxUoWWZS4hKiEkEYQIIgTVHOgTqFyb7F/E+1qD+Rr6/NVgvob+PTX517+4sVGRPwPAbrM999xzp5566imnnDJnzhyTyfSPDhKLxVwu14RZ6++rUCg0Nzf/+Mc/njVr1te+9rWPPvooFov97W6MsWg06vV6o9GoAK8jmgoAgBD4XMP7d3Utfv3N+++75uuXzT7qqOt+8uO3Fi/S6LRWpzMYjY2XSoSxfD7vcrl8Pr+g1X+karVqt9m0ak1mNC3AQnyQLMtKpfL2228/5phjzjrrrPvvv3/37t0mkymdTk/+fqjbSoWQTGxWh9FoisViR3RhckehWEhptN3L3vNu2yl5fMC5xWx++plnZs+ePWPGjGuuuWbz5s0ejyeXyxWLRbfbPTAwUF8xeYQ455lMxmq1ivV8/6SnmUzGbDbbbLbh4eF/tA8jNBwafOrJJ88555ypU6fefffdhw4dEqcFoBZYwSkDgsDvHN+2tvOZP8ebd8LYCBBSz/Q9+dtTluXh4VGNZmDf3gOKHpXRYPH7g+n0mCzjIz46Hkv2KtUulyebzf3DLqQzmn51PBKzWaxLliy54IILpk2bdt1113V1d01ORUIxsVttmn51KjUsI3EVOAAFqHWkDHIAJ97vWv/SxjcOM189hrgW/XLY4EcIwYTUWZ9PYj5KOabCt1tjPsYoI5jKEpVlhhDHCMsykmVMZEwRIrKMJUxkQjCjiFJMMSYYU0wYJYxSRgXw1SObWS1lJKWEEsSQxKUKq5ZZpcrKEq0gWiVMolSmBFFMKKYEU4SpcEWziXiQBvM11FBNDeZr6P/v+ju5uXgtKfNh1dZXUUYQbtm//4Ybbpg+ffrFF1+8bNmyYDBICKlUKtVqtVKpiAeSJJUrZX/AbzabvT7f2NiYLMvVarVcLpdKpXK5XC6Xq9Uqxtjtdi9ZsuTss88+9thjr7322kOHDmUyGYxxZULlclmSpGKx6Pf7bTabz+fL5/OSJFUmqVQuVyoVKZeV3Hbfp1s2Pffkf/30qotPP+2M449//OE/Ne/dY7ZYupW9Xcpes8ORHBpKJOJms9nhcMTjcdFa8UFCxWJRHHZsbMyg1yt7FNFwpP6hjLFYLPbWW29dcsklTU1N11xzzbJlyzQajWAv0btaq0ol0c1KpSJV5Xy2YBgwqvs1Xq83l8vJslyuVsrVSqlaKVbKxVK5XCpVCzkyOhJT9nYsWmJdu3HcYJbzhd27dt9yyy1NTU1nnXX2fff9sbm5WaVSGQwGn8+n1+s1Gk0gEMhms7Is1z+xWq2KPxOJhE6nUyqVQ0NDomGTmyf2xxgnEgmtVjswMDA4OChOSP1qinNCCR0ZGt67Z+/VV109bdq0M84448033/T6fJIkIUmulMrlQrFULFVKZVzIgdOU3ry685lHBndtpYmonM9LpXKlVC6Xq6VypVgplSplSZaqVWl8PGex2NtauxQ9qp6eXoWi12AwDQ5GctlCuVytVmVJQhizYCDceajHZLIkkykxkCa3rVKpIISSyaS6X+12unZs3/HLX/5yxowZZ5x++lNPPWV3OhhAoVgulsvlSjmfzRkH9EqFMhgMZ7P5qiSVysVSOV+u5CuVYlkqp6WsvRB4t23VvPWva2OmI5nvM9PksDX0M8Y/yhgVFMgJ54jROvNRxighFMkMYY4JxxhLMpYRI5gRSjBBskQRZpiKZximGGGKKaOMcU4ZpQzXMxjW8u3UXMmEMIyYLFGpSqsykxCTMJVJffkepeLNiFBEJorrAAAA41/I+1qD+Rr6/NVgvob+9frvVlH7f3doNpGJ//BTdOLuVvdWTSxKI6lU6p133hFGlKuuumrz5s02m21wcNDtdnu9Xq/X63a7fT5fIBjw+n39GnVnV5dKpbLb7YFAwPtZBYPBSCSyc+fOO++8c/r06aeeeuqdd97Z09MTDAZDoZDP5xO7uVwuv9/v9XpVKlV3d7dKpXI6neJVn8/n9/t9Pp/T7fJ53FGXI65TdX204rnbfvX1008+YdrRl331omVvLdbrtF6vt6tbsXX7zvWfbG7v7OxT9R061K5UKk0mUyAQCAQC9Y/zeDyiCz6fz+l0Hjp0aN++fRqNxuFwBIPBcDgcCoVETr7jjjtu9uzZf/7zn7dt26ZSqdra2tRqtcfj8Xg8om31Fno8Hp/P73F5D7V3Hmw52NfX53Q6A8GgL+D3BPxuv9/l8ztcLrfDHrBZkxazfffuvS/O1614P9LWETQY5j711PnnX9DU1HTVVdcsXfpOf3//gQMHNm/evHv37t27dx84cECr1Xq9XnEV6o0XnTKbze3t7c3NzWazud5BIZfL5XQ63W53OBy2WCxtbW3t7e0ajab+XnEo8a5Ualip7PvLX54444wzpk2b9qMf/WjdunUul8vj8fi9Pp/b43a6XG5vyOfP+Nz5nrbBD5a2Pv6Qee1HSf1A3O0OuT1el9vr9fv8AV/A7/Z5fD6/zxuw2519vepDHT1Gg7W/X9vScmDz5q3N+w5oNQanw+v3DYaCkVg0NaAz7d7V3NHRaTJZQqGw1+sTJ9nlcrnd7kAgEAqFbDZbZ2fn/v37n3766dNOO62pqekb3/jGihUrBgz6wXDY7fG5vV6vz+t1ezo7Ovbtbe5X6Rx2t8/nd7mdLo/d43F4vW7foN8acXX4+hZsffupj1/WRE0ZkseTcrUcMSknz6TDd4famj7MOKPAMWeIUcQo5kwkmqaUCoet8NNSseBAlKfBhGPGMaOYMMIYEWQHjIkaaSJDNiaMEFbzudfMisKbzChmBHEkgyxzWWYIU0QoJrWYD445iCgOmTLMgdZKrx1hgf1iqMF8DX3+ajBfQ/96/V9nPsY/U2mNEDIRZ0q0Wu1DDz00a9asL3/5y3PmzFEoFHa73W636/V6k8lkNpvFvxaLxWQxdyt7WtvbOrs6dTqdxWIRL4l9bDab3W7XarXz5s279NJLm5qavve97y1cuHBgYMDtdlutVqvVarFYxM5Wq9VkMnV3d7e3t3d1dQ0MDNQPZTabTRbzgNFgtZi8VpO7r/uTxa/d9oPvnTK16csnn/i7396+Z+cOt91mt9t0AwPdCuXBQx09vYrOrkO793y6Y+eOlpYWrVZrtVodDofdbheNtFgsNpvNarXq9frW1tY9e/cqlUq9Xm+z2Vwu16FDh+bPn3/eeedNnTr10ksvff/997u6uhQKxf79+3t6esyflcViEb2wWqwmg7n1QFvzvv2dnZ0DAwMWi8VstZisFoPVqjdb9EajSa93DmgHtRrjtm27n39hYMX7zp2ftm/ZcvP11888duZJJ530yCOPHjzYZrVatVptd3d3T0/P/v37t23btmXLlgMHDmg0GpvNJjoiTqDZbNZoNAcPHty3b59WqxVNMhqNRqPRZDIZjUaDwWA0Gh0Oh9jtwIEDCoVCnPD69RKHMhrNK1b89fvf/4+mpqYzzjjj8ccfb21tdblcJpPJbDJbTGaz0WQwmh0Wa8pqSrfu9S1fdPDxh7QfrPAregImk8tssZjMZrPNbLWabRaTxWyx2sxmq1Y70NHedaClXac1GvTm/n5NZ2d3T09vn1LT1tq5b+/Blv1tOq1Rqejfu6elre2QRqOz251Go0kMIYPBYDAYLBaLw+EwmUytra0LFy68+uqrp0yZcvrpp99zzz3t7e0Wq8VqtxuMZr3RZDKZLSZz64GDe3btUfSoBnRGk8msN+qN5gGzWW8xm8wOc79Tt9vUOm/Dm099vEAXt4zTwj9hPmEQF3NmQoxzWouuFYs1OcOcI84R45gD4QL7uKhByChnFDjjjAKjnJB6eG7tJcomNs4IpxgI5rhWFIRzzhgnlBHKKGOUM8YJY5gTxJHMkcwR4phwMtESjhkgxmXGEeOiTGKD+Rpq6LAazNfQv17/Cuab7NVFCIlMJYVCYf369ddcc41AtMWLF3s8nnA4LDLnBQKBYDAYCAT8fr8/EPAF/Dr9gLJXqVarHQ6HMB35/X5hmYtGoz6fr7W19Te/+c2sWbNmz559//33d3R0hEKhaDQqDlWXMPsNDAz09vaqVCqHw+H3+yc+yO8LBjw+b2gwGB0MOLV977409/tfOff4qUf9ryu+u3LlcrvVkkrEggFfOBIOx6LB8KAv6NObBloO7t+ydcvOHTt7enqMRqPb7RaNDwQCg4ODwp7ndrsVCkVbW5ter3e73aFQKBQKbdiw4ZZbbpk6deqJJ554xx139PX1uVwulUrV3t6u1WrrLQ9MaKILgz6PX9Gt7Gg/1N/f73I6A8GAPxjwBQPeYNATCHr9/qDfF/W6h5125759La+8Zluz1vDJJ8sXLLjsoq9Onz7tyiuvXLdu/eBgOBaLJRKJWCw2ODioUql27ty5fv36HTt2dHZ2mkwmYRYNhUKDg4PCG97T09Pe3i5MrbWT9lkNDg5aLJbu7m7B0+Lc1i9lOBweHBzs6Dj05z8/Onv2iU1NTd///vc3bdrkdDrj8bjf7w/4/EF/IOgPeH2BQX8gE/DllR3hj97teOph85oPEwPahM8bDQZDgWAgGPIHg4FgIBAKBkMhvz9otTp6unvb27qsFmcwGI5GY+FwdDAUcbl8ip6+Pbv379i+u/OQoqO9u2V/m1LZZ7M7wuGIaKHooNfr9fv9kUjE7XY3Nzf//ve/P/3006dMmXLDDTesXr16cHAwGov5g0GP1+/x+n2+gN/r6+nqPthy0KA3u1xevz/g9Xv8AU8g6AkGfL6Q3xxytHl6X9m+9Lk1r+kSljFaqMftHsF8Api4WAkxUaSDMcYZZcLyNhFdizkgDohxxAFzIAwI47RWyA3qG2Wc0Ili1ISzCdoT+2NGMScYCOKYsFpZEM6K4YmIAAAgAElEQVQ4J2IFIeMEGK0VrKslheYEAyFQawZljFJhRuSkVl+HN5ivoYYOq8F8Df0b6oiVfJIkiQeBQOCJJ54455xzjjrqqFtuuWXz5s2pVKpYLIqEefyzKX8ppfFEQrBUsViEicBekUMOALLZ7KeffnrVVVeJFC2rVq3K5/N0Ijfe5GVSAIAQisfjTqfT5XIVCoXJ4bGUMUQwA46R5LNZFjz95Nknn/jl00558ME5dqetKpUBGEYSoUTc9gjQTC5jsZm7urs6Ojr6+/uFh3d8fFxke673RZIkp9Op0WjEsj/OeaFQWLly5eWXXy6od+XKldlsNpfL2e12jUYTDocnN2yyAECSsN3m1OsNwWCwWq0CAGUMMyozKlNWS+dBERRzI3pd74qVwV2f9q1d8/Dvf3/K7Nmnn376iy++6HQ6AYBOlL+TZdnn8/X19fX19alUqv7+frVa7Xa70+l0PXX2+Pi41WrVaDTj4+OfiS39bNtGRkaE/S8Wix0RegwAhJA9e/bceuutRx015Zhjjvnd735nMpnq9fQm3JSMYEIx5lIFgq7xXZt6nv9LdM82GEowVGUThd7oROUMxjnBZHws73R49QPm0ZFxWcacc5ERkBBaKlVisaTZZFf1aQ8e6Njf3GoyWUWulvpIE0Zo8YNkZGRk27ZtP/jBD0S47ptvvhkMBhljHDimlNRcoEySJKvFolb1i3q7nPOJuF2ZUkwYLbCKT47+tXP9ixveVEdNIzgn/wPmO+KHWP3uUJ8JNdLiDLOakQ8xjiYeYw4EgPK6GY9TzsSyCsaBMiAcMIe6axhNYj7Ka2NAmO8IogxRjlitql7NRMgY8ImULoyKmjC0NmXqgfOTW/7FUoP5Gvr81WC+hr4oqo/MCVqDSdvf1+T3Th7qk28GIsMcAORyudbW1muuuWbmzJmnn37Go48++umnnxoMBpGNpVAoTI5RBQDgkEwmBfOJXC0waUIBgN/vnzdv3nnnnXfMMcf8+te/bm1tPfIIk8QYSyaTTqfT6XTWjzbxOUBBlPQofrpl8603XH/8jKnf++633162ZDQzItYsUYoYp3zCpJkrFzw+l8lsctgdkUjE5XIJR6fH4xkeHkb12m6EeL1enU4nIm0ZYy6X6+GHHz7ppJNmzpx53333abVakcbPZrNptdpoNPpPvh8o5U6n22g0h8NhhGoVQUTIKGKccuElJFAtZmxm9ccfqT54f8UTf/n+RV89YdaxV199VWtray6XE6dicvME5yUSiWQy6XA4DAaDyWTy+Xyjo6MiysHlcmk0mrGxsX9yejOZjPD2xuPxyd949VcXLFhw0UUXNTU1fec733nzzTcDgYBIWFi7AAyAiapuFLAMIU9216aeuY/F9+2A0SEgSAASn6jkXAsY5ZDLlgTzjWVyokjdxE8G4BwkCY+P5RPxYY3a8OnOvS0trSaTJZMZEyRaHxgCcIPB4IIFC84666wZM2Zcd9117e3ttZyCwCnndVM2pdRutalV/cnk0EQRP1aDK844QAVQkCQ/6N7w4sY31THBfFyYyjj7zJQRFrLJzxwekJwROpFCDzhhnDAgMMF8HBAHUZaN8PrGCWeE8/ozok2YM8yZSKuHBPMBruV/ZoxRTgkniFLEOK6laa4l0q4Vy54APsZYzbR4ONV2g/kaaugzajBfQ18IHTFQP8t8/1D199ZvAEeM88lpe/1+/+LFi88+++wZM2b86EdXLlu2rKOjQ6VS9fX16XQ6t9s9NDRULBZlWa7nt4vH4w6Hw+v15vN5mLg9i6MVCoUDBw5cd911xx9//Jlnnvn0008LfhIfLxak1205ACDKdVgsFqvVOlFSQtzFqMhjQSiJhMPPPvHEV889Z9aMqXf+/o7m/fsq1TIDTJmESAUThBiVGSXAs4W8x+dxuV3xeFySpKGhIavV2tPTo1AojEZjJBLJ5XKyLEnVqsfj0Wq1wWBQluVsNrtx48Yrr7zy6KOP/vrXv75ixYqxsTEAyGQyFotFo9EMDg7WS5/RSSKEcA4IU4fDpTcYA4FApVLhIoU1JYiQCsISxpgiSqq8ms+4rKrVH61+8vE7f/iDE6cc9ZVzz37qqSdjsVjd5ClOo6jDoVarI5GIWHA5MjLicDj6+/uVSqWoejc0NGSxWPr7+0dH0/XkgvWExqK2Ckzk59Pr9ZFIRBy8zvqlUqmvr+/GG2+cOXPmSSed9NBDD+3duzcQCBSLxYnuUZE8DssYywikCvgd4zvWdz/3aHTPdhhOglQFSkS+H8woYRRTwoFTysYyOZvVpdMa0+kxjCnngBBCCE/OHsco+HyDe/e0bNu2s62tw2ZzxGKxbDZbrVbFqRDn/NChQyJc9/zzz3/99dcHBwfFsEEYyQTLjAtQwljk5+uNRuPlapUBJwRhImEiEUIIZwWoeqXIykNrXtiwUB0zj+K8sPMJa9kRM479PZcoA044w5QQRmvGNgaUAwXAXPhVJzgP6mwn8I4iTjFnmPMJ2hN/MswpZlSkcMRAauY8kR6HMoJEChdez9nMJpmbJ644FXvzmmGWcj6J+dgX777WYL6GPn81mK+h//maTG9HuJz+iVWv/ucRwDdZdQcQpbSjo+P222+fOfPYs84685FHHm5u3uPzeZPJVCQSsVqtPQpFr6rParMmk0nh9eOcJxIJp9N5BPOJj3a73YsWLTr33HNPPvnkq6++euXKlQ6HA8myWGTEJpiv3lSMcTgcFgEW2WyW1CowUMwIoRQAqpXKgFpz88+uP2H69LNPO2Xx66953S4AxjjGtEqYjBlBjMqcMoB8Ie92u+12eywWE8eXJCmVStnt1r4+ZXd3p8moj8cipWLe7Xap1Wqfz1cul30+35w5c0455ZRjjz32gQce6O3tFSdQVO8VzFdPvFdnbgAQ2IowtTtcAwMGcTTxPMEYESI8i4hiQquAy1mfs+vj9x+/4bpvzD5uVlPTTTdcv3nLJ/WzWqdhWZbdbrdGowmFQuKAnHOEkGiPWq3u7e3VaDQ9PT39/f3j4zlBLBiTOpTXawen02mTySTSzQhEqDPf4ODgokWLzjnnnBkzZlx77bWrV682GAxut1skeRZIKxK+ETxRe83vyO7c0PP8X6J7t8NQAqQqUAqUMQbCsYsp4ZxTQsfHc3abe0BnymTGESaM8QkirZ090eZkcljVp1Uq+/pU/Wq1VqFQGgyGaDQqiotwzmOx2KJFi0S47vXXX69SqUS5P4QQJhhRUU+XEcYJwjazpVfZW6vDAYdrrzHGKPACr7jKg++1rZq3/nV1zDR6hG/3/+nrX1idhUNW2N3qHl4GXHhyhfeW8cPxGYwDFlXaGMK1Ym71nCxk0p+U1BCQ11zDwOlEynRxFRimtF4KjooMLfRwhDDFjMqUyIQgxgjnlHNRePeLd19rMF9Dn78azNfQ/3DVBiSvOZsmMV/dk/lPRiwXZr4jRvVhcx9jAEApjcViy5Ytu+SSS6ZPn3HllT9cterDvj5FKBQYGxsrlUqZTMbn95ssZp1+wGAwiNX9+Xw+Go16PJ5gMDhRJaI2gwghzc3Nv/3tb2fOnHn55ZfPnTv3wIGDgUCwWCxyxoEBozVDxd8yn9lsqi1N4yIbbc1wGItE17z/wbcv/OoJTU0//Pql29evzQwlARhnCBMJMyRTLDOKOGMA2VzO4XBYrdZYLCq6zBhDSM7lstFoxGo1Gwx6s8lot9sUPT09PT2RSDg8OLht27Zvf/vbM2bMuOyyy9asWVPPHZ1Op202W309H4CAlcNfHeJJGRO706nVDbjdbkEkjFGR0VemVKJEpojQKnB5xGvfvuSNW7516RlNTV86/rhnn3xcr9fVl+jVTYkIIbfbrVarQ6GQOCCfqICSy+UikYho1cGDB1taWpxOdzo9htBhr+jfMp9er49GI4yxWuYPSmVZPnDgwC9/+ctp06ZdcMEFr732mkLR43a7nU7n+Ph4jT5rcaMUE0IoBlSBsCe7d4ti3l8ie7ZCKg5IAko5YYwBY1yYZjkApXQ8m7XbnQM6QyaTRQhPynMHlHI6MTDj8aRSqTIazcFgKJFImkym/v5+nU4nCofkcrm9e/fedtttU6ZMOfvss+bOnTs8PEwIYZRijDAlmFGZMplxwjiRkdVk6VX0RcLxckXiABgjQiTKZMYoBV6EqleKLG9fPW/da/219XyUCDATzPcPplT9F5cAPpkSUeSMMPHzhdWzVn8mboOKnjJCKaJYZghRmYi8ehwxjhnHtFZjF7OJMruYc8QAcSCcEUYxIZQQVl+0WMPFCYMfpQL4KEWUyaxec5eRmqVSEOgXTQ3ma+jzV4P5GvqfrMnjsx6CV9s45ZyAyMBVrx7AWa2yei0RK5uoQDB5cXqd92qjXZZlhUJx7733zpo169RTT7333nsViu6BAa3H485kMqwWoCANjwx7vF69Xt+nUg3o9T6f32a3W61W4QcEqNlsCCXDwyMLF75x2WWXzZgx47e//e327du1Wn0oFP7f7L13lBz1lfc9ygmMEEmABAZ78drGa4wxmBzXrBM2YNjFGLwmGBAZhJAQiCwQIIEkJBEUUc6jGU2e6ZxzzmF6elJP51hVv3SfP6q7NSS/u3vYFz3P6e/pw2laNVXVXdVVn773fu9NpzOUUmBQL0iqv0GMcTTabzKZDAZjKpUi1dli1aAQoUzWJ3noL/ecO2vWOVOm3H39dZKD+0rJUaCIEYFgHhHEY8RjLBBGAdKZrM1mt1gs/f2xesRLfPuEkHQ6GQ6HrVarUqlqbm5ua2sLBAKdXV1PPPHEiSeeOGfOKXfddZfRaKwPFxkbGxN9EiLzjb9W1MOlACBgweFyaHXaGvMx8V6OMOYJ5jDisYAIB4CCNsOKZ5/8+by5p05o+uVPf7Lpk4+Gh4dEPhOHuWGMKWUYY4/Ho1KpgsGgyHx1fwwAiAE/r9fb1dW5Z8+enp4+m905NDRSqVTG581JbfZajfli4prFkyoUCr322utnnXXWlClTfvPb30okUrfb43Z7HA5HKp2u1oWJwEKIgDEiCFAJBvyZ1t19Sx4LHdhOBvsBicxHquBDKaaiU4dkMhm73aHR6JLJtCCgccFdEC0H4jkTifT39PRZrfZUKg2MjYyMOJ1OrVarVCrFnjILFy78/ve/39TUdPPN/7Zr1y6EEKXVYc2YEERFxmGEAeIFi8kikyhi/UPlilBnPkx4gglhrAicXxhY07Xx+U2vKb/s4fgvMB9mVKjO3qgy37g0qzhTbhz2ESaOZsYEI4IFKqAa89X8HgKlSOy8XP28GcW1f8O1uCmpkaPI36xqlhGf1JiPCqS6WkQZYqz2xa9HpP+vUoP5Gvrm1WC+ho5HsVpyqHrFrnIeAaj2/acIU55SnlGBUUQJFu8ElIp5IrEGDhOGKBMYFRjFrOobJIRicd4pIpgwCgD5fP6jDR9dccUVTU1NF1988fLly10up16vt9tsY6MJJCCoJYgRwrl80R8IabT63j7pkZajnZ3dNrsjk80DVEMJxWJJKlPcetufZs46ce7cs5YsWapSaZQqndcXTGey9VRy/fZfz0jGYnGj0azV6pPJNCFiZRsWGWI0kVi3evUlP/jB2U1Nl8+Zs+yO283NB7mROGAeME+xgCkRMBEQERBhDHK5gsvltlrt/f0D4qcotsnAtdp4QlmxVIkNDEqk8sPNLX0S2fK3Vlx99bVNTRMvueQXa9asSafTUEvaisynVCpDoZCYvB5fRkkppRQDMIwFt8duMGp9Pk+5XAIgCFcQ4RAREMGcwHOIF5hAqKBVSB78jzvnnXTi/FNOfviB+zVqFa5V4IkYQ2m1DCsQCOj1+lAoVHdG162s4vNCoWCz2Y62tXX39HX3SGRyhdvtHh0d5Xle9FKI+DWWSJhMJp3eGO2PYcIQpgCACWlr77j9T3dMmDBp/vxzX3zp5XQmFxsYtNmdNpsjnc4SCghX07sIIQGjOvOlW3b1LF7g37dNGIiCwFVbz9VYE2MspvozmYzValepNIlEUhBQ/XoLIMbAqvN2Y7EBsUJxZHgYKGOU8byQyeSi0Zharf3444+vvPKKSZMmTZ8+c9GixTabXVyDIGBBwAhXbbOEAWXA88hisipkqsH4KFdBrD5vV0ytM1qAio+Pre7atHjzG7Xc7lf05/sHEt2yYseVum32S8xX+1VAgRFxwob4lcTHjNBMzL0SRqsxz+paajliUusMKDIfiJ0B64RZDSqKf4YZI+Jqq+tktV+DX766fMWcvONRDeZr6JtXg/kaOh41rq1elSyAEWACJRzBHEYcFQRaxqRISIniCkU8RgJCAkI8IrwgjtwkiBAxqcgRJBABE4RIrbZJIAJPBAKUAYvFYs8999y55547ceLEP//5z0eOHBkdHTUYjSajKTEyingBxtUUEgr5Qik+OOxweXok0iOtbZ1dvXaHe2Q0VSrzADCaSH64bsNP/uWiiZOmXPbLKzdv3hYK9avUBpfbl0ylCfkc81HKRDsnQjgeHzIYzGq1NpFIityDBAwAPC/IFIoH//a3udOn/3TG9Pt++pOtjy3wtzbzg1HAFSACIxgTighFmCJEAKCQL7rdXovFFg73Y8IoA0IAEyZgKhBKam+kUCy7vf7O3r7Pdu66+y/3nnnWvKamCbfc8oe2trbxA3MTiYTFYpHJZIFAACFUu7vXiqUYoxQDUIQqTqdFp1d7ve5yuQCAEakIpIIIjzHiBR5RjIGOpZPbP9t65SUXf2fKpJ9f+ONPP/5ITECzYxV4VS8BIcTr9Yqz18TsORvXRlvct3K57HA4JBKJ1xfw+gIms1WlUhn0eq/XOzQynC8VEMEAkEqlTCaTRqsPhaMCIiKdJ5Kp5W+t+NGPf9LU1HTtdTds37GbUBgYGjZZbWabPVVlvmogCWOMCMYUAy5D3Jdu3dm9ZIFv/zYhHgGBA4IZEijGNVMLEZkvm83abDalUjUykuB5oYY1rJb3rDp4YrGYTCYzm03DQ8PVnw4MCGGMgclkXrhw4VlnndXU1HTBBf+8du26cDgqCEisBSSEYcIQYQKutkHheWQxWxUyVXxgpFzmKQVCMKE8ITzBiDBaAM7Hxz7o3PT8ptfVA5YEzv0D5vvK24HITHRc6P3zOuasGvddZkz02AI5xmRVLKPA2Oe/7LUmmse2RVntd+Ax1csGGa2vkzIyfhOMUfYFjSsKOc7VYL6Gvnk1mK+h41G1BNP4+whmlMOogoQKEjjMC6SISA7jHEElKlSQwAl8hefLAioLuCJgDmOBVJOKFSRwiBcw4jHmMKkgUuFxhSM8ABQKBblc/oc//GH27Nlz5859++23PR5PoVAwGAw6nW50eERkvlqikBIRRxhkCkWb293Z23focGtvn9xqc8cGhvMFzmiyPfj3R04//cyTZs958O8L5ApNMpVTawx2h2s0kSSEMgY1wyslhGJMGQOESDw+ZDSa1WrNyEiC5xHGlGAKDMaSqffXrL7iskvnNDX9x4//efWdt3ctezHSergS8QMqA0GUEDyuHh4Aivmix+Mzma2BUFjAhDAQ/5XHlMOEJxQRRihgwoZGE31yxevL3/7FZZdPnTbj1NPOePTRx1QqldhKUIQv0bc7nvnEWJsY3gNghGAAwqOSzW5SaxRut7NUygEgzDiBVBDmMBYEJFAARKnRbF60aOFZp845/Tsn/Pn2W/U6TbFYgM/xXPU6hDF2Op0ymUycQQzwueAiABBC8vm81WqVy+WZbK7CCSOjCZPJpJDLlUql2WIJhkPJdApjnEgkTCazWqMLBMO8gAGgWKqoNbrb/3Tnd046edYJ33niyad1eiMDiA0OGa02s92RTGfFj6ieJkYEY4IAlyHuTR/d0bVkge/AVjQYBoEDjBgvUHzMywzAKMW5XM5mtSrkiuGhEZ4TarhfjYfVma+/v18qlZrMppHhEWAglqmJX4XeXsnvfve7WbNmnXLKqXfc8e+7du11u73xgaFstsDziNSOo4AIJoxQ4HlktdiUcvVAbLhU4ihlhCBMeIw5gnnCSAE4Hxd7v2Pjok2va+KWsf8R833h8aW/+qqlAQAYBVKdjjH+Uc8pf9U1oO4dZuNic7WrQrXBOojRURCLCQmDr2e+GvYd//e5BvM19M2rwXwNfes6FhL4/CvjLtFAKcOYIkR4TCoIVfgyj/KIZCnNU1IimCdYwEIFCUWMykgoI6FMMEcxz5BIfgLBAsYcpmXMigIpCqSMKQKAcDi8atWq888//4QTTrjppps6OztzuVwmk1Gr1RqNZnh4WHR3Ynzsfo4pQYSUeCEyEDfbHWq9Sa0zq3VmuVonUag/WLv+55f88sQTT77oZ7/Yum3nQHwkmyup1HqzxT48MioSHiFEHCyKcb1XC4nHh0wmi1arF70I1SI5QbDb7X/5673zzjj9/BNnrbv/b8rXX1O9+Xrg4J6czwGoAkggCOMqQzBCGDAo5Ioej89ksQTCIYEQAoDosTmkPKECEdNsbCA+fOhw6z333nfG3HnTZ5zw69/87v3Vq2UKmUan9QcC2UwWADKZjNPpVCqVwWCwnlStNUCuWiYBiIDKNrtJrVa4XI5iKQeAMeMEWhZwWRA4MTJXKJU3btp84/XXz5o48Zqf/+zDd1ekx0aBUTbuE8Y16EMIOZ1OqVTq8XjEOF89eVr3yuTzebPZ3NvbOzw8IvJouVweHR31+XwajUYqlao16mg0GgqFTCaTVqsPhCMcJgAQCEZXvLPyu+d9b/KUaZf98op9+w9mcwXKIDY4YnG4LQ53MpvDDHCNzAghvCDwiANUhLg3fXRn55IF3v1b+XiI8RXABARM8bGFgTGKSS6TtZjMMol0eHBI4AUAcaBstUMQrbmIotFoX1+fyWQaGRkBABHcKaWBQGjZsldOO+2ME074zvXX3/Th2o9ajrT39kh7e6Rmk30gNlSp8JQCZSAgwot5XkQcdpdaqY31D5XLPGOAkIBwBYm/fBjKQ8VTjr3fvmnRJrFXy387t/t1X+FvSl++JtSf/+O/+n9MDeZr6JvXF75jDeZr6FvXl6/mlDKMKBIYJgwDIACeEp5UBFIgtIBJhRBECWGMMMCUIoIFLPBI4AlCDNfTOIwwLNAKTwo8KSBaIYwAgEqlfuCBB2bMmHHmmWc+++yzgUCAMZZMJtVqtVarHR4eFhu8jcvGisWClEekf3DY6vKY7a5QND4wnHAHwrv3H/rr/X8/afapp5w699/vusdotnOI5UucUqUzmW1DwwmMq7BCCBMtjeJdH2MyEBs06M1qlW5sLC3UzAqpVPLQ4UOXXHbpd2bOuOqC7ytWvRfbvFHx6jLP7s8ybhsgDpBAESbVCipGaZX5vF6/2WINhiNiKfv42fMcIUItf+rzhz5Yve5ffvrziZOmzZt/3vK3Vqi1ulAkotFpVWqVxWKJxWKRSMRut2u12kgkKtbziSVr1XJEigkRACjGvNNt02hVTqejUMwxwJjxiJYFXEaIBwCEsM8ffPyxJ86de+aJTU0P3XmHvK2ViCQ0bnBC/QnG2OVyyeXy8cxHxnlfKaWlUslms0kkkqGhoXqvaYRQLpcbGBgQW7oYDAaFQtHR2SmVKcLRmJhQ7Ojs/f0tt02aPO2MuWc98+xzTpcXAETmM9vdJptzLJPDAEjs+EYoIYRHSEA84BLEvanWHR1LFnj3bxPiESZw4gQxRqBe3QYMKKb5bM5iMsv6JCM15hNTuriWwxavt/39/RKJxGKxJBIJABDT/RiT/fsP/vrXv50wYdJFF128ZMmLfb1yjdqg15lNRrtSoVOr9C6XZ3hktFTm6h1SECI2q10pV8X6hyoVAQCw2MiF8FgQMMUFqHjLAx90bH5+0xtf4eH4Jr62X9dG83NDfMc/6q99zQ58gf+OIWDNyP//pBrM19A3rwbzNXS86SuAD1MkMF6AigBFgeUEmkOshBFHOIFWEBUQoQKBCoKSQEsc5gQqIMrzWBAYQsAJpMzhMoc5wjiCKrjEoQJmAqE0lyts2/rZ1VdfPXXKlMsuu2zbtm1iDnFsbEyn0xkMhpGRkTrziUZbShmhlDCGMI0ODJntLovDnS2UASCZya/d8MkVV13XNGHyD3/4kxeXvRbqj/MExjJ5hVJrMtuHhscwYZQyhLBY6i7e6KDKfMN6rVmp0I4lUghVoczhcLzyyiunnzn39DmzH/zjLbHDhzL790mWLnbv2Jpx2wBzgBHDhLBq1bz4V8V8ye8PWqz2YDiKqNgstzojoR7nE7/nSpV2waNPzpx10qTJ02+46eY+iaxQLAsIB0MhrU4rlUq1Wq1erxc9pJFIuO54rRl4KaUYEwTAMMUev0dv0Dudznw+xxjGlEe0gkgFYx4Akqn04cNHbrzuhhOams6ZOvW9Z56Omk2ARYcyrjuCWa38nxDi8/lUKpXX6x3PfHU3LmOsUqm4XC6lUjk8PCzO0BsfE0qn0z6fz2g0dnZ17j2wv629w+sPlnihf2Do7RUr559z/oSJk6++5rqDh5rTmRwcYz6XwWJPpLPiYAlMmWg+rfp2a/V8HUse8e7/TBjsB8RXp8kSYOOOAqOskMvbLFaFTD4yVA0Yi21u6vAq7mosFpPL5TabTWQ+UaOjY4sWLT7nnO9OmjT1/vsfPHiw2WH3OOyecCiWTuUcdo9MqpRK5FarfWBgqFiqCIgQygQBW8xWuVRZZz5CBQYCY5ggTBktAuetxFd3blm8Zfk3yHwNfeNqMF9D37wazNfQt6bPF+2Nf0W05okvEAoIAyJQFmA0w1zRvMGfdA7khnJcEZEKZTywMoNMBQKDRYtvzBPOjWZwhUAZQQVBusBcgYTOErW4BhM5WibAEVTkS2Jpu9Vie/LxJ0879dR5Z5/5yCMPmS0WscHb2NiY0Wi0WCz10a51y4XouqAMMIH++LDZ7jLZnJlCGTMIhvoXPrfk/O//YNZJc373h9s2fLrZYLEHo9hQoaYAACAASURBVAMuX1Cm0FiszuGRpMh5taxu1eEIAISw4aGEyWhXq/SJkTGKKTAolSq7du258cabJk+beunPfrr9/ZVFgz51pFn64hLvrq05rw1IGQjPMBIn7YqeRgAoFyvhcNRqc/iDYY4n4kSEceMQqgMS8mV+89YdN9x484QJU75/wY8WL10W7R8QDwLH85lMtr9/wGazSySSlpYjR4+2Op0OsXMy1OZZiZZW0RaCKPEGA0aLxeX25vN5QgmmAqY8oTwmPACz2+2LFz1//vz5JzY1XTNv3o6XXx6zWoHngRJCqtYQRmuhQ4wxxsFg0GAwjJ9o/AXmKxaL4qyO4eFhcVZHfRkxloYQKpVKPr+vo6tz/4FDMoXK4fFu+2zXLX+4feq0WWfPO/epp58NBMMcjwCAMogPJ2wur9nuGk1lBQoCZah2sBCmGGNAFYgHMkd3d73wqHf/NiEeBSwAZQyTWpyvehQYY4VCweVyabXakZERcZjb5+NhIL4yMDCgVqttNtvw8IjIgblc/ujR9iuuuKqpacKpp8xd9+FHTofXZnWZjPZoJA4AGNNkMuNx+7Uag1qtt9nd/bGhbK5YLnN2q0Ot1A7EhqvMRxBlAmOIIkwBSiD4uPiH3dte3LZCE7ck8DeQ223of0MN5mvom1eD+Rr61vTlIvA684m3f7GMjzCBQK5EPOHk/jbjG2sPLVy+7bV1+/d36139o1kEJYCBLOrRBT7Y3L74zW2vrty3o1lr8o0mijCQwirLwPqtHW+s2rVqw+E2qTMQzxQRKSOBAmTTue3bdtx0w02TJ0786b9c+Mory2w2WyQSCQQCZrO5s7Ozp6fHarUGg8FIJBKqKhwMhoPBcDAU9QeiWoO5SyLv6pN5AmGXN/DZZ7tuuOHmE74z57wLfvjEs4v2HW452tlztLPnUEvb/gPNnV19BqMlGAxHo7FIpD8cjgaD4UAgFAwGw+FIMBixmO19vfKO9h6LyRoN90fC/TKZ4vHHn5p75tnTZ8269fe/7duzK6uQ92/b0v7Mk8oPV/p6j44GXQNBbyjg8wUD/kAgEAgEg8FIOOp2eZVKdVd3n0Kp8fnDwUjMH4n5wv3eYNgTCHoCwVD/gD/cr9DoFzz21Lz55zU1Tb7qmhveX7ve4fZG+2OBQDAYDAYCQZfLazAYu7q69u7du337tra2o2az2efziZ9FNBqNRCKBYDAYCkVi/YFoVKZStXd190nkLpcnFA77g35fwBuOBgcGooGAZ9PGT667+uqTp02fP2XKXy6+eO+LL/o7OoY8nmjQ7w/4/H5/MBgMh0LhYCjoDwT9gVAopFQq29vblUql2+0Wy/KCNYXD4VAo5Ha7JRLJ0aNHLRaLz+cLBAJ+v9/v9wcCgVAoFK7JaDK1trXt3rP3wOHmPQcO3vfAQ+d+9/tNTRMvueSyFe+8FwiGQ+FoMBQJhqJag7lbIu/qkxmtTm8w4guF/YFQwB8KBsN+fygUCI4GvUW9vP+z9c1P36/YsDKgkg34vNFAMOjzB32hgD/o9/t9Pp+4XZfL1dfX19raajKZ/H5/JBIRdzsYDNbOqFAkEtHr9a2trT09PUajMRiMJBJjCoXyueeeP/30uRMnTLns0iv37D5gs7p6uqVdnb1arT4cjvb3DwQDYbvVpZBp2o52HTzU0tHZq9EaHA5Xd1dPW2uH1eIMBiKRSNTv9wYC3mDQF/QHQtGIc8DfG9S+unvVMxuWycL6ESHTiPMdn2owX0PfvBrM19C3pi/b5z7v1aUMMGGIQBlDIJbZ26J7ZPGaX/9l6dW3PXvTn59/4tX1uzrU0QwaKoPCkXxp5b5b73/96luevv725/7zmdVrdkht/ZzKld6wW/no0vX3PvrW3595/+V3d3TIbOmiIFAQEPW5g08/+ex55543edKk3/z65g8/XGs0GtVqtUQi6ejo2LNnz759+zo7O+VyuUqlUoiSK2QyhUyulMlVUqmytb3rQHPrgeZWiUK958Dhv93/0OlnnD156swbfvVva9d/LFVqmo927Nx7YNO2HZu2bN++fc/+A4fb2jr7+qRKhVql0igUKqlULpVK5XKFXK7q7uo7fKh1395DXR09apWmp6fvjTeW//LyKydNnvq9Cy5Y+NQTpo62ZHubZ/UHhx57uPWNZaqdm53yHr28Ty7r65NKJBKJVCqVyWQqhaqvR3LoUPPevQebj7TJ5GqZUiNVqPvkql6Zokci7e6TKrX6jh7JO6s++OUVV0+eMmP2yafdfe/ftu/ZJ1NpFCpVb2+vRCKRyxUqlUan00kkkkOHDm7evHHHju1HjrS0t7e3tbW1t7dLJBK5XC6Xy2UKuVKjkas1B4+07Nyz/8CBIxKJXKlSS+WyXmmvWqsymQwHD+z5+4N/O/3k2adNnXbNud9ddsstB154Qbt1q7W3VyOTSqUScW1KhVIhk8ulMoVMrlKpmpubd+7cefjw4b6+PrVarVAo5DK5TCaTy+XiAZFIJIcPH96zZ09XV5dUKpVKpX19fVKpVC6XK5VKuVwukUgUCkVPb8/hI0cOHDy8fdfuN1e8e9HFl06cNG3a9Fl/vPX2DR99otUb5Uq1VKaUKzQtbV17DzbvPdjc1tXbJ1dKlSqpeNBlColMoZLLXQrJYNsBz7oVexfc0/LWMsWB3fq+XpVUKuuVyPpkUolUIpH09vaKe9jT07Nv377t27d3dHTUTyS5XDzocplMJpVKVSpVe3v7jh07xPNNpdKo1dr33lt1+eVXTp06/dxzznvs0Sfb27rVKv2+vYf27z/Y2tomkcikUrlSqdZrTRq1obOzd8fOvTt27Tl46HB7R9fO7bs+27qjs71XJlMqFEqZTCKTSeQyqUwilakUXXrZTvWRpze8/MiqRb1+9TCfEhrMd1yqwXwNffNqMF9D35q+pmVC/YTEmAqE8RSyPLTJrIve+OTXf1ny4NItz61svWfRx7cuWP70W1uU3qzax2/YZ/vtvW/9acHqR17dec+ij397/1t3PbNuj2xgS6f31Y87Xl3f+s6nPSs2dD70zKqPt7XFRwsEIJcvdrb3Xnv1ddOmTDv91NMWPfdcd3d3KBTyer0Oh8NkMrW1tbW1tWm1WofD4fF4XKKcLofD4XS5XB6P0+VR6/Q9MnmXRC5Radd9sunKa66fMuOEU88464knn+7q7o3G4i5fwOb2aAym1rbO3XsObN++e++eg21Hu1RKrdPp9nr9Ho/P4XC53V6Xy6vVGtvbupsPH9XrjXa7s7298+677zlj7lnTps+8867/2LPjs1GHjVcqQh9taH32yb7333YePTjiskTcdo/L4XQ6HU6n0+l0uVx+r99uc8pkis7O3j6p0mxz2Rxuu8MlPhxOt9Pl8QZCbV3d9/394TPPnj916vRrr7thzboNZrvT7vE63W6no7oyt9vj9/ttNptcLj969KhMJjOZTDKZ7NChQzt27GhtbVWrVA6Hw+Fyurxem8vd1Sdpbe+USBR2u9vjDdgdLpvD5vN7PB7XunWr//XG66ZNnHDxed99+g+3HFy8WLpihW3XzpjJGHA5XC6ny+XyeL0ej8fhcDidTrfb7XG7pRJJS0uLRCIxWy1en9fpcrqcLpfL5XQ6PR6Px+Ox2+19fX0tLS1qtdput3s8Hmftc7Db7TabzeFwBPx+o8nU1dOtVKkPNbcsfnHZmfO/2zRxyvcu+NHCxUt37TvY1SfTm20uX9AbjGiNlm6JvKNHojWa7G6P0+tzub0up9vpdNpdLq/LOeSwFJXdsa0fHnnmQcnad5x9nWG7ze90uOx2t9PlcjqdTqfD4XC73S6Xy2QydXV1tbS06PV6cZ/FnXe5XG632+l02O1Wt9up0ahbW1s7OjrMZksoFG1v73zggb/Pnj1n5swTbrnljy0tR71ev93uamvraGvrUChULpfH6XQ5nS6Px+/1Bjwev9PlsdmdJrNVrdbu3bNv88atB/Y3y6Rqu93l93t9fo/b7XI6HA6vyxCwt7vlL+1496n1L8nCukac77hVg/ka+ubVYL6GvjV9PfOJXbfEWjCOQo4HqSHw4WddL68+vKXdv70v/vR7LX9c8M4DL33Sac3ul48tXtl39R1vPvl262e9sTWHHXc+89E1d7++YqdpfYvr7c9kz6/au/jdvS++s/epFz7ceVA2mhEAIBKJvb/qw/nzzp06ZeqVV165d+/eeDxeKBRyuVwqlYrH42IYxufzJRIJsXtLJpNJp9PpdCqVSaezmVQm6w0GTTaHyeaUqbSvvfXO2eeeP2n6rF/88srt23dFIv0Vns8Wi7lSKT4yqlLru3ukPT0yuUwt6VPIpAqLxRYOR0YTY5lMLp8vpNOZcKhfpdT39cqGhkZCocj27Tt//vNLp0ydNv+cc95a8bbDZkGpMQj4Y7t3dC5eqPvkwwGNjEsNFzNj2XQqXVMmk8nn8qMjCZfLo1LpjGb78Fg6mc6kUulUOp1MplPpbDaXHxga3rV//xXXXjt56rTTTjt94XOLlBpNtlQay2RTtfdZXVs+PzIy4vV6VSqVy+VKJBLxeNxut0ul0p6eHoVCYbVaA6Hg6NhYMpsz2exylcZgtg0Nj2WyhbFkOpVJZ7LpQMD33MKnvnf+OdMnNT1w+x8PvP2mYfVqy9o1webDxcF4PpPKZNKZTCabzWay2VQ6lU6ns9lsNpO122wymcxms8UHB7P5XH2vqgtks4lEwmw2SyQSv98//khlMplkMplMJlOpVKFQGIgPGEwmvcH06aYtf/zTHVNmnHDaWfPvf/jRgy1tKp2xo1cqU+nsbn9sKOENRkw2p95si8YHU7lcKptLZ7LiFpOZdCadKo8Ns4A9cWRH++IFxs3rR2ymwlgin05nkslMOp1JVz+8bDabTqcHBwf1er1EIgmHw8lkMlv7aGunUyqVGsvl0j6fVyKRaLXaeHxwbCy1bt2GX/7yiqamCT/72c/ffXfl0NBIqVSOxeJyuVKpVLvd3kxtlzKZbDaby+Xz+UIxm8un0pnh4RGFTLF/78FDB1t7umRmk62/P5pMJrLZdCaTSeWyA7mEMel9t+Xjmm+3wXzHqRrM19A3rwbzNfSt6R8wHwMi9hbBhMO0iCA6UrQGMnp/SRem+1WjT7xz5K6F659bebDXVfm0NfrAi0euv/uDd3fazKOgiMDjKw5ffscrz63u2dQV3CHxLVq54+EX1jz7ysfrNrXorOEiAsJAJlPd97cHZ8084cwzz3r88cfdbvf4fSgWi2JP5qGhofETKb6w+0OJhDcYdvtDrR3dDz/25JQZJ5w69+z7/v6w0+XhxYlt4toqnMXqNJntXl9oMD7qdnnVaq1Go3O7vaOjYxwntvBg6VTObnPrtCaeRz5f4I03lp962hlTpk67/sYbWtpasvkMUASpsXhrc/eLi6xbPhlzmIDytY18TjwnxGJxg8HidPuFcf9ef+oLht5657258+Y3TZj404su/mz7zqGRUfjKdQHwPD88PGwymaLRaK2bIBodHXU4HDqdTq/Xuz3uZDrFIeT2B3Qmi93tK5Z5qB3bSqWi02lu+f1vTpg5dd4Zcz59Z3m4s82z8VP3hvWDnR1QKf+DcyQSjuj1+mAwWCyVvnIBjLHP51Or1XW3zVeqVC75g4Hunr5nn1t0/gU/aJo89errb9p36MjA8Ojg6Jhab+qVqrQGaygS9/jDNpfX6Q3kShX4qtIDIAKMDaR7mztfeNy5c1MpHACMvm67oq1YpVIlk0lSmxT8ZQ0OxhUKhdvtTqczsVj8oYceOe20M6ZNm7lgwWMqlUZcJpPJGAwms9kajw99eQ3jv0lej7e3WyLpU0olKq3W6PX6EokRrlKmhDGAEuAAHvmwb/vSbW+rYubRb6I/X0P/G2owX0PfvBrM19BxpdpJWB2yKfbZKyPCYVIUIJ6CHUdtDyzZeNXti//z+U82ttrsCdh4NHz3wgM33rPm3R0m8yBoI8Li91uuv+vNJ5YfOaAasA3xh2S2rYd697bKHP7BbBkLlCVTqfXr1l980c8mT5x0+S8v37p5SzIxBgCIF4AySmg2mxUblMRiMdFuWR0eKtpCKRW7nwwlxly+gEpnfPvdVVdfc0NT08Srrr7+40+3pHJ5sbUbJowB5Aslo8mm1Zl9/lC5zJdL3NDQiMVik0oUvb0yi8U2PDxSKlVGR1IOu0enNY2NpdrbO+666+6pU6fPm3/OwkXPuXxuCghQCRLD8ZZDXS8+r/3kw0GTBlAJqMCo2AFG3DsKAFyZi0ZjKrXOaLYXipzo2+UxEQjFDMq8sGffwd/fctvkydNnn3L6n/79z90SeSqXpwA8oXjcO626gMvleDxuMBhCoRDP8/UZGOVyeXh4WBx9plAqLTarVKmSKtUWhztf5qE2gDgUCq18973zzz9vxrQpv7r+alXr4YLZYFv/oX3NB/H2o1AsVEdhUbFvzec8raFgSKPReL3e3Jf680GtV4vb7VYqlUNDQ3VjrGjaFdcjklaF4zw+73sr37/qmusmTZ9x2plnP/bUM75QuCwgjtBEOuv1h/QGi0yubm3vau/u05ttiXQOAxAAyhjGWBB4XkBI9O0OhVJte48+97D1s4/zAQ/jK0BZtT/fuF4tlNJ8Pi9mxoeHh3lBgNoksXqLQfFtRiLhvr6+QCAQDIYOHz5y0UUXT5w45Yf/fOHWrdtHR8fEpVKptF5vNBhM/f0DovtbHOBGGRB6bA5HpcJbzTalXB2NxAcGRtwef1+fRCrts5hNQ/GhEscXAPvRyNqez5ZsWa6IGkcbud3jVQ3ma+ibV4P5GjquVD0JxRstQYjwAuaFWvwmW4YWaXDRioO3PfTePc+uf2uzROYrbTgcvHdx8033rnl3u8E8wPThytIPWv/1L8ufWn74qD4+zEMgkXPHhgLxkWwZMQAe82az6dEFC04+afapc+Y8eP8DZqOJL3MAgDgeCKWYZLNZg8Ewnvnq3eMopYQSwphAWTpfcLi9O3bvu+POP5911jknnnjyY489pTOYOUwxQAVhhCllkM0VjSabRmv0+oJCbYRuIjHm9QaMBotOZ7Ra7S6Xx2yy63VmndZotdqXL3/7wgv/ZebME26++d8OHDo4lk0BMOALMDoYbznc9dJi7SfrBo1qEIpAeEYQpkQkiSrilLlIpF+t1pvNjkKRQxQExsoIE4CyIHgCwaefXXTuud+bOnXmpZdf9cqbb+vMtlSuIFDGYYJJlR7rLVEqlYrIfMFgkOO4ej9kxhjP82NjY26322w26wz69q6u1o5OuVo7MJLgSRXLuru6//D7W2ZMm3buvLNffuH5mNvOeZ2WtR9Y3n9v4GgL5HPACABj5IusCQDBYFCtVrtcrlw2C1/fn08ul8fjcY7jQBxzW+t4TGqTeYvFokarvefev55y2hlNEyfd9G+/3rpjZ65cFtvW8IRmc4XBwRG3J9AjkR9saWtp7zLZnAPDiWyxLGBCKOV5ocIjQUAglCEeSB3d3bboEdv2T/JBL+MrQBggyjBQcuxzI4Tkcjmr1SqTyQYHBzmeZwAUjg3wrZ9U4XBYKpVGohGlUvX88y+cdNLJ3znx5Hvvuc9ksopDdaHGfHq9MRqNicxXnbwybvYaJqxU5sxGi0qhGRlOFktcOpP1eDwGo16rURt1Rrff7x3t1ye8K9s2vrD1rUZu93hWg/ka+ubVYL6GjjcxxigwAhRThCmPqSAQXBFwrkSG09QR5VvUwyu2qO56au2fn1m3uSO6ao//76+033jPmnc+M5gHQBOsLF7Z/K93v/H8u0e6TQNZBiUAAQABCJQBQCaX3r592w3XXzepaeKll/xi3doPc5ksIxQoIwgDZZSQfD5vMpn0ev2X43z17wliUBaQ0WJ7YenL/3TBj6ZOm3XRxb/YuHlbMp0TKOMpqwgIYUooZLIFo8mq0Ro93kCFE+rvFGOayxVCobDBYOrrk3a0d0v6FFKJcufO3bfd9qeZM084//zvL33xpXA0UsE8AAGuAImh+NHmrmUv6DauHzJrAJVE5iOsymHjmU+vM9ntnnIFiQ2ZKwgDwFg6s3v/gauvvWHy5Bnz55//4MOP7j3YbHG4E+msOIq3hl7HrgYcxw0NDdWZjzGGMeY4DiEkLiAIQjqd9ocCPdK+g0eOtLR3mGz2RCqFMB5LJFa//8H8s86eMmHCTddd09HaXMqMlYMe89pVplUrYq3NUMiPi/NVT4D6VUhkPqfTmc1mxaNQl7gkx3Eul0smkw0MDIjMx9ixjsd15kskEvv27fv5JZc2NTWdePKcpctettgd4mwSDhOBVrcnIObxh9q7+3bs2d/a0a0xWPzh/nS2wPGI4xHHYwEhEMowGEy17+1Y8qh918ZC2McE/uvifHXmq4chKVRbECKEavPrqNifz+1ybdy46frrb5wyZdrPfnbJp59sGRtLQ20UWzpdZb5IpF/cXTHORyiI2CfO3+M4ZDHblHL1YHyU5xEAYIxTqaTP51XKlBKFstekbnXIXtu7evGW5eoBS+Ifzttt6FtUg/ka+ubVYL6GjiPVipIYUCLO16VYoKTIEW9oVKGPSPVD4bQwwEGHrXTv4k3X3bXsjU2a5Vtsj7zeed2fV729zWKMg9xPn3rzwHW3L132wRGVK14B4AF4AIEBBcCEeP3eJ554fP68+TOmTX/w/gdkEqnYIEbs3ysSQz6fNxqNOp1ufJxPHGtWbR/IGGVQ4YSunr7f/f7WGTO+M/vkUx98eIFKpydQnXjBYcJhghikcwWD0arWGDzeAMchAHESAxXjNIKAstl8NDqg15l7e+Q7tu956KFHzjvve5MnT73ttj8dbj7CI0FgGBMeKgVIjsTbW7teXqr8aG1Mr6zH+b6AOJVyJRyOajUGm9VVKgsCqU7gYAAOj//RJ5858+xzp08/8Vc3/3blBx9KVVqz3TU8luYJEygT42N1xgUAQRBGR0dNJlMwGKxUKuO6MR+bQUwpKXNlj9/XLZHsO3S4+WibVm/0+QId7R33/+ffZkyZevYZZzz+yEM+l50KpULAbfzwff17b0VaDkOhAIwC0DrziUEsUcFgUKVSORyOTCYDtZ7M4nYBQAw0ulwuqVQai8UqlQrUQsXiB4IQEseo+Hy+V199de7cs5qaJvzLRRfv2LVnNJEkDDiMK0jgCUGEUgaEwlAiaXV6pEqNSmdUaPRdfTKdwRwMRVPpbIVDhFBAHIyEUx372p5fYN3xST7kZXwFKAVM6LHPg4h7m81mzWazVCodHBysMx8DxmrBSHHhsbExk9G0f9++v9771zlzTjt59qkP3P+Q2+0VoQ0hcQpfxmAw6XSGSKRfDINSSglhuPZAhBICSKB2q0ul0MYHRioVgQEgxCPEc5VyMpHyh0Mym3aLZN/jHy59fO0L6gFLkuR5IBgQZZgx+nVVtg39/68G831O4sUoXRDadaNvbvc9tNJ69xvGu98wPrTS+tpWb6t6JF0Q/j9X0lCD+Ro6jvRl5mOUpyxdRN0y+8p1h5cu37W32yLzjG7uCNz++Oob/7Ls/V2m9YcCi1ZJr77jrSffbt/WFV+7z3H3k+tvvuuldbtU9mg2R2A4U0zmKxUEAJDJ5ZpbW6++5toZ02eeM/+cNR+sjkaiAMAYxRhhQlitDMtsNusN+v7+fjF6JFaRMUahPnYMYCyZ3rJ1+49+/NNJk6Zf+JOLPt60OTY0BABiwIynjCcUA2RyBb3BrFTpXG4fxwmUAkIEIYIxE2/ejLFKhRsaHJVJlW8tf+eSSy6dNm3GKaectvSFlywWKwBgIJgg4CuQGot3tnW98qJ03QdhjRT4IlDhGPNRggkGgEqFi0T6NRq9xeIslngeU8QAAeRK3OHWjsuvuX7S1BlnnXXOkheWHTnaYbQ6DBb74GhSICAQhskx5hMPiyAIiUTiC8xXxy9RAEAYDkXDKp2uWyJV640mi1Uqkb209MWLf3rRxKam6666auNH64vZFADO+hyGtav0q1ZEjzZDIQeMAKPVej72Fcxns9vS6TQAjN+iuHt15uvv7x8/I6Q+ikPk+K6uzttuu23KlGmnnHLaffc/aDRZBEQQphVBqAi8QKpZeMpgJJFy+0JmuysYHQhEYnqTRa7QqNQ6u8MVicWz2SxwRUj0p3sPd77wmG3Hp/mAh3FloAQw/iLzEZLL5URb8ReZb9y8EMZYNpPVabRLFi3+0Q9/3NQ08fLLr/7kk00cx4sJ3DrzGY1mnc4QDkfF04YQivEx5sOEUQpYoDaLUyFT90cHS2WeMhAEjlIEwCii+WLRPxJtsUue2/T6o2sWK6LGWpxPZD7SYL7jRw3m+6Ja1SN/XKq76RnVVz5+v0R7UD5UmyrZ0FerwXwNHUf6HPMRRDCilKeQLKAjHbqFSz/8zR3PPPz8hqXvNz/y8pY/PvTm/Us2tKgHO03ZD3ZafvvXd//jsY8ef3X/X5/55A//+eb9z6zp1PRHx0hsrKwwOHQWbzSe4hCzubyvvPHW3LPmTZs+89rrbujs7CoWiwAgTvuqp+QKhYLNZjcZTdFotJ7bpRQzioERQjADRoE5XO6Xlr0y55QzTpp96u13/IfGYCxUKgygLCAxYygmDXP5ot5gUijVTqe7wvGEMEHA4vg1jIkgCOJ2EcJ9fdKHHnr45JNPmTx56i9+cdmnn27y+vz5YqFUKQuCAAIPmVS8u7PztWW9a1YGFb3A5YEKjOCqs4FUc7scx0WjMbVGb7Y4CiWOx1QctubyBV5bvuK0M+dNnDz9iiuvPXS41WxzWZwerck6MJwQCCBMax6JYyYDkfnMZnMoFBof56tzlSAIhGIecT6/z2Ay2VzudL4QGxzct2/fv/3q5hNmzJw1bfrDD9wv7+uhQgUAZ902w9pVxvff6W9rhnwGGAZGWTW7yBg7xnyhUEilUtlsVebD4yQu+mXmq1/KxGUQQoODg+++++4FF1zQNGHSZb+8YvOWPvbYLwAAIABJREFUbYlkCgA4XqjwHI94RDCuxvlYfHDE4fLaXN50viQQyGRzDqdHJldLZQqV3uD3+XBiCOLBdG9zz0tPOXduqjEfZhgdM5jUbC65XM5isUgkkng8zo3L7X6hcjGVSh1taf3VTb+aNnXGrFknPvPMQpPJDACMgSBgsQY0nc6aTBadzhAOR2rrpxhTQhkWB8SJY/0EYjXZpRJlJDxQLHGUgSDwCHEEI0YoAJRAcBYi7xzZ8PRHL8kj+lEhU2U+aMT5ji81mO+YoiPlx1fbv472xj8WvG/zDxS/7f09ftVgvoaOQ1U9HJQIhPCUVTALx7MtncYlr330n4+9cccDL/37wy8vemvT7jZdKMkP5EDlSL29/uh9T6+59a+v33Hfm8+8vHnbIU1ktJIsgsUVe+f9T15YtnLlmu3dMsuGTbt+d9u/T5k+6+z55z7+1LNefxAACEEYVTDiKCbAACiUixWn3WU2WaLRGMfxAEAwYhQxhgjlKRUAGIfRvkOHbrn11omTJv/zjy586dXXB4ZHEAMCIGCKMMVUvMlCoVCyWGxqtcblcnEczxir5fQoISKaUJEPtmzZeu21106cOPGcc85dsGDB0aNHdXq9SqN2edzJ0VEolSCfG5T2db75avfq9/zSLihngfCMYEwYJYxiilHVphrtH9DoTWabK1fiEAUKUKpwe/bu//0tf5w0aeo5553/1MJFwUh/ND5ksjm1RsvA0CgSa8JqtFe/GiCExsbGTCZTIBAol8viriMkBher1McYwVjwB31ag85ksSBChkdGPvroowt/9OOpkyb/8J/+6eWlS2V9PfFoCErZksdq3fCBcdVbkSP7IZcGhqseDvo5EgKAUCikVqsdNns2nYHPezjExSqVitPplMlk/f39Ym63Dqwi/vI839LScuutt06ZMuWMuXMfffxxp9vF8QJlUK7wPBJQLXRIGSOMDQ6POJxus8U+lsoSBoTSSoVPpjLhSL/OaFYplF6NKq+Vjx7Y3vXCU+7dW8shH+PLjGKCq8BMCMOYMgaE0mw+Z7ZY+iTSgfigyHyEih8yE1PJYlAiGAy9s+Ld+fPPnThx8iWXXLp//wGRcSll9TBqOp0xmSxarT4UCjNGAWo2G0pr66yOcrZa7TKZMhKNF8scBcAUIcxjJFCEGbAicO5ydHXnxhe2vqGJGZMoLQBGQEg9ud7Q8aEG81XljOR/v0T7XwE+8XHzQrXWnf5f3SWlUtnU1HTzzTf/r27lf0MN5mvoOJQYaCCMYkoxAwRQRhAbyUnU9o07295dv2ftluZOhTU0nC4QKAMM57DW1r91r/ydtYfXftpxpNvmiqRyPBQFCEYT23e3vrp8/bMvrHrpjQ133rPgvB/8ZNLUWdfccPNnuw5kcgUAQAghxCHEYwFTTClhlRLndnqtZlt/lfkYRjylAqU8wmUAjKkQGxp88dVXfvDjH0+aMvUPt92+/3BzscJRAEQpJtWH6LgsFEo2m0Or1bndbo7jGKOkHpmjVLyjI4SCweCLL744f/78CRMmXHfddVu2bPH7/YFgQKFWyVUqq9k87PeTWGyot6f3neU9a1b6JR1QSAOqUIwQpgQzIlDEYwZQ5irhaL9aZzRaHel8iQIgTALB8HOLFn/3u+c3NU28+Te/3blvf4HjBoYTWqNFYzDHh0YJYZgAoWx8rA++xHzi6wghMdlNKcZYACAYC/6AV2fQmq3mYrmkNxgefvjhk2effNopp/ztnr8c3LvbpNfq1Iq4x94v7dK896b27VfDh/dBLgMUM0ooFtPnxzKeABAOh7UajdPuyKSqud16eFHcDY7j3G63XC6PxWJinG+8JRYABgYGlixZct555zU1NV11zdWfbvo0XyyIY/04HiGMcS1fTBmljI6MJlxuj9liHRtLElrNExHKiqVKLD7sdXkCOu1od0do4/qWZx61bv0k73MAXwRGKMWIYESIWIhKGRBKc/m8yWzt6ZX2xwYrFR4AMGEIU4SpgAjCTNxAb5/k9j/dOWnSlDlzTn3o7w/bbLY6tn6B+TQabTAYpJSKBmVCCGGEUIoJwwQoA4yJzWaXy5XR/sFChScAmGJEeIR4jBBhpMDK7nJkTdfGF7e9qYubUjiNACEgGChtMN/xpAbzAQAMJbn/FvDV87yhwa9u6fmPFQ6Hm5qaHnnkkS+8LkLeihUrxv9vg/kaaugbERv3oABimzQCgACSBTyY4scKpEyAAAiiRYMBR2AsSwdG0GgKsmUoYSgi4AlUeDY4kpMoHe+t3XXHPU+e/8+XTp4++8TZZ9x732MKrSNb5AgAL1BECMJYEDBCBGNaKXE+j99hdfRHYrx4q0Y8ITwmnIAqAJDNZ3ukkt/fetuJJ8+ZO2/+stded/sDmDEKgDDClFQfmDIGhULJbnfqdAa328txPGOU1Crw6uGoSqXS09Nz5513Tp069ZRTTlmwYIHNZiOECEgIR6NqjU7SKzFIpFmjKXbkSO97b/WuXRnobYNsAvgSQYKACEYUC0TgEGOsWCkHoxGlVq8325LZAgBkstnDzS03/evNU6ZMP/W0MxYvfcnp9SHGIgNDCq1BYzAPjSTEyBOh7AvYhBBKJpNms1ms5xOvFbWKOjHNiwAoxoLf7zWbjTaHNRQJbfhow4UXXjhh4sRLL7lk+5bN/SH/QH9IKuk2Sbv1u7d1vfS8/OUXgvt2sXQSEE8RwsLnnCgibkYiEZ1W57Q70skUUDYelMWLlSAIXq9XqVTGYrFSqST+uWiJBYBcLtfZ2Xn99ddPmjRp5syZjyx4RKaQi+WChIqJ7GMS39dYcszr91nttmQySTAhhGCCMSUAQAGECp+PxVJyiXvDmoOP/125btWgQYkzowxVEEYcRgLGYrEmZYxQmisUjSZbV7ckEo2XKjwDEGlPQKRc4UVbd6FYXrNm3bnnntfU1HTppZdt2rxpeHgYAMRDIJYkAkA6nTEazWq1JhAIUEpFFw0hhDBKKEWYYsIoA4yx3W5TKJTR/sFCWWQ+hCmPCIexQIAUWNlVCn/Q8ekLW17XDpiSOI1qcb7xzDfePd3Qt6IG8wEALPnE/d8FPvHx+Gr7/2Bz/0Xm+79XDeZr6LhV9ZxkjDBKawiIGQgUBAaYAaaAKUNUfAIIgyCAIAAnQBlBBTMeMwFTHtM8BybX4GML3zz/gkuammbMnfu92+54YMPGZo2pfyiJywQQAAZABDChlDLEC5FA0G13xkL9QlkAqPoCKCUUKAAEwpG3Vrx3wQ9+NOvE2Tf/+nfNLW1ljq/uNhAAwoAwVk1QVsqc0+7Ra8wep190YkIVZxmpLTM6OvrOO+/85Cc/mThx4o033rh9+/ZSbfKEgFA2XxiMD0YczlGVxrpl64GlSzreXR7saoHMKCAOGKUMGAaGgCAKABWBiwwOqHQGg8WRLVYYgNvjf3bh4nnzvjtjxom//d0fD7ccLQkCBYjGhzQGs8FiH02lodZF+QuihGYyGavVGo6EOYH/uuNFKQ2FAk6n3W63trW13nf/fTNmzjhp9uz77/ubx+XguRLGXCo5koz4/e3NfcuWdD33lOXjdcWQjxYLYmqR1a4/tdQu9Pf3GwwGh8Mh5jqhypi0fpWilPr9foVCUfft1o4VAQCr1bpkyZK5c+dOmDDhwgsvfP+DD/x+/z8+65LJpM/vs9nt9S0CMAoEUyQCKa2UIRYZaT3U8twTHSte0R/c6TOo4pFgOpsWKGUAjAJChDFgAMVSxWx1dPXJogPDZV6A2q8XDMBhAgCYELVGe8+9f5s0edoZc8968qmnvD6vgAQAqHuTRX7NZDJGo0mr1YbD4fE7XPtpVP1IGKEOm00hV0b7B4ucwAAYEAoCYQJjhAErAe/jY2u6N76w5XV1v2kMZZDYqwUaF//jSw3mA09/4X8GfOLD7M/+d7fYYL6GGvq2dKzSnYkxGKCU1eN/hADG1Y4nlAIRM3OEYUR5gXCI8JgKCCOMAQAD2HyD997/9Lyzf3DyzNN+e9Otjz/60rLXPl3x/r4dBxQaSziWyOc4WkHAIxAQLRcrfo/fbrGHfeFitkgEIvB8pVLhBQETWihzHV29t//prhNOPPn0089+6qnnDAYzwoQXeAFxAqoIqMQLZZ6v8DxPCM1lizazR6MyOWzeUpETfRucwJe4cpmrAEClUlGr1bfddtvs2bPnzJmzePFio9FIKRV4XhAETIiAaalQzg4MlRxuz+69B15Ysm/ZEu32jRmPtTw2wpVLgoAxR1AZcSUOIZQvF0MD/QqtzmCxZ4uV0bHM3r2HrrzqusmTZ8ybd97rr7/t9PgIQFlAwWhMa7ToTNbB0YRAKSdgXkAICUj8D4+wgHiOSyaTFoslEAzmS0VeqP6rID5BiOd5sWNfMBiw220qleL1N179+SUXNzU1/ezii1etWplOjWHME8ILfInmU2Nahe7t13sWPq189+2QvC/mdo0MDhZyeZ7jEEIIEZ5HgoAxxpFIRK/XW63W0dFRMeLF8zzH8eICgoD+D3vvHSY3ea7/r3uj2ARCgHAgMSU0JxDCCSXJSSXJIcBJKClAGiHHQAgJ3cbYphgbMDa4G2zjXnbX29vsTu9NI03b2TK7O13S9C7pbb8/NLteOyTfUHICv2vvS9fl8eyM9EqjkT7zPO9zP4Ig9Pf7tVrt8PBwPp+HEAqCIEmSKIq5XG7v3r3f+MY3ZsyYcc455/ziF79oaGgYGxuTRyu/ZkJyaFCSpEQi4ff7XC6K53l570RJqAjlUqVYLJeEaoVUy4SN5vq6up9/Uv3WWmfLEVqrsJl0DsoZDEfSuXy1IlQrgiRBSQLZbN7mcHX1qYdGw9liWQCwIkllUSqLYlmUICaJBLvm1bVXXLmkrm76977/w/0HD5UqFRFIVUGoVCry/sqx1VQqZbfbTSbT4OCgHAIcH7ooSGJVFKqSIAFJrAoM5dJpdMPBULZQEiAQpHJVLFaFkiBUBCBmYMFTHN7Y/c6y9142hRxJKStNeTJ/IjXFfGRr88hHYb71R4c+6Bb/Seab/LLDhw//LQ7KTx4+fHjy6yek1+tPWfPhw4fXrVsn//WUX3Ufr6aYb0qfbMnlHFA+Q8frHjBCBMKaB9ukOk0oCKBaFQWxlqSVgAiAiAmOsMn9x1qvv+Hbn1lwznWLr16/Yu2erUdeennXfb97/rdLV72y/r0Whd0VSIzFy3G+yiUrsVjG4fCYjHbG5Y2G46lkiuXYeCKeTKcy2TzN+F599Y3LLr9q5qx5V1315TfXv+1wuHiOZxNxlotxfJTjYxwfZbkYyyaSfDo8ljAbabXSbLPSbCKVSmZYjk1wbDQeiycSpVLJ7/dv3Ljx4osvnjVr1nXXXbd///5gMJjJZFiWTbAJlucSXCrJpgoxjoRise7ejpdW7/7rnxrWrqbaG4coW3h0JJHg+EQqGUtyUTaZTEYTcXfAr9RqTTZ7lE2qtcbH//LUwkXn1E2bddPN32o83joajmYKxUiCpb1+rdGiMZj9g8NsKp1IpliO5ziO53me43iWS3I8x3JjY2MWs4Vm6HA0wvIcx/Mcy00okUhwHMeyrNfnMxqNR44cuv3Onyw868xZs2fd/+sHmlubeZ5NpViOjXJsFGSTBcpGb3hd+9zTqldeNB49pGpt0Wu0A/2BeCyeTCY5LslxSZ5PpVIpn89rMBgsFsvw8DDP1waWTCZ5PsVxKY5LsixHUVRfXx/jZiKRSCqVSiQS2Ww2nU5bLJZHHnlk4cKFM2bM+M///M81a9b09PT09/fHYrHxlfDysOW9SKVSqVQqGByiKIfVah4ZGZFfw3KJBBdLcPFoIs6zCSERIwO+dFuj4oWnHXu2juoVAau2t7P1WEN9Z1+fy+2JRGJsnEslM8lkOhyJ6Qzm1s4exhcIx1kunYnzySjLRTk+mc3FWE7Rq/zu934wc9bc08846+lnllms9lK5yiWT0Vg0Ho/LI0wkErlcLhQKmUwmjUZD03RtYPLIkzyX5Fmei3Msx/MpPmmzWFVKtdc3EIol2FSS5WMsH2W5GMfGuQw/mo0aY9S65s3L9rw0znxTnsyfRE0xH/njetdHYb4H1jg+6BY/BPMRQv52bt+tt95aV1f7BE/hP5ntJv4rr3nx4sX/N7MDp5hvSp9wTT4t8bgVMAAnDOQQRhBBRDBEWAJIFOVJVfJkJwARIITozdZHHnvqs5+54Pz5i+65+VuH39ioa1a0NanXv33gqRVvPfrkusee3bD8pV0btrQcbbKqjUErFe1WUs0dmo5upUZvNJrNepPRZDFTLpeTords2fHfP75z7tzTFi367A9vvW3Htnf7FCqrxWYxmS1mg8Wit1gNVpvBYjWaLWarzWEw2FpaehvqO9rbeq0WyuGgbDabzWaz2+0Oh4OiqO3bt992222zZ88+++yz77777mPHjsl/tVqtFqvFbLOaLA6ryUbrzRGD2Xv0WOuLL7735J+PvrJCc2iPuvV4b1e3okelUqgNKr3NaHU6nWabVaFSHm9t6+jp1ZmsL69Zd+NN36yrm3n+5y++/7cPNrd3me1OG0Wb7VSPUnO8taO+qbVHqTHZHCab3WyxWiwWm81mtVrMZqPJZLBaLUaTqaWlpaOzU6fTmc1mi8VisVisVqvVarNYbCaT2Wy2Wqw2vcFw6MihJ578yxcWXzRj1vSLLr7ohVUrFb0KinI47Baz2WA26QecNn/rcc2qZcpn/2p4Y62zpUlx/HhzY2NXR6eiR9HX26fqU1nNVoZmGIZRqVQtLS3t7e06nc7hcMgbtdvtNptjfLF1dnYeOXKkW9GjNxqsNpvZbHa73Tab7dVXX73hhhumTZt24YUX3n///bt27WpoaFAoFGazWT7+VqvVMi6r1epwOBwOh1ar7erqamtr0+l08mvMVrPJYjRbTUaL2Wax9JvN8b7uwd3bm598tG/DGqrlCKPtUfV0NDYdP9rU1NLe0dPTq+juVSu1BoPFaqPaOnsOHKnvUWoMFrvF6TLZHAaLzWRzMP5Ac2v7Y489fs45586aM++6r339rbe36PRGysVYrVaTyWQymeSxmUwmh8Oh0+mam5sbGxt7enrsdrvZbDaZTFar1WKzmm1Ws9WiNxnMFjPlpDpa244drVcotTqz1Wyzma1Gs9VgsRotZqPZYVG79PW2tmW7X3xi63J90MqLmak43ydTU8xH/oEb3z9ZyfFBt/jhmG/p0qWnxOdOIcJTVrh48eLFixdPXvO/Orw3oSnmm9InXBiTScwne5KBiSn8BMvlvVAu8pUgAgDJ1QxQAgQhCKVMLrPj3V033/Lt02eftuSz5z3xk9ua1q1luhWDzIDF6mvpNu/Y2/HS+oOPP7vtj3/a+Nfndr6xue1IC9XQ4WxRWBVai5mi7TRjdjgohmE8XoPB9Pifn7js0iumT5t1w/U3PvPUc431TQadkXJQNEW5KIeLsrloh7xQNMW4vTY73dmpamrq7u5SuSiPx+NlGIamaZ/P52aYrq6uhx9++KKLLpo5c+a11167YsUKlUrl8XgYhmEYxkXTlMvldLldDtpnsSes9kBTc9frrx1bvUyx7U1/Xwdj0Bi1uu6uvqb65taGZmVPn81mszntar22u6+vvVtxtLH5np/fd85nz581a96tP7590/adVift8vgdtJdy+9R6U3N7V2NLu1JrdNAeB+2maJqmabfbzTA05XI4nXaXi7LZbB0dHb29vTabzeVyuVwuiqIYhmYYN027nU4XTbtpxmOyWDa8vfE73//OrLmzFn5m0V333tPY1OTz+zwehqEdFGWjnPZRDzPU3WZ4daXuhWdc2zdHzGa/zWYzmYx6Q19vb2tLS/2xY53tHUaD0ePxGE2m7u7u7u5umeRcLhdNuxiGYRgPw3gZxkPTtEKhaGhoUGnUFrvNRbsYt9vlcjU1Nd1+++0LFy6cPXv2HXfcsXHjxu7u7ubm5r6+PpqmaYaekLwvNE17PB6Px2M2m3t7e7u6usxm8/hHQDldDqfL4XBRjMs17KSSek1w/66Wp/6k3Piqp7NxlLL4aIfFbtNZLHqTWa3Wtja3HW9saW3t7FNqm1o7jzY2q/UmB+2hvf02irG7PE7Ga6WYV9e9cd1XvzZt2ozP/8cXfv/HhxuaWp0UI+8URVEURU0carfbbTab29rampqa+vr6GIahKIpyUrUzhHZRtMvudFAuyuv2dHd2NTYcV+kMFqeLYtxOl5Oi7RRtpygn5XGZ/LYWV/eKvWue3LpcO2TmhPQU830yNcV8H5X5fvy06YNu8ZQk7Cn6e8x3SiRvIl17yuMJyYw4+cX/ZzMFp5hvSp9wTT4tEar1M53kfSvP4kMSBAKQqgAAiGXmA6JECBGFisvlePRPj33u3AvOP/OsnyxZsv6BXx5/Ybm3raUYi4sVWBEJl8XMQPpQo/mZFbt+9fuXH3p849pNLXvqjR1an8MfjmbKqaKQSOWypTKbTBmM5l/88r5zzjn37LPOWfrHh+uPNhh0xuHB4STP53OZfC6Ty6az8pLLZPO5YqnM8SmHk9HqzHYHnU5nS6VSPp/PZDLVapXjuKNHj952223z5s0799xz77nnngMHDgwMDGSz2WKxWCgUcrlcJpPN5PK5TLbEJwnH8yaTbsfWzo1rPS1HcDSIcukMnwz0D2uU2u72Lq1a4+/3jYSC3gGfk6F7lKq3tmy/4eu3zJlz2kUXX7LqpTUurz+dL2UKZT6TT+WK/sGg3mxT6YyB4dFMoZTOF3P5QqFQKBaLxWIhn8/mcplMJh2JRO12u9/vTyaThUJBHlihUCgWS4VCKZcrlEqVfKHEuL0rXlj5HxdfVDet7qs33LDtnXdHQqGqWM1m09lMMptN5rNpUiqUvC7/zrft61YPHXwPRcK4WBTLlXw2NzY6JsNle3u7yWSKRqODg4NOp9PpdIbD4UKhkM/nc7lcPp/P54uFQimfL2YyGYZh1Gp1/0AgziZyhXy1Wh0YGNi6detll11WV1d30UUXbdiwQUZGrVbrdrvzkySvM5vN5nK5YrFYLBZDoRDDMHa7PRwOF/KFQqGQy2czuXQ6m0rlMvlsFqbTJDyaUbQrXnjavmsza9eLXLSUTaazmWy5lCuWEnHWaXcq+9Td3Yo+pbats6ejp69/aITP5HOlKpvKZgrlZLZgtlP/+8hjZ565aN68Bd/7wY+2vrPbaHVEYmwhX5R3M5vNygPL5/OlUikSiZjNZo1GI++CPHJZuXwum89l87lcPp/LZB02u1ql9g8MJpLpXKmUyWcyuVQ2l8pms7lyIVFJOpPeDW3blu96UTNkZqupKeb7ZGqK+T5qbvdXL9s/6BY/XJyPnJzenYx0Mg6+r953zf9qTTHflD75Gi/mwONuwSf6VtU8aTGSEKwCqQIkAUMRQFEEMvNVysXjjfU/uPXWmTNmX3fJ5c/d9bPOFc8qVi4bamkgKY5AEWEiSKQooFiy7PBGDzYZXnzz8NJnNv3hqQ0r3jh4uMPuHStkqqSCCCEkzvN79u2/7qtfPW3Bgpu+ftOObTudNqfNZAqNBEvFHIIiRgBCAOWp/0CCCBJCSuWyp99vsloYt1sQREIIgghIEiGEjSdeeeWVK6+8cvr06bfccsvKlSuVSmU0Gq1Wq7X9rZnRQQAAFkQiCLyb0e/e2fX2a972BpKMErECAaiUqyk+PTwwbLNYjUa9yWqyuexmh/3AkaO/efAPZ59z3oIFZ/7srp93KfoqEhARliCWAIIIh6JxK8UYLI5IgoWEiAgBNFkQIShJkoxWwWBQ9mSehN1Y7h1MCAEAKpXq++5/YM7cOQsXLfzt737voOhiuSy7G0IgQCQiKBGCSkP9gXe2uF5/ZaT+MEmnCAQEYygBURDliWuU02kymSiKMhgMOp3O7XZns1kyqZeuPJNTtgkMBAI6nS44EswXCvLFy2AwPPTQQ6effvqCBQtuv/12i8WSTCZlS5f+/n4AAJL7y4ETdjmyVwtCiOeTAwODDONJpdLjBwFAJEEoiZIkiSKpVkiKy+iUvauWuQ/syvfTuJpHUBCBKGIMMAYSKBVKiTjr9wf0BlNjc1t9U6vL4+fTWQkggBAhpFyp7jtw+Jvf+u60aTO+8pXrnnnu+R6lxu7yxFhePtXhySKEpNNpp9NlNluHhoYnTLNhbVorlO2gMcJAlBjKpdPqRkZDhVIFEgyQJMGqBAUIAcAoj8uDQmhb33sv7F2jHbZ8EOaTrZM+xhuEvMKPd51/f82ftv4iU8xH1h8d+ijM9+rB/0eV/t/qQzPfZM5bvHjxKSHAyUUb/3jN/2pNMd+UPvnC76dT4nwighUglqEgYCBAIIoAAUQIiYRHX3px1eWXXz5r+qz7b7vj6MoX/Js36lc+F2w8TNIJAksIiwBIcgcCkZARNt9j9G7c3fHEi+88unzrsrX7dxxU9RoDA+FktgJMduf/PvKnz5x9zmfPOfdPj/5ZpzWOjYxZDPrR4EC5nCNEqvXWggjJEw4JIYSUq2X/oM9sNzIelzjJ6wRKgHI477333kWLFi1atOjxxx8/cuSIzWaLRCITtiO1I0AIJphASCDk/F7D3nc7N73u6WggqRiRqhO3snKxEhoboxmXjbJZKVtTW+szy5+/+ivXzp132pVXffmtTVtHQhFCiIQxGB9bNM7aKLfR6oiy/D+4pRcKBYZhhoeHy+Xy5EvExAWEEJJMptav3/DVr15fV1d3w9e+tmnT5kw2DxBCGCIoESwRAglBhJBiMBB4Zyv1+pqRhqMkmyEIEnLCJ0aSJI7nh4aH5aZqnZ2dsv2eIAgy/Uw+JQAAMvONjIzInZEzmcyWLVu+8pWvTJs27Zprrnn99dd5nhcEIRAI6PX6/kBgYiXvu6vJZHpgYJhhvJnMhM9DDSAgghAAIgkkm0obNIpVy7yH3isO+YhUJgRAmWcnPlyIstn8wOBwV0/foWONKp3R7euPxRKVSpUQMjI48O3kAAAgAElEQVQaWvrwY+edf+H8Bac98uhjRxuaLA6XzeWOxtlTPnWCa83ls9ms0+mS++1OPv7ygwmvFgSg20XrtLqxsXCpWsWEIAIRkRCWMMaIkBIRhqXotr73nt/zsi5oYYV/nvnQxCf4MenfwXyfnvvbFPMR50D2ozCfwZP6oFv80Mwnv0Cv1088kJ8/Je37t5pivilN6QNJ7tghQFABQhlWBSwJUJSARAgpFfIade9P/+eOhQsXnXfO5zateqn/yBFu327zC88OH9lHkjECiwhVJLEkAUFCUCJEJKSISDgDuw2BtZsbfvPoml8++MITKzbtPtzdrXG8/taOq798/czZ86//2o2HDjaEQ4l4jNVp1QODvnwxDZEAkQiAKEkSkCCACCCICCqU874AY7RqKdpWKhUgADJ2RCPR3e/uuvzyy+fOnXv99dfX19c7nU6HwzE0NJTJZCbHMgGCCAECBCIKvNdt2L+7c/Mbno4GkowSoYyA7GdMECIAgEIpH+fjtI9Zv2H9t7/73emz5yw865xf/OrXFoerUKkiQkqCWBVFgCDCJBSNWxwunck2Fo1LmJzSe22iLLpQKFAUFQgE8vm8PJlSnlUpu4UQQkqlstFovvPOn5522unz589funSpXm/AhACEBLEqiVUoVSEQ5I4dpaH+gXe3OV57ZejYIZJOEnhyv11CCCEAwVwu53Q6W1paGhoadDrd0NBQMpmsVqtyeE82WymXy16vV6PRBINBURQFQVCpVPfee+/06dNnzpx53333Wa1WQRDK5bLMfH6/XxRFgjBBGEM00cZtIs7HcbzPH6AoOplMjkcBAYQShLVNErFK0nxar+pZ9Zz7wO58wIOFEoKiCEQBYwlhCHDNnw/jYqlic7qONjY3d3R39vTqDabRsXBwJHSsvvnqa66dOWvu1dd8+XhTq9c/aLZTZjsVisQIIRgjBCGGchfoWh+OVCptszmMRvPg4JDcr082l5HHDxCUEIAIAlFiXHQtzlcuQ4IlKMpxPgAAwKhAKoHK2NudO599Z5V22Mx+gPl8aHz5GL+7U8z3dzXFfIQQ8vgm94cDvoc30PB9/Ub/oT4085Hx8N66desm6jNk/eOOHVPMN6UpnaKJc/J9A37yeQswkpAkAKEiVapiBQKREDI2MrR1y1uXXvaF+Qvmf+Omm3UtLQWDIblvr3nFsuHD+wkfJ1IFIQFIZYgEgEQRClUoCISUERkI8SqT93CTdtM7TavXvvPnZ9b+/pFlt3znjvlnfO6CCy9f+vCTgYFosYQisaRaq/MN+DKFlIhEgCQJigACACFACGKECS5VCoGAx2LRuVy2UimPEJTzkso+5e9+97t58+ZdcMEFjz76qN/vDwaDJpMpEAhkMpnJsUyAAEQSgQKRqrzfbTqwp3vLG96OepIME7GMEBABkCQgkxBCUBArwbHgs8ueveSSS+vq6r5wyeV/efJZxhfIFstVAKsAChBKGENCQrGExUHrTNZQNA4QFiS5dy86+WijQiFH066BgYFcLi9JYKJbxgTzRaPR7dt3XnbZl6ZPn3nVVVft2r0rEotBQiQIBFGQu5hAJEAoEALKwf6h3ducr788VH+QpHkCRYIhRoBMXIsIIYQgiEKjYyajsaenp6+vT6fT6fX6gYGBTCYjiqJ8fARB8Pl8MvMBALLZ7EsvvXTFFVfU1dVdccUVr732GsdxMrNOZr5TQ8XjzIcx5nje199P0a5kKjWe3gYASQBJEgAQSESskmwybdAoVi9jDuzK9TNYKCI0mfmQzHwI4Xyh6HAxnb0q2tvP+PrtlMvhovcdOHz/A7+bN+/0Cy68+M9/fWp4NBLn03qzzWSjQtE4kbuqAQABGG/Rhwkh6XTabncYjcbBwUF5tLWGJTLzQSRBBBFGEmBoWqvVBUfGCuUKJGQy80GMCqRaY76dK7Xj8/lEAgCeZHX9N1+9iSf+DjR96LTvx0Nh+OTlY1zzv1FTzEcIIaOJ8ofovXbrk0b/WOFDbO6jMJ9Me4sXLz4F4GRzlslPLl26dOK9U8w3pSmdov8H88lVHRhBBCQgVIWyKFagJECpqlYpHnrot/MXzDrvgvP+9Mgj4X4/8fmSe/dZnl8+fPAAYeNErCIkAakKkABQVQLlilgUoSBhEOP4QDDiDYQZ32hbj2HFy5u++f27zzh7cV3daVctufmFFzcOj2YyeTwSTmlNdu/AIJ/LCBhIGEhQArjWe01us1GplgYH+m0WI005SsUCIQRCGI/HX3/99SVLlsyZM+d73/vewYMHc7lcJBLRarV+vz+dTk/mEoAAkpkPVJP9HvOh93q2rPd2HCPJEJHKCEMJyibDgiAIhJCqULY7bD//+b1nnH7GnDnzfvCj2zZu2e6gPYMjY2PRGJ/J5ssVASJISJTl7S631mgZC8cAxKIEAUSTmY8QMs589MDAQC6Xk0QIIZaDTBPdYA0G44MPPrRgwelnnrnwl7/6pclirkqihJEIgSiJAIgQCfJCCCiP9Af37qDeeHm4/gDJcASKBAOZ+eQybTTeBoyLs26asVqtTopyOp1ardZisfh8vnA4nM1mBUGQe69ptdrR0dFcLudyue68884FCxbMnz//gQce6OrqkpE0l8v19/frdDqfz1djPkJOYT75HON43hfwU7QrlUqNn1o15gMQnMjtGjWK1cuZ/e9m/S4sFjASJSAJGANMIMSSBDGqpXftFK1Q60bCcT6TG4tG1QbD40889YUvXjZt2uxvfOs7ew4cThfKXDpnsNjNdio8iflk42UIkdyVJJPJOJ0Oo9E4MDAgP1WLBKNav10JYIgIBJChaa1WGxwZK5blBtCSBAVQYz5cJNVBIbSp651n31mlGTSdYD7yzzDf3xP6l0Xs/inh98e+T7emmK8msy9965PGDwR8WuYDZ3VlfRTmm3Bd+dvZexN/kvW3SeEp5pvSlP4ZTYAfhBAACQBBFKsQiKJQYROxTZs23vD162bMqvvGN2/Zt3dvIZshw8Ppvftszz8/fHA/iUeJWEEISJIggSpAVYiqEigBWBGlcig05vcHBodGRQAyhXKbwvC9/7535rxzps1Y9LUbf/TMijfbexwuX5z2R7UWt3sgxGaKVYxFjAQIJIwmWu4SQoRqNTg0bLfaaMpVLpYIIaVSqbe396677lqwYMHFF1+8bNmygYEBAEA4HNZqtV6vN5VKTQAfhBBigJBEgECAkAp4rUf29Wx5w9N+tMZ8CEpyZBEASRIIIdFoeOfO7UuWXFNXN+2Liy99fuVqhUprslNao1lrNNFe31g0li2WJEzifFp2bBkZiwCI4Xhl9MSBJZOYLxAIZLNZOZ0op1bl4SWTyW3btn/lK9fV1c24+upr1m94MxQJE0Jk5pOdsWXgA7BKCKiMDozuf4dZ/0qw/iDJ8ASJhECCIcYnHLYJxgSTWCTK0IzP50smk+VyORwOO51OjUYjV+DG4/FCoeDz+bRabTgc9vv977zzzuWXX15XV3fJJZfs2LFjZGRExiOZ+eRjKwjCKRe9CbCqxfkC/TXmq/2mgBCfzHyZZNqgVqxexux/N1djPkmCkkgIwARBIvdZhhDn80Wbw9XRowwMj1YlWKpWm9s7fvyTO6ZNm33uuZ///R+W9ig1UTY5Eo6ZbA6LgwpH5dwunpTYRxBiQkgmk5WLWk5hPoAgOMF8GABAn2C+Ch7vtwuQKBeqFEl1SIxs7tn17DurVAPGRCUpEfS3/XY/oD72tO8H0xTz/f9c/rHCg69R/wzw/Xatkx7O/bvH+8nVFPNN6VOtCTqB4+3o5SKJcrliMBh/89vfLPrMos+d/7nHHn+MpmmpWiVDg9kD+20rnx8+uA/HwkQoI7kRGqjWYiFSFUERAiEaDfm8Hr/PB4CYTKX2Hzr65etvnDb7jIsWL/nlbx97dtVbTyx/6/lX3n1987H99SqnN54uEUCIRIiAsIiwhDCACEBECKlWxeDQqM3icDmZarlKCBkZCa5ateryyy+fPXv2bbf9d3390UqlTAiORsMmk4FhGI7jJvKnAACIAIYSkaoECulBv+PYQcW2Nz3tRwk3RsQSRghABMaLaCUgavWa+3993xlnnHH66Wfed/9vFEpNulBMJNMDwTG7i9GZLFqj2UG7Q7HE0GiYcvv0ZttoJCZCBCCezHxyHQrGuFDI1+J8hbwEABwPRBFCJElSq9UPPPDruXPnz59/+h13/k9LWyufSmJCRARFCCQgQSAiKEAoSFKVEFQdGwzvf9f9xpqRYwdIhidQInJIbZL5tvyATbAej4emXTzPIgQEQchkMmNjYxRFmc1ms9lst9uVSmVvb28oFGppafnVr341f/78s88++/7773c6nYIgyHhULBaHh4f1er3X65Vrosnfj/P5+/2Uizoxnw8BgCSIAUAQQkCkKskm5TgfLcf5BJn5gEgIxPKsSoQQgRDn8kWbk+rq7RseC1UBjCQSTz237MKLv1g3bdZPbv/p1u3vWGwOi83Rq9K2dSn0Zks0HpeHMQGjco6XEJLL5WialtPTE4SKEIIIgpo5JYQIQQhpmtZoNMPB0UK5jAiRoASQAJEoo3SRVIelyOaeXc/sXKkM6ONlXiJIIgCSE6B/kghGBE+e7XfSH8efIRM3Drl1zol3y8tJ5T5k0opO/t8HEpq0/J2xEywfp1M3/WnQFPOdJIjwYWXkx0+b/oEb376esCj92355fCo08T2sfYemmG9KnypNphM43kWVEJLM5Ha/t//rN90ybeaMr9904853383lchgAMjiQP3zAtur5oUPvodgYEYoIjreVBRIAEpBEjCACIBoJ+b1uv89dKuY8HnrZ8mfPveD8BWeedftPf7n13UMHG/tWvrr7kafe/N+/vPHcqp0HG4yUP8HnqyWJCIhImABEAMQAYkJItSIGh0IWk4NyMGIVFAslhULxwx/+UKaTFSuWM4xL3p1oNGy1mmmaTiQSk5kPIYChKDNfZqjf2XBIse1NT9tRwo4SoSTP+AcIYkIwQeHI2KYtb19x1ZemT59x5VVLtmzdGY4nCCEiwtliORRjaW+/3mzTGC02ijFaHRqDWWMwj0ZiIsIAE4RPXA0m2EKu4egPBLL5nAgkeWDytYLjuLVr1y5Z8uW6urqrr17y9DPP6k2GVCYNMJJOYj4RAlGSREKQMDYUPbDbs/7VkWMHSZojUCIY14qdMZr4WOWVe71einKybBzj2sVcEIREIhEIBGw2m1qt7ujoaGtr02q1y5cvv+yyy6ZNm37jjTft3LkznU4TQmSYK5XLo6OjBoPB4/FUKpXJRSqnzufjOL/f76Jc78N8GEIEiFiRma9n9TLXvneyPgpXCxiJEpREUsvtTjBfPl+0OpxdvX3heCKZzSm1upu/9a2Zs+eef8FF617bYLNTY6Gww0l1dvceO97S0dPr6w9Uq0JtMGQC+wAhJJfLMQwjp6cnCFXGZNmrSAQSQBBCyNC0Wq0ZGgrmSyVEiARFAAWERIzxOPNFN/fsembHC31+XWyC+f4eOZ3EfCduFhN/xZPhDf9d5jsZDAkhp1LgP8S7v6d/hvkQxnDi5PkUaYr53kd8TjysjDy93fuL1TYZ9X6x2vbEFs9hZSSWrP67R/cp0MS3rvYFmmK+KX2qdOLaj8bLGAFAhAyOhJ5Z/sLFl1w2d8GCB3732z6VmhBCMCJDA4Vjh62rlw0c3I2iI0TIy1POIJSrMwEQJQwRAiA0Ntrv9wwP9XNspOn40e//4Ntz5s5cfOklr77+5sBotCAR92D6UKPp2ZU7777v2aWPv/72jhatZTgYKWaKuAqIhIiECICEYFItiyNDYYvRQdndkoAHB4Ovvb7+85///MyZM7/2ta81NBxLJjl5X8LhsNVqpWmaZVlCiHy/r1kQQpGIFQKFdNDvaDzYs229p/UISYwQoYjloJucR5aqPYquBx64b9acmaedfvrP7v65zmTNlcqIkLIIBYhFREoCiHEpT/+g1mhpaus82tjc0dM3EBytSEDCBJFTmY8Qks/nnU6nz+dLp9OiKE4E+SqVitlsvv322xcuXPSZz5zzu9/+bvfu3WarhUvyIpDkFimgxnySTLCEQGF0MH74Pd+GdaP1h05ivvFQ38SDRCIhtySRA58TzxNCAADpdNrn8+l0uvr6+ldeeeUb3/jGrFmzFi5cuHTpUoqi5KmN8jiLxWIwGNTr9RPMRybt5mR/PpZl/X6/y3Uq8wEkSQgAKNWYz6TpWrWM2rcz46VwNT9RtysiLAEkSRBhAhHO54sWu7Orty+RTDE+/6uvv7HwrLNmz5n3ox/fodEaK1URE5LLFxmPv7m96+DRBoVSPRwcTaZTFaGKCIZEdhKEhJBsLsswjFan9fi8EEIs+7NgTAiBGAsQVCURQIgQYhhGo9EMDA7nikW5bleO8yGEIEFFUg2C6JaeXU/veEHh08ZKHJjEfP/MN+6k/47bxOBJX0byfjwnP5h48eR3fZQrwP9zvP/eiYYfRVPMN6WPX1PMN6VPtSZ+7EOEJAAkCAghmXyxvbv32z/40WmLzrro0kvXv/12/3CQEEIgIsOD+ePHTKuX9x/YjSKjRChiJAKpCoAoSaIkiJIgyrfZ0NjY0ODA6EjQbrc8//xz55579hlnLLjjzjuUGk2uXCGE5Kt4JJrvUXte23hk2aqdT6/YtuKldzdsaTzebvUPpXLlE/eZSlUMBkNWC0VRnlIFdCtUv7zv17NmzT7/ggseefQRj5cBQCSEEEwi4ajNYqNpJpHgEMLyHkEEIQIICEQsE1TNjPqplkOK7es9rYdJfJgIBQhFQaxijCAEkWj4pZdWX331lXV1dVcv+fLKl14ZGg1XAJQIKYmwLCEBEZGQCoC5UjnG8Q7G29GjPFR/XKHWegNDUY4vlssIyTZsE5EwWMjnKKej3+/LZtKiKIBaxI4ER4Ib3tp48Rcunr9gwc0337Jt6zaVSmW0mGKJeFUUIK6ZjUBJgnIUVZIIgeLYIHvkPf+GV0eP7ScplgBRZj4MMYIYIQQgkLEskWDdbi9F0SzLISRX9+IJ22gggXK5PBAYOLj/wD1333XuZ8+ZPm3aDV+7fvOmt3gugRAghGCMCCalQnEkODKZ+WpkCQGCEoISAEBOanMc2+/3uihHiucRnJgwBwACIoRAAkSoklw6bdZ1vbjcsW9nyuvE1fxEDccJ5kMEQJTJF2iPT2s0j0Zi+w4e+eGPf1JXN/3Kq5a8sX5DJJogsuUdJuFYQmuytnb2dPepzHaH2W53+3yRRKJUFSbCU5lcjmbcap3e7fMBgOQ3QoQliESERAQFIAIIMSY041aptQNDIzLrTzAfBABgVCTVEZjY2vveMztXKXyaaImVCBSJBDHAqDalUk6HEoTH58fhExPl0Am4Q5hATCAhABOAZe++8cgeRhgjhDEiGBEMCQEYAYwgwbBm9IcBQZBAJG8GnxytOxG8IwgTNG4/OD4QjP9OWBBNuiRgDAlG44Xgn7772hTzTenj1xTzTelTLYxruScJAhFKACNCiDcwuOa19Z+78KLTzvrMD++4o0+vy5QqkBACMQkO51oajS8+7z+wB0bGiFAhGEAgQChCIHOJJH8X4vF4MBj0en27du368Y9/NG1a3TXXXPXKmpfjbFyOqCFCJEJC8UKHgjpwTLtpR+sLL+9+4rnNK17as+eg2mALhhKFbEmSCKlIaDTEOmm/w+UdCSdee/Pta669fvbseT/4wa2HDh/KZtOE1IIesUjCbnW4XEw8ziFE5PgexAjKcT6pQnA1Fwq4O44p33nT23aIxIeImEdYFECVEFIs5jQa1U//547TT1swf978n919z4Ejx+LJjICIREgF4ArAVYil8bgHIiSeTJkdrmNNrW3dvQarnXJ7R8dCmUxaqJYhBAhhCCFGsFTMMzQ1EPDnsmlJEhACEIoQSt09Xff84t5Zs2edd/55jz76qEqlohnGYDTG4nFBFGtz9OSyUogQRABCQrAUHuaP7fW/+cro0b0kxRIoEUIIwgQRjMhEppUQwnNJr9fvdLoSCQ6NDxpBPNGdghAyEhzZ9Nbb135lycwZ0xctXPjg73/X3NQYi4Yz6WS5XJRdeyrlSmh0TGY+Of5H5MQoBBgB2alPvvKlknyg30dRjhSflKFFNv2GGMtz+ogoknwmbdF3v/yC88C7aT+FxSLBACAg13BARCAiiBCAcKZY7B8K6sw2pdbw8KOPf+68C08/46zf/PZBi9UuiBIhRMKEEJLM5pyMV2OwWByUpz9gsFi1JrPdxYyEo+lcvipKhJBsoUi7vWq9we3vB2ictBCRy6EljCVYK7x1u71qrT4QHMtXquM1HCLEEoIQElwm4hhit/XufWbnaoVXEy2yEoECEQGqNWHBCBEoI7hsmjixjBMcGq8uQgRgImEiICwg2XRbZj0kvx8iuZgJSYTIYCphBAgGBEsYixhIRIIEyOvDoDaTVM61Y4gwRhBhALEIEIAyixKEMSQIEgwxqhUtj0eIx/uRQIigbN+EMSR/E3T8tGiK+ab08WuK+ab0qVYtYIOxIIkSBLI5c0tHx92/+OWsefMvvfKqF15+OcrzmBAJEQIhGRnOtzYYXlzu3b9LCgVJtUwwhEA60cAXQkwwIiidzQwMDXV3K37/+4cuuujiuXPn/uZ3v1b09UhQRARKSAIYFQUpGOE1Jq97IDkUrlroxI69ir8+t/kPj659Yc2e/fUaMxWKp4VclYzF80wgore627qVd/38vgVnnvUfF31xxYoXhoeH5OQjhJggEotwdqvT4XBFo3H5i4gwliNRsFbDUSmEBvq7GzXvbvC1HiTRAKnmEBYFJBJCRseCGze+eeUVl8+aMf2Ky7+0fNnzKo0+zqcrEgKEiIhI8h0aIkECEkCQkFQ+7xse1phMVoqm3D613mAwmtwME4lE8vm8bPmLMSqV8h4PMzDQn8mkBKFCCEYIRGLhda+vu+SyS+vq6m66+aY9e/a4vR6P16fTG+MJTpQAkgkCIbk2BCEsl6BKkWCyfp/vzZeDh/eQZIJAkWCMAMaoVgAxjnwklUoHAoMU5YrFEgDAE9PDJixdCLFarX/961/PPeezs2bOuPbaL2/evFmlUlosJopyBIND2WwaYyQIglwTzbiZqijIl7vxvHkt5ieHklKpVCAQcDqdPM9P/AkiBBGRIAYSJKJIsum0Wad4ZZXr0O5MP42lEsZAgkD2akETzIdxrlQeHBnrVChXv7J2yVeunz599s23/NfuPftK5QomBGEiAYQJ4TJZyu0326nRSEzCOMyyDsat0hnVerODdo9GohUJpPMFl8erNRo9/QPyRykiIkAkGy7K/fTkg+bz+rU6Y2B4NFeuIEJEIEhQhBgghBDBZSKMSvFtPe89u2N1r0cTK3ISQVUsSlCEUEK1QiC5LAgiMLkDHD6x1NyRCEBERLgKYBUiEWEAMYAn2mFDCCUJigCJCMvMJ2OfhJGIoIAk2dISyj6EAMr0VnsMZK9sJAJUkYAIoGx3CfA4O8qbqxkUIoigBIEIJAkCAAFCsvvPSa5Dny5NMd+UPn5NMd+UPpz+wXnyf3kKTdyVBVHEBAMojYVCK1etuuSyy+YumP+TO++sbzoeY9l0oRjnkuVkqsK4Ekf3qVY8ad22kaNs+Vgkk+TYRCzBcizHc3ySTSbZVCrBJ0OxmFqnf/mVV5d8+dp58xZcfPEXX1n7KuWmU7kMm+IibCySZEfiMYevv0OlN1EB/2h6IFK0uGONXY7125qfWrnjkac3Prly25b3Ojo0XhMTN7nCje26p59/8UtXLZkzd/73f3Dr3vf2JWIsz6a4RJKN8yku1+8b0qoNeq3B7wvwyXQymeL5FMsn4zzPcmyajVe4KMfYqMb9is2vOg7vzHosqdAgn0xw2XSMZ4+3Nv/07rtOP+O0RQvPuPfuu3bs2GE0mv2BwXA0zvEpPpnhkqkEz0UT8Vg8nmBZPpkcGglaHfY+jZr2eIOjISdNG4wmpUqt6O0zGE0+fz/LcZlsOhaPWKwmu8M2NDwUi8fyhRzLs63trff8/N658+afcebCX//mNxqd1uPzWG223j5Vf2AwwXLJZDLJ8zzP8xzHcXycS8bZZCmbKXhdY3u302tX9u/ZXhj0ZxNxnuNZlme5FMulWDbFsimeTydT2eHhMYeTNpqsgcAwy6U4LsVySZblEyyfSqUz2RzPp3bt3vNf3/7OjOkzL7jgggcfelCl1vj8fovN0qvs7VH06PQ6f39gdDQUGBjs7eszmI2haCTBcgmWi8US8QTLcjzPp3g+lUym+WQqGBylKNpgNA0ODXN8kk+mOD7JcTzPpxJcimeT+UQCBYeSig7F6uct724NW7QlNpxLsSzHxpJJNpnm+QzHp/lkhk+lExxvc1Cbtmz75re/O3f+6aefcdZjf35CozUUCqVUOstyyQTLpzLZ4GjIYqOUWgPt7ecz+VCcHQiO0d5+jdHSqVB2dvfanbST9mgMJoVKa3e5uXQukczEuBTLp1kuFWOTkQQXjbMcl0wl0zaLvVehcro8o6EYyydjiSjHJ1IpPsnzfJIPJaOOhGf98S1Pb1vZ59PHS0mJIAGJEpz8y2e8QwlEEGGAsISQCIkIsQiRBOS4LZYjmjINSxBJEAH5BwpAENRKjoEEJYAkiEUIBQgEIAky+ckGQ0hGRDgeCa4ZEiI50T9uk1MFUARIxk2AsIgnSuPx+EgwwFhESIS1UN8U801pSu+jKeab0ofQP76G/luYT5IkQkihkOvp7r7jjjvmzJ59/gUXPP6Xx3V6nb/f5+nvpxl32OdLaJRDu7Z2PfWo8rWXfD3tQcoR8DAuF+WiGRftcTEeivG4PF7a63O6Pbv37vvpz+4+7fQz585b8F/f+d6uPe+53G5PoJ/yum1ul81LW9wuhdFwuKW1pVettbmpQNgzmrT3x9vVnjd3tPzpuU33/e+Lf38CipUAACAASURBVHxyw4rXDm3eq9x5ULny1e03f/tHZ5712fPO//zjjz/R3tY9GBhhaJ+L8jAur889YNRb21u7Otu7DHqj2+11uz1ut9ft8bk8Xppx+1yuqJsaUnfr9mxrXrtCvX39sLq9327w93t8QwPdauWTy569ePHiOXNnf3nJNS+/uPro0SO9fX1and7poLwen9frY9xuF+1y0S6adrkZxuP2WKyW3r7e5tYWs9kSGBikGdpgMnV2K44ca6hvbOpW9FkdDofLaTAb2jvbevoUFrvN4/cPDA/pTcannn3mS1deNW3azGuv+9rLr6xxuiiT1dKtUDS3tBlMZppxezwe97ho2u1wue0u91h/f1jT5970mmnVM47N60eM2oDL5WY8DOOhGR/N+GnGTzM+xu33+AZMFoeiV93Z1Wcy292efprxu2gv5XI7XUz/wJC/f0DRq/zDH5d+9tzzpk+fecs3vvnWpk1OFxMYHLLYbJ093cca64/UH+tW9OkMJo3OUH+8sa2zw+p0utweF+NxuhgX46HdXnlxe32Mx2e1O5VqbUdXj9lqc3t8jNvLuL0M42EYj4vxuRlv0EVnLMbQ0YNtzz3Vu2Ed3d4YYRxDPjfjYVxeL+31y+N0e/w+f6A/MNjY2PTQH5cuOuvsadNmXrPkuq1b37E7XMPDIx6v30W7acbj9wfsDpeiV328ub1Prff4B92+AU//oNs/oDNZm9s6Dx481tLa2dHV29Le3dDc1t2npj1+xtvPePu93gGPJ+BifHaX20HRDOPxefy9Pb3Nx1vVaqPdwTBuL0VTHi/j83rcNMO4GavX0eVWrd637q+bliv9hkQ5JREoYFGSO/zVAn0T+VIkN+sVEBYgqUJchUisMd94FlvOtstG5NLEAqEEoAQgQDKZiRBWIagCSYRAxkJ4Ig17KvPJk/HkiCmAWHYRghADiKVajBPLYUV5DGA8hi0hLKfqEQIYw8mFxv9nF6WPS1PMN6WPX1PMN6VPtU6p5RwbDb665uUrr7hi2vTpN95447p1a41GvcGg02h1arWW1mkHWhs9W9a3/Pmh9tXLTPWHHMpek0ajUqrUGp1ao1OqNIpepVqr05nMXb19K1auvvrqJdOnz7zwwov+d+kjDY1NZqtNrTcodfo+va7XoO016Vp6e/YcPnqkubVVoepUG7q11j4jrbUNKC1DTQp6697u5Wt2P/iX137+0Oq7fvPsN3/4y9M+8x+nLTr3lm9+d/v2PX29Br3eptYY1RqjVmc26C3dnX3Hjh4/erShvb1DrVar1SqNRqvTG7U6g0atNSj7PFqls7VBsXXj4ZVPt69/0dV02KHqsVnNGpPhpdfW3fytb02bPuP888+//777Go7VNzY0Hjt2rKWlVaNSmwxGvVanUqqUKpVOp9NrdXqtzqDTa9Sazs7OgwcPtrW2anVanUGvNxq1OkOPUtWp6G3r6m5sad136NDO3e++s2fX0cbGPo3WQTMag/GtrVtvuOnm2XPnn3Hmoof++PDRY/U2h72rt+dIQ8OBI0c7enqUGrVKo5b9k7VarUqt6VGqu5Uam8FINzea165UPfdnzesvUR0tZrVaq9VrtXqt1qjRmjRao1pj0GiNOpO1vafvaEPT4SMNnV29Or1ZqzOp1QalWqfU6swOR0+f6rllz199zZfr6qZ/7rwL/vjHpW3tnXqzxWx36M0WrdHQo+xr6+rs6FE0tbXvP3xk686dew8e6u5TqvUGjcGo1hk0BqNab+jTaHvVGpVOrzEYFSp1U1v7oWP13X1KrcGoUmvlsanV2j6VVqPS2lWqYHeHZ9f2I395tOnlF7QHd9MahVWv0eo0Kp1eozdpdSaVWq/VGoxGs8lkWbNm7de/ftOMGbPOP+/C+37125bmDovZrtXp1WqtSqXRaHQmk6WvT91Q37x//5GWti6T2a7SGvs0erXepNWblCpdV3dfd4+yvaPnWH3Tjnff273vYEenQqM1Gk02g9Gq1ZnUGoNaY1CqtRqNzqg3NDU2HTpwpL2tR6XSa/VGlUal1al1Wo1aqVJr1ApDX72x5bmdqx/f8GyfVx8rJwUCBSwCBJCcsZVLJvCJDjdyOlVEWEC4ipAol7TA8TBbrbAGI4AnmA+A2jKRDpYQEhAQoPwcghghCBGAUAJyvG9iBuH4HNCJCXykthU5poiIiLCAsVwxMxn45MmUAGI5VjhRunHKbe7ffM36pzXFfFP6+DXFfFP66PpXnzMT65/8YEIIIYwwIUQSBbNJ/7Of3nnGmacvPGvRnx9/XKVSplI8m4hFY9FoNJqKR4uMI3n8oOaFp8yb3wibdfzoMB+NxkKReDQRiyUi0XgoFEmwfILlNVrDY3/6yzlnnbtgzmk/+N4Pjxw+NjQYTCbT4UgsFImFY/Ewy47G4w63t7m9S60zefsHw3E2HOfC8WSUL8RS5QhfGgrzVvdIY5dl7aZDP73/Lxd96ca6aWecc97ie+97qE/jCMcyiWQ+HE+OxbhQnIuyvNvnV6k1vao+J+2MRMOxWDQei8Wj8Vg0EY/EuHA4F4tEXQ5H/eHODWvN723nHYZMZCwej5nt1j88/PDnPn9hXV3dj37037t37QkODhkMBoWih6IcobExjuXisVgsGonFoiwbj8dj8VicTSSCwaDD4eju7nY6nZFIJJaIxxJsLM7GOC6a4EZDUbc3oNYZGpqb9xw40NDUYrLYowleZzA//ezyc8+7YM78BTd/878OHjk2Egrz6RTj8/Zp1B09PW6/LxSNROKxSDQcjUXi8Xg0FhuLREfCUT6RSLrsY/u2u15f6X1va6rfnYxFEiwbj7OxOBuNc5E4F4mz0QSX4JL9A0Mmq12tMzBefziWiCW4aIyNxBIJjovGE4o+1V133XPGmYtmzJx920/uOHj4SJxLxjg+wnKRBBth2UgiEUnEYwm2f2BIrTXsP3z0wJH67j6VzeEaGBqJxtkoy0USbCgWC0Vi0XgiznL9Q8Nmu0Op1fkGBqMJNhZn4wk2Hk9EIrFwJB6NxJKhcDngj3S2dKx8zrBzU9CoTIWDyXg0Ho1GY2wszsVibCgUZVk+EU9QTtdf/vzX8849f/q0GT+89ceHDx4Nj0Uy6Ww8lohF4tFIPBaJswk+0D+o1xp7FUrKybBcMpbgI3E2GmdjMTYe5+IJjuP4oaGgVms4dOTYwUNHe7qVRqPN4+4fHQvHYmwiwccTfDgai8ZibDxhMVl6unptFmo4GEqwXDQWicejbDwWj8biicQoF3bEmDcbNj+z5YU+jz5W4kUCBXRqnK9WDA/hRJoW1oqcgVRrRYeliYCfXOQC5RZ6CEEkQSRCJE3E4SAGEEkIgfHKEIBqcUEkISwhLMmBuVq5LRqHPITlmh4kdwSEEEsQ15gPYQFiCclVw/KWa7FAmTJP0d/26PiE3+ymmG9KH7+mmG9KH13/6l/P/5j58HjLqHgstmf3u5dffumcuXOuu/76g4cPs1yi9voJkwc2AtSdtnUrvft2Vob7iVAhhBCAT3FyEKtSc1Pbz+68Z97M+V9afMWyp5cPDwaBCAkh8u0EYUIIESEJRRIqlZ6mfclkVn4vwrViRljbNGFzQofSeu9v/nzGZy+dNuusS6/8zwcfefZ4h8EfZPm8UACkSohICCQkluRtLsrksIxGxtBEJyuEaxZjEBGCS7FIoLdLtWOTu/EgDg0SArPZTHNLy3e+/4PZc+cvOuvs51es9Hi8QqXKMIzRaIxEQnJvklMOqvyP3KDCaDKOjY0BADDBCBM4acvlihhL8JTb09LR2d7ZY7E4IxG2vqH5f/7nnjlz5l/0hcVPPbfMPzgkrzHGsnYXpTHo4zwH5RBLbfSEEAIJkeRPMBEqdhwb3vZ6+PgBkuNP6dmFJ/0/ly8MB0dpjzfG8QBPGjchHJ/cf+DQtdd+VQ7yvfTyGl//ACEEECLWKOLEeqpVaTgY6uzua+3o0ZtsLtobDIb4ZLpQqggQTnZvS+fygeEgxbiTmezJBsIEycQAISnkcjajct2LnqP78oMeAiqEIDKpWy2CmBBSKVc627vu+Mmd8+bMv+jCi1evfDEyFjlpX8cRJJvK+tw+h9URDkVOOg6TXlwqlRnG09Wt6O7uddhdTgfj9faHw9FcNi9JcPKRGegfMBktQ4MjpZJsUntSVzSJwBhkdyn2Pr/jxV63NlbgJIIELEkInEjonijjkPO1IoQiQhJEIkCiBKDcik6eqCfXUkCZ+Wp1F0iEqAqRgDA4wXzyy8gEBUKAa2XT4CQrFzQObWi8EyCEEI0zH0BYRFjEWEC1gmWAsewECWulJRNvn2K+KU3pZE0x35T+Sb0/b/0jnXjxv3ZUqLZ+g1a39I//O2/evHM/d97vH3zIRbsFSSQEQwwkBAAEGIgkOioq281rVjB7thcH/KhaIgiiqghFKJuwEUIgwMHh0DNPLbvki5fPnjnv3rt/2dLUVi0LCBJJgoIgiSKQk1Hlqjg6FtGoDZTTHY9xsOYuISEsSrBaFcsVoYgJyZYqXSrDT+7+9azTzzv781d869Z7/vCnFY88+crat/cdV5j94UxSwCVCqoSMcrzB6dKazUNjo6IcE0Hg/2Pvu6PjKM/1RTXF9PzAgcAlIeGmkISShJKEBEILIY1A6CQBU0yzjZtsy7Jc1Cyr9y7ZVrF6s3rbopW0u9Jqd9WlVe9abd+Z+er7+2Mkx0ByD3GSG+45es73x+5odr/Z0Zz5nnnf93leKhe7IwyiBAS7psb7aqvOxIZp8zPJ+AAQydzd9cEHH9x446aLL97w4EM/KSwsttudXq+o1+sVitbx8TFBEABAlqmu9ajDlBIAcDldIyMjrUrF8PCwV/BiggllmDCEKSKcUJApoM3u7ujsampSNjUqamsat3604ytf+eqFF2148qlflVdUOV0uAEAET8/Pdeh19c1NU3OziGLZWIPJ4k9GEaUCJoxTNjvuPlMwHB8yVpgF1nnZn48xJlvCMQ6EcZl3rthWBoeHdPru6Zl5ObwkIYIwBQCFUr35rXeu3Hi1j8+FDzz449KyimWrDQAkRCREVn8CppgweePcvFWl7tC06wYGRzs6u5qaFU3Nrebe/sWlZUQwXSOUS8sr/QNDOn334pKV/jXOJJ80SjAFjMBtX9G31YcGdOemW/u6uOgAKlGEMQFCQY54AcDosGXrh9tuvfnWKy+74rVXXmuoa+QU5AQoQZSv8RsAsC3beg3m9jbNmMUiX9WUruZGMSYIIQCw2+09PSaVWtPTY5qfXzSb+5RKdXNji17fPTEx5fF4ZAE4cOgz9aoUypERi9vjBQCCESUixRKWEGVUAHEKzaTUZuxLPFjf0zztmsdAEcefYHyrlXWEUrlGDhEqEioQKmAqYowxxohgWYeL1to9y1SRcIIYlRgTGRcpIMIJXQvREYYx/Wst4F+JnTxWrYkIWes4eM7BsLXc7lomd1UFTFaddOR9mOz+x+XQ46da+X2G833Bsc751vGvxzrnW8e/CBw+HcH4lPf9+d9xPxvnO/uWrTVUcDocSYmJDz7wgI/PBXd99+6AQ4Emc7/D6RaRRDglwAljnCCYnZBaajQhBw2ZSc6BXiZ4gDEiIYxk22AGAHa7q7q64dFHn7ziiqtvueX2kJDwoaFRzoEwLmGCCUEYY0IopRKSpqamW1tVXfqe2Zl5Oc5AqES5hKlXxG4RuyngkcmxI6Fh/33XPZdsvOHJ3718POFEUXVbUPSJbX4RW/0ijiUVlzT2mCYcVgkmrGKH2aLoNAxOTAuUIUowRYSKhEgUSxwJwJBzZtxcV1EWFdyZn8kmh+jKQlnh6Z/+9CcXXHDRpk23fLxjt9HUyzm43V6dvkuhVFnGxr1eAQAwXiudIgwTSikDAKfTNTQ80qJUDg6PeAWRMEbXXIUxYYRw2bfO4xG7DSazqd9sHDiRlfv0U7++6MJLrr32hs2b3+ns7PJ6RQBgnC8sL3b1dDcpFNPzcxLBjBHGVpWclGJEsIgx54TNWFyVecOxQeOnM2BpFrDIOWVU9naR1ZqMMQ4A1pWVgcFBrVY3MzOLMcGYUMoIoU6XJyEh6b77fuTjc+HNX771rc3vtrd3utxexgFjKndjkTmi3PJYkvDc3KJK3W4wmGw25+KidXBoVKPpUChUnZ26oeGRpaUVJFEAsNvdw8Njen3P4uIKlSkvoQQTSikmbNWT2W23dWkaQgO6c9KtvfpzOB/HZLXLl826UlRQdN89911y0SXf+NrXkxOTpyamAIBRRjClmHIinx4OADarrddo1qjaRodHVhUUlFBCzwpgAcBusxsNRpVC1Wfuk0TJ6XBNTUz2dPeoVWq1uq2nxzQzMyMKgsz5FK2K4eFRp9vNgRMsUiJSIpGznA/PptZl7k862GBqWfXn45gw/FdvO7Z6BJghzCXMRcQEzLyYejH1YiJiLCGCJIYlTiROJIYQkzBDhGPMicSpwJmXMYEyhCklFCjnhFPEkEQIYeckfOVcLhDgcjUgobJoGMtiDyr/foJlB0U5ZYwYQ5wihjHFqwWAclSSMv7XSKHsKPjJZ9DP3FL+5tsvCNY53yexmiOYh9RUePFFuPtuuP12uP12uPtueO45SEyE+fn/9CH+H8A651vHvwjnkjy+lk46l/axT+WY/oGv/jshRrbWlkqSJEOPYcuWLTfeeONVV13z+98/n5Wdo+8yjlomJqdnVhwOj4QQZUAxzE9Jivq20EPdGcmOfjPzejhjSEIIkbMxod6+wYBDgTff8l8bLtv46C+eLK+scbq9DAAxJhJCOEUEY4IYwxhLMzPTCoVSr++emZmVLcwQlTATJeIWsRszr821dKau6omnf3nl1dfefNvXDodGdw9MLLhoY3tvZGrhR35RW/ZEHwjLzyjqUHTNtRnnmztHWjr6hiYXvQxESiWCJCJgKlIqMOwFLjlnx4z15aVRwdrTWXisf0SvOey/78s3b7rk0g0/+/kvCovKrFY7ALhcHn2XQaVuHx2b8HhFDoAwRYRhctbVjAOA0+UeGhlrUaoHhkc9XnHVemOtAJ9ghjGlhLlcHpOpd3ho1NzTd/DAoe98664LfC68/0cPBAeFGrrN01OzLqdLFIWl5QVjr1HRppqenxWRSCmmBMnNdglBmCCEEQfCZkZd5TnD0UfG89JgYQaQAGvU8K9xHcYAYMW6Mjg4qNPppqenEUJyM2XBK2i1+jc3v33ddTdcdeU1jz/6ZExUvMnU63J6KOWU8L8KCAhnlAMHUZRmZ+YUCpXRaJIkBACCIE1MTOp0eqVC1dbW3msemJ1ecDq8iwsrw4OW7i7T0qKNEmAUCCIEYSqLDRAGQQCXTeZ8XadSl8y6Nc63mvSUE7KdHR3bt27beMWVl2247Jmnf6VRt4mCAACUrkoW5AAuxQw42Kw2s8mkVqqGh4YYXW1Zt6pmlcNiAI4Vu7HboGhp7TWb5S0UE+vSstlsVqnVCoWq22CYnJy0r9h0ndrmpuaREYvL4+HACBYoESiRCMKMUVHmfLWZ+5IONvS2TrsX0KpuF1GCGFmN9xFGESMiR14uerjXAx4vd4vcJXE3ol5ERYlKHi65QXKD5AXRC4IXBBGQ9AnORxHCFGGgFAhjiCIRYUxlnxdMGaaUcoaAehlyYa+HiCJFEpMwkQgWCRYJkQhBhCD5AURiRKRYohhxjJiEiMTkQr7VU8pWI6lyohfOtuX49LJ27qa/vccXAOuc7zNITIRrrwUfn789Nm6EyEiQw93r+DtY53zr+Jw4e2HIsZjVbMlqC6TV0mvG5PZNnxryB8+T8517Wa6lnD4BAFheXk5PT3/woR9fcsmG7999T2BgiLazu6vbpNZ0tCqUhh7T5My80yNyTGBxTlI3q0MOd2ekuAb6ZM6HJSQhLC+vXkEqLCp55NHHLrn0sltv++qOnb56g1GisqcxQ/KCTDGliHGEiTQ7O61UKnX6rqnpWcIoA4YpQtjrlZwidhEu9Jj1hw77b/rypo1XXfPEU8/UNikWnW4RwIHZhFVQG2dScpv3HM18Z1fUzoDUwKii1JyW6hbz8JRNBJAYiIQKWMIMUyqd5Xym+orK2DBdQbbNpM1LjHn68UcvuPCCr9/5Dd99+0Yt4whTzsHl8nR1G9VtnZaxKZnz4bOE7xzO5/GIlrEphVIzMDjicnvlwizZiVlOQcoyTLfTM9g/pNVoc7JzHn/0iauvuvbGL93ku3tvdVVNl96gaFHqtLrxccv09KTJ3KNQKyanJ7yih1JMsISRSLCEsYQJwpQAUDYz6io7NRh5yJKTCgszgEXgFAjma7RvlfNxsFlXhgeH9Dr91NSUKIoEYQCYnZkNDQ27667vX3jBxffd84O9u/fVVtf19w7YrPZV0ShmBNGzYlJOAYl4YX5RoVDp9V0Oh4NiAgwYoYLHOzs9azSY1EpNm0pj6Oox9Zh7uo2Grh7r0oqch8USRhIihCCCMUYgCuCyrejbakMPak8mLRo7uGADIhJJkm3BMWEulyshIf6+++7z8fG588479+/fPzIyIjcXIZjISXZCCMGEEQoAKysrJqNJqVQODw2tFaetSVkJk/dx2Ow93QalQtnba8ZIZIwwRjnjSEJW68rg4Eh7Z6dKrdJ2tldXVdTV1Y5PTAmSBACYCAR7CRYIlhgnIoiT0kxiddruRL/63uYpz7wIROISIiJGEsVYPvsSIyInXsAO8C5zxwKzLtIlK7c6wO4Bj8glL0hW5p7jjjlwLINrBVzL4LQzt5tLAjAvMC9jIqGShLAkUYIoIRhjEUmIECz35KAYM4yBuKl3QVgZt83Oeq1LyLHotTpEh0i8hAqYCAgLmCLEkMiQwJHAkEAlCSSJS4iJhMlNdBAjRI6b0jVZ8WojuDUT78/eyv5uScoXI/K3zvnOgdkMDzzwd9neueMHPwCd7j99uF9crHO+dXxOnG15ebbIZtVdYdU5lchZF8rWCug5ZnytwJqzf1VuV14szw0FEYz1Ot2bb7xx042brrh84x+efb7wdPHCnHVx0WaxTHR197SpO9radUZTv212HibGibq1MzzYmJ2+yvkoxaIoSYhxIIQNDg4fPHjo5ptvufCii374w/tj4xJHxyYoB8IYIgQRTCmVC7sYQ5Tihfn59vaO7u6eqZlZzCgFLlHkRV6JCIiIDpc9J+/UM888c/GFl9x261e3bt05YplAHDAAAhA5rHjZ4ORyo6Y/I7/lSFjeh7ti39l6/GDwieJq/eis1ykCYoDkLBhGVPICR46ZMWNteV1SpOZEck/Z6Q9f+eN/3fSlSy++8IUXnisvLxUEL2ecYupxCz0Gc1ubdnRkwuORc7tr3hkMVgNgAF6POGaZam5W9fYOOp3uVVuNtRQqwYQSxij3erwjwyNFBUXvv/vezZtuvu6a6558/Mma6tr5ufn52XmjoaejQ9PRoVapWxsaaxua6qdmJiUscCCMIoIlghFZ43wcKJsddZed7A/3Hz6ZCAtTQEQACgRzIqs3GaWEMQrAbVbr0OCATqedmBiXRAE497pdjQ31Tz751OWXX3H9dTd8vG17fm6+Rq3p6+2zLq9wxhmRzeHk72CMcmBAELEuWZVKlV6vX+N8HCgHxpGEVqy2ccu42WjubO9samyqraltbmqZnpohmHAmX3MYEyQRhAkGJMmcr/5YQFdO6rJZy702TkQkSV4RAYAoSZp2zWuvv371NVdfd/21z/7h2Zy8nKnpSQlLlBGylmCXO/1RggHAZlsxmY0KZevg0IDsTccoYZStNjKT43x2e4/BoFC2mntNSBIIxZQRuaAVE+xyuadnZweHBnsMXRXlpYWFBZoO7eTMjEf0ypoHSkSMRMawAMK4OBl3JnlXwr6GvpYZ77wEGDEJYQlLEkGEEUYZFxh1A11mnu6lkcrelgxVQYoiJ1df2jyuGZfm7CAscXfHYn9xf1NGZ+lJXUW2ujij+XSDWTVsnfIA9QD1MCISKoqSKHglSUAUS5x4GfIySeBIAowZogwRIDOuBc1od6Gmuq6/rXlUm68ob+vvWHDOSdRDmIipSAFLHLmZ5OKSh0sCIBEkAUSBC4iv0j5GMaNMfmKRY/ZnHzc/xfk+ex+Sq/04h7PPs/Ju/9k+veucbw0qFWzc+LkInzwuvhgqK/+zh/zkk0/6+HwR/4PrnG8dnxPncL7VbqdY7pq0ZrlKmESYRDk6d/zVfeGfwN/jfPL2udnZrIzM73/3exsu2XD7bV/ds8tXpWjzuERGQRTx/Pyisae3Vdne2qoeMRhd3V2e+uqOsEBjdpqzv5d7PUAJEQWMJABwuz0lxaXP/v7ZSy65+IYbbnjuuecKC4tnpmcpZYQQjBFCcl4Xr9bzU7q0tNyp1Xcbeianp+WWUAJBHuSlwCQsDY2M7PHd+9Xb77jogkt/8uDP4uOSrNYVBiBRImKMKCEAHMBLYXzWU91kDDqe+5d3A1975+iB4FMFVd068/zkgtfuJiICjBmVJODEMTNprDvTkBxTFR6cfXDfj7/5jY0XXfD122+NDA+1jA4Cp5wSLCHBIxp7ejVt2uEhi9vtBVgrdJMtbwmjhHG+yvmaGhVmc7/D4ZLbaskKD0IwJphQAgCCIBhNxqNHj953770X+Ph88847Aw4enJqaBACK8fLSwvBwf6e2rbauqqjkdGlFSf9gn81hlZCHEIFSiVFMKcIESwRzIHx21FNxqvf4/sHsWJiflDkfJ5gRzCjmnBKKKMUAbGVleWCwX6vrmJwcR0gEYH29pqNHD990000XXnjh/ff/qKSoWNfZ2dHebjKZlpeXAEAuBqOYULk2jFHgnBFis1qVCoVOp3M4HJQQTilBmK0pYyVRWl5cGhwYUChay8rLSkpLeow9y8tLXsFNiEQoQlRCFGOCAQngttm6NI3HDxvy01f69FywcSpKSPRIEgOYnp0JORb6ne/eddGlF//kZz8+EnRYqVZMTI27PE7MmIGKEAAAIABJREFUEGaYMIwZxhRhIhGKAGDFsWLqM7WqWgaG+imXtTt/bQonH6TdYTeaDK3KFpPZiJBIGCYUEYIIRZRTAMCUuDyu2dnppsb63Pzcsqoz7Xr9+PSkw20TkRthL0Yi48QLgkWaiK1O2pW4r6G/ZdY7jwAjImEkYQkTiVLCCQMv51Yqmq2Tqa1FO08E/zl2x2sJ295K2+NfGlE/2T7OrOPMlm08s70g5MXYbZvT9r0Rv+tPYVsjy1PbRg1OwB4gHooFQryi6BE8HsnjpoKDizbutYPXAV4X93qJB1GBADbN9J9UFB/Oj0pQ5CWq8rdE7kmpzh5cHPIwpwReL3GLTPAwwcEEO4h2EBzgdYDXCV4XeN3MLTAvZhKhiFBCCEeIIkQwYZSt1Zp8KnXLZT7HOWefUuxzLrvUnP0cW3v7H1gWv4iM4T+AkZF/jPCdzfMaDOc9p8Vi8flbsFgs8g7/M6ULDQ09d+cvFNY53zr+UfA1JeNqoTfDjCPKJcJFxhEDzACv2ikABqDnXcZ3zoyrl+jZ3lBydkz+a1tb24cffLhx48arrrrq8cceT0pK0uu7lpZWRBEzBpQxr1ecml00mvu7VOqhmipLTmbTob3atHirycC8HuAEI4EzQimZGJ/Yu3fvnXd+4wIfnwcfuN//gF9jY9P01LQgCoRhTBHCEkJILizDGFPGlqzL7VptZ5dudHJMZEhk2IMEDxYAwOF2V9fUPfPr327YcMWXrt/05z+9WVVVvWxdkqgkEkHCgoi9Xuz1INFLqZeCU2K9I0t5ZZ27AlLf+Ch0y67wgLCsnJJWfe/UogMLGDDmwMC1sGBuaamMjY54752/PPqzL19++U3XXfviH59tbqoTvA5GRIJFJEler9do7G1r6xgYHHa6PBwAEbwaWaKrMhTGwOMVJyamFAp1X9+gw+GS44CYotVBkIRFAPAI3jM1VX984fnLL7vUx8fn1795pqq6csVu5cAIliiVMBEcrpXBod7quqqMk+k1jdU95q6Z2QmXawUTgQOmDEsECRgxjvncqPdMbm+432BWLMxPAPZyjilZZTCyVpUwzIFZbcsDQ/1aXefM7DSmyOt1nzqZ/cQTj1988UW3fOWW997fMjjYPzI8qFS29hgNi8sLHNhqVI6gVRUHxZwzSrDVutzc2tTeqbHalglBnFF5OvnfijGmhCBJmJufae/UnC7MP1NT1antGLEML1kXPKILMUliBGEEggvcVptB0xh+pDsvfblPy0UbZwKmksSpze2qaah/9PHHN2y8/KZbbjp4NKC8ukJr0A2Pj6y4bIhjiSKJIYkhRCS5Ey4DbnWumAbMrerW/pEBsmpmRz5VwOBw2c19JqVaYe4zISwyoIRhCYuYSIggASGRIAKEcWruM1VVV5VWVtQ0Nqg6NIbe7skZi9NtJVTkQL0gjuGpuNrknUn76nqbpj2zCJBERCzHMRHFhCEOEsCE01qqa3k9cNvT+177Y+T7f8ra/avwNx458HzwmcS2xd5haj3SkPpU+Fv3+z/3fPLWV1N2vBTxYUhpQuuw1gmSF6iHYg+W3JLXjTxO6plDK2PCgkWanwXbHNgnhPk5z4IT2UWQGnuVISVx+/KPR7XlBDenPbbnhYC8413zJivYVoh11jkz655fQDYreKwgzFDbmDg/RRbnwbYE9llxcVla8XJBoKKE8VkFz6rmmv+Ncj3OOXBGKRJEt1dyS0zkq5XHsgsA5UAZUA6UcyLb0VC+SsH/N/O/65wPAACeeuofJnzyeOCB855T5nxbtmz5ezv8D5xP/mxeXt55z/5vxTrnW8fnxtk7HawpKyllmDCRUg9hbsI8jK3SPs4x55gD4X99Subyc/P5THwO51sNMWIsX7FutzsjI/3nP//ZhRde8P17vrfPf19lbVVPn2lqftaLEQXOgBPgHoyX7c6Fycnlro6p0pyqgx9XRxwxtdSsLExKyI2pCAArdmtFVfkjv3hk4zUbv3LbLbv37iopL2nr0EzOTHkEDwNGOEFsVeCLGSGcMoAlu7VN39He3TEyNYo4woAlLmGOGfCB0aF9B/zuuPMbl2+88pe/+lVETHSnQbfoWHQTt5d5JO6VuCAyUWCSwIkEQAEWXbjDPHWyrDX+ZFVkRqnfsTTfwMSj0dkny1vaekZnlr2UgWAXetu0qUeO/vnxx7574w2X+fjcc/ddMXGRE5MjAIQwAVORMCwiydhvVnZqzEMDNreLASBOESfykBjGjFAAjySOzUw1qRQ9fb1Wh51wSoFhjjFHmCPMEGISACzbrVHxUT/40X0+Pj53fOOr/ocPjIwPC1hgQBGVMJcYEMLRkm2ho7ujoKKwTlGv6lR1aNsMpq6xiRG7yyogQWJEZIQD5rMj7upcU7jfQPYq5wNO5MCxXHOIGSacMGArjpXBkcEOffuCdV6kYt9g37aPt910800+Pj6PPvHoqfyTDrdtYmqsRdnUbdQvWue53AZMliZzghnCTOJACEXLtqXG1oa2TtWyfRFRxIBiitFqAE/EFMskwWq3GvuMtY017TqNwdytM2h13Z3mfuPU/KTN7ZQwAuwFwbbS015//FDHycTZHjUXbcBFBoQD6HoMvn77v3TTjdd+6bpfP/ub2qb6jq5OZbtycGzQ5rZRoCKVRCJJFOHVaB9hwFecNvNgX4u6pW+4DwOmcgNbStiqkpYAcIfLZu4zKtQtxj6jRCQGjHKC12irSJBIEQXKgfX2mxtbm9p1WmN/n2mwT6Nra9Oquo3a8YkRp9fhAXGczSY0pO9OPdAw0DLjnUOAEJMoxZxSRiihDHGOAcZti2WdjVujD3yceThGl5M2XvFOsf89O558N3lP6UBzL5/bXhb202Ov/jz6L9saj4d1n0joPl0zrh50TjhBFDgRKPFQ7ObigmQzL40Ud9UlNuUmq04X9tYX9zZmKgtbB9um3dN2cJ1UFX2ceSikOTWpt+RwS9KDu3+zr+RYm73H5BmqMtSmV2Wf0df1rozMgN1gHy0y1MfWZ2doiot7688Mtea3lamGOpeQzc0EiWFMPsH5Pruo8TWxv8trNw0bCqpys4pSK1tLlYamHovOsjS44Jl2EKvA3Qzw2n2Pn/Pps7Z//3bxxzrnA2hvP0/CJ4+GhvOb9p/hfF9wrHO+dXxOnE1wcA6MAaWMMcIYokwgxEmokzAXowKjEmOI/1XMcfa2yADo2Q6Y//jUn+Z8ACBJUn9///bt22697ZaN11z58p9fLqgsbNWr9IM9QzNjTioIgDwgeAGJwDAAUATz43Zl5ZmgXQWhextLT/T3ds4ujlvdyyKIerN+78G9N37lpsuvueKJXz9RUFnY3W9Q6TQj02N2wYmAihx7mSRXI4kciYAx0HnHktqgaTNqhqaHRO5FICKQCGCr21pSXfrwYz+74rqNt//31w4fO1rVXG20mKccM1a84uRON7g94PWC4AXRzUUXQx7gc263cWJKaerrGBrrHJnOrmw+EJH29t7gj47EHMsorlAaRmfsc7P2TkWn3wfb7v/GnVf5+Fx39RUvvvaiQquyizYOWOBukXslQF4mGkZMrV1qw2jvkscmARMAewF5AHkAebkkcoSAOIhneH68TtOs7TfMOZZEjhFQEZAIkshFkYsYsATIOGje/MFbm27btOGKDc+9/IfiqiInckogSSB5mNdNPSIXMSC7aO+19NW3NXb26rW9+tZ2RaOyUa1V9432zSzNrghOJ5U4YD436qjJNUTs782O4QvjQDwUMOYYAZYAIyASYASYAFt2rgxYBtsNHfP2+QXHYm5R3s8ff8TnYp/rvvylj/fvNI/2IkCWGUuTukln0s1Z5wgQDEQCLA+RSxIXCSCJiYuOhQZ1vapLtehcELmEgYocCUwSmSRyUWCiPPWCY9k82t/WrbHMjU0uTXUPGFo0LU2qpk5D59CkZdlhJaIThBWbUVNz3F+RGT2ua+bSCgCmQJySNzkz/cGHf+Jzoc+9998XHhsxNjthHDTVKeoGJwYdgpMCFxkS2OrJR0ARMAaw4rb3jva3tLf2jvYhQAQwBkw4oUAoEMIxAHO4V8z9PS1tzYb+HpFJFBgBSoAQIHj1xyIMBDPc09fTolEOTY5Z3c5ll800bFR0tDYq6ts6VCPTI7PSYr9kiW1I25MRUD/UOi3MIcASIAqEgxy5p4gzDDDnsrYNd2c3F5YONOpgRA1D+5UxP9jz1FsJH582V+uxZXPugYeOvfRM9kd72+OTxkqK55oN4vA82NwgCQwJlHg5cYBktlmy1cXb0g69GrH17TS/XYVh208dfTXsw5TGk2bb4AwsRlanvJW0O6W3JHuy9qAq8SH/3+8+E1qxrMgdLN+bffjt4K2p9SfbF4w93rH09pKt6YdeCNnyXob/7tOhvnmh70btSqk/Ne6ZdXIvAoLlatu1xO7f4nywKgl3W1WG1qD4Q1sDtgTE7o04GZxWEV/QcqJGX9Y20GKe7Jq0ji65522eJadg9yI3oiIDcs7jK1/nfP9+bNv2T3G+zZvPb9r/gfPl5eV9KuH75JNPnv2rnNWVcccdd5znr/53Yp3zreNz4lzORyknhDGKGZUYFRhzM+ZizE2JlxJxTUO36jGx9mD9r/FqOevlAQBLS0unTp16+OGfXnr5Jd+8+1uHI46qe9vru1qaTW368d5ZwbqEbfPS8oK0vIBsy8jhRXZYtni7GlSJRyviD1cXpzU0lyh0Te29GsNoT/yJxJ8+9bOLrr749m9/dWfAnma9UjfcU62u77aYpxzzy9i5KNkXRNuSZF+U7IuSbUmyW7FzbGVKZVYrTSrTpMmKFm142Y5tDuJQG9p2Bey5/tYvXbXp2if/8HRRfWlbX7t2RNe72D/unZwjC3N4cR4tLSDrElpZQrZFbF+iriHrlGqwu0av1k+NzBJpzCt0jM/kNLXtjkl9fe/RN/cFxp0srqhTFhSUv/Lsi7def+OlF1zw4MM/DUmIGViaXsSOFepYIivL2LZCHEvYph01NPYoO0eNk84FG/MsE9cicSwQxwJxLGKHlTpt3DknLZvnh6p1jW1DXRbbrJW47cyzQl025rYRp524vCCNLU5kF5289+EfXHjVRZvu2BQUHWQYMbjBY6MOK7HLw8FdTu6acc11jRqb9MqhhbFZz+L4yrRhxNSiVVQrahV6lcHSN2FfwCDA0uhK3anOcN+uzHBhbljCDi8Ibu51csEBghMEB/e4QBAAzzjmTWO9Hb3a0YWxdlPnu9vfu/n2Wy698tInn/vVqTMFy9TpBKF3aqC+o0nTqx1bmXaD6ACvg3vkYece+asc3DPtnK3rbFCa1DOeBXmjnbntbG1P5naC4AJxyjVvGO9VmTsmnHMO8C4h++jiuK5f39DWWN/R0tGrm54ehpUpl0FZHebXkB4+pK1naAmAuZFb3d3x4huvXXrNFRdvvOSNDzare9rnvdZui7lW0zg4N7qCXSJQDyDZ38QDWB4YYFl0mKcHWwxq8/SgAFgEJAASAImrQyJAl70rhmFjU2dr91CPBwQJiAhEBCwCFta+UwSCgBqGjE1aRd+MZQV5JGBOcM+4Z00T5hatoqlL0TyorptSBVVF78z2rxpsGBemvSC5QPSCJAISORaBiEAkwC7uXcA2izQ7AvNGmDw1XftG7u6H9j5ztCKycUajsBleTNp6j/9vHon506+S3/p9wtt/StqW1VHYvzIqABIZEijyAF4Ed2Wf4s/Htj3t9/pzx9/fVhTy9gn/XwW9ee97TwYURWmWevrwWFBFzObkXSfHa07O1fm1xT0c/NzbJX4h+rR3Tvm+EPLWB3G+tWNqrXuocLDppdAPn9j3yvPH39+WH/hGyp6nDr728x3PHSmMHnSO27lHAiKtcr7VXjlnF7VP0D4ABkygnlnHVEe/skxRkFWZEnUqNCDed1vglvcDNu8I/iA4+WBCftTJqozSpsIWXYNhWD+xZHETx9odjK9Vrfwbl8t1zgdw993/FOf7+tfPb9rzi/N9auMdd9zxBYwFrnO+dXxOnEO8VmUccl8mzhDnImcCYwKjomzKwAjlhMkdMtY43z+l2z0LOc7HOWeUGgyGLe9t2fTlTRdccsGDT/x0b4R/avWJ4JzI0NyYhPKMnJai3ObCkw15Oc0Fp5qLcpqLShtOt1RktmUfLzj8QUbgR8kJB6NTAqOywiNORB5KCPzNX569/mtf8rnK578f/Pb24N1JpRlJZZlB6eHxxekn6k/ntZTmNBXnNBblNpfkNpXkNhfnNRcXtJaerM2NzouNzI1OKkk+3ZRf2FxY0lJc3FSyJ3jvDx+73+cqn5u+efPvNj8fnR8fX5IcURCbcCYtsznnpPJ0dnP+ieaCU81FeS0leS0luS0lecqy9NrcqKLk0NzY5Jqc0q7G8m5FQUdzSl2Ff1bqG0cO/f6jra/t2POu74HNH3581/fv23D5xkuvuuaXr7wamJ1Z1NVe0NGU31Zd3FFdpKko6ago1VYlV2VFFSYlV53IV1aWdTaWtNcXtdcUaKpOayoL2yuLO6tKtVUF7eUZjTlhBbEJlVm5ivLi9pqS9uqStqqy9uqK9upqbX2zSZVSmP7Ke69de8t1l9xwyfd+9r0j8UeLWkuqdXVlmqoSTWVZx5myjjMV2ppKbU2RuiytKjsqPzGnqaiso6aso+Z0a2lm1cnY/MSIk7HR+cnp1XnN+nqDqqQzM6jMf3Np2A51S7Giq6nRqKg3KupNyjqzqtakqDG21Jlam8zqck1NfmPx6aaS040lR+JDvnX/XT5XXnj1rTf8afc7adU5zUPtdb3Kk82FMSXJqdWnitrP1Pcpa02tNcbWGmNrrUlRY1LUmBR1fcoaU0txR1V0cWJSdWa5ob7a1Fxjaq0xtdSaW2tMrWd6mqsMjTWmlvp+VXlX/YnmwvjKzKLO6oYBdUOfqtbQUqY+c7I6L7ksO7Ew/cTpVE1lji43Idf/w9yIfbVlaaY+5fjcYLux3f/40W/ee5fPRT63fOu/dgTtbTCpmgY0ucqypMrsks6axv42paWrdVTXatEpLPrWUb3ColeNdXVMmRoHNXmaiqSak6c1lZqJbrVFpxzRKkd06lG9elSvHtW1j3c39qlOK8vSzpw8rSxrG9O3jXWpR/VqS5fa0qUa1beO6lotWvV4V+dkz2llWdqZUyWd9c1DuvYpk2aySznWUd/bWtxWdaq1MLEp+0ht9OtJH74U826MKrNiqFkxqWuZ0CnH9OoRvXpApxvuGZgZXnQvO5nHBcIKCINspmy8ZVvhod+Hv/GnuA/K+mt7PcPqha6dpwNfz9q5oyHsgDrm7TzfXx58YU96QK2hyQ1ekUsCk1wgDUtzKW0FT+175U+xO0KbMwssiiht3p/Sd9/zwZP7yyIbl3Qty/r9+cHvpu2uWFGdXmnZq455IPjZn8e88pvMLT8PfXHLKb9Thso+caZl0RhYn/LInhdejtgWpTx1eqQ5THXipaQdP97zh/0F4f3uCRt3i4AlilfNcBg9d1H71LpGgWKOROaxeZemreODU726gfYmXV1pU0FezYnkwtjApAN7I7b7Rmw/knAgJOVIdHZYeklSQd2pKkVpY3vt6MygSD0M8Drn+zfjf3Dj+5xKjvPCeXA+Of6nUqnOblGpVD4+PqGhoed3DP8mrHO+dXxOnBtsW423yS3NGQVOgGMut1CnlJFVH5ezXdH+yYvqLOE7V72xvLycl5//gx/9cMNlG27Y9KXnN7+8M8LPN/XwmyEfvh26dXu0796kg3vi9++K9vWNP7A7wX9X3IEDkb5RwR9nHng3fuuL4btfDw764GDYjn0Rez4M3Proq0/d9L2v+Fzlc9lXrvzBrx/cErR1V6zf9si97wRu2xruuzvuoG/i4d1xB3fF+u+OO7gnPsA3PsA33v9A0qG9sX4fBm97P+jDbWEf74v1O5hwyC/6wAcHP7rv8R9u2HTZBddfcPdj9/5579u+cQc+iti5Ofj9D6J37kjavyvF/+N4vx1x/rviA3wTDvnGH9oTH+CbFLAz/sBHkXveDdv+cdy+g9khB7NCD5+KCMqPDy5K2Z8R/VaQ/7Mfvf/wc8998/6HLrv+Sz4bLrvqttue2vz21vgE/9O5vtlJvhmRB05E7M8M8s8OPJITujPe78OIPTvi/A9khB0+EROQFemfGeaXEbwvI9Av86h/9lH/7MAD2Ud3p/pvidixPf6AX3qIf9Yx//Rg/9SjB9ODArOPhZ6MCMo4/sf3Xrrte/91wZUX3PKtW3775u8OxAUcOxEemBlyKD3wUGbQkROhh7JCDmeHHDkRejg7dE+C/wfHdvgmHAzICD56Iiw4JyLkVERgRuju6AMfhO3ZGrUv/MSxE+lH8o+8m7L12Xjf15JSj8bkRYcXxB8viD9elBBWnHCsMD60IDa0IPZ4YXzwqajArOPB2REfBu18+LnHfK65yOe6S7798/s+jjwQVpgYXpYSWhy/Pytoe4Kfb/rRI3kRx0oTQotiQwrjQgvjQ4sSQosSQoriw0oTQ4riAk6FbY3btys1ILA4OrAgOrgwJrQ4LrQ4LrgoNqgg+mh+ZFBB9LGS+JCiWL8TIVsT/PxPHQstjjtWHBddmhJflhZbnBycE+OXFLg3aGdqmG9h0M7knX+J9Hs7LmZffllySX1+eGrEQ7/6+ZX/7+orr9/46HNP+ScGZ7UWRZ/JPJQbuTcjKKgwJqIyJaYmM6omM7o2K7ouO7ImM6Y2K6H+ZFJLTkRN2sHTETszjhw+HZnYeDK+Liu2OiP2TGZcTXZ8TXZ8dVZi/YnoM2mB+ZF+mUFH8yOTGk4k1GXHVmfJO8TWZEfXZUXVZsTWZyU3nQrMj/TLDAkpSoyuzY5vOhVXn5nYmJ3SdCq18VRsbfqh0vA3s3Y+FvzHXxx9/uPCIyENyVHN2ZGNWdEN2fG1J+LLMrKrc2s7GkYWLCvYYQfPOCxXTagOVIT/Oui1V2Pei1dkDngs87BsWDJn6YuSewpLlpTNuCeu69SzgX96/cjb6VVZK9QmgCBwyQFil2P4WGPaY/tfOlgV27xitoC7wWXa1xBz/57fHqiNrVxszx2o3p55YFuWn1LsqXBp9qpj7jnym28ceOzbR57+XsAzfk2xOmSZB6nS0vF+7pGH976wtziiwzM8Bq6alZ49jXE/P/LK/uKIAWHKxt0iSBJDmBBKiPxk+PcysIzLbdo+EatjQBEIHubsmzamlyf4Rm37+Nh7YRlHg5IO+kf7+sfu2R+5c9/xnYei99d3VNukZcolgH/jirnO+f5pznfZZec37d/U7Z4ry/gs59uyZctno3r/M3H8j2Cd863j/LFW2SLX6gHIHqjwifEvmeccO2hCiPxWp9Pt3LXzuhuuv+5L1//il48dT45MrTgRUZq0N/3IgYygY/nRcRUpCRUpCWXJiRWp8ZVp8eUpaYXxJSfCa2IDMn3fivd7OyFmX3ZhTHZFanBayEPP/uzy267yudrnWz/+1gsfvnQg8XDgieNHssMOpgeH5sXElKUlnsmKLUuLKUmJK0uLL89IqEhPKE9NqUyPLUoIzAg+knY07FRYclnKidpTkSejX/7g1a98+ys+G31u/OamV7a9Hp0fl1iWEpobfjDzaEhBRERFYsyZtNiKtJjy9Jiy9LiyjNjS9JjStPiKtKiShODc8ANph4Jzw+KrUmLKk6LKkiLLU6IqM+JrchJrTkcUnHx1x/ab77rrgiuvuOiqjbfcddeDL77yypHgfXn5x86URdYWH688ebwsNbIiObYq5cipML+0wEMnjkcUJ8dVZkeXZ0aWp0aUJ0VWJIeXxR8viw0vjw+viA8qjNiVcvBAVkhoYXxUeWpUaXJkcUJUcULKmayE0rTtwbvufvQ+n6sv2PD/Lnvkd48GxBxJKk5LrciIL06KK0mMK0uOq0iJKUuOKUuOLU+JLU8Nzo3Yl3wo6FR4eGF8VElidElyQll6amVWYll6dElKeHFSYmFCZtKhrL1/Ttzy25jdr8YnH44riIstT40pS4kqS44sS44qT4koTQwvSYgqSYouSTqWF+0be/BnLzxx1Vdv8LnC566f3LPFf1t0UWpsZebx0qSI8qRDp8L2pBzyPxEaUhQbVZkaUZYYUZoUUZYij8jy1KiKtPDy5MCC6F0ph/ZmBAYXxYaVxIeXJUZUJB8vSzxelhhennS8NCGsNOF4WWJYacLh3PA9aUeO5kceL004XhwfXZwYX5KSUJYeW5kRV56Wmh9XkR1ZHe2fuvvNQx++cPDAW6knj4fEHX7+jeevvPmaS66//Hs/vtf3eEBsUXp8VVZYSZJfVsjOpAD/nLDAwthjJYnHSpJCS5NCypKCSxLCypIjKtOOV6YEFsfuzzn2cdohv5Oh4eVJ4eVJ4WVJx0uSw0tTwkuTw0uToyrSjhXF+2cG70z0358ZFC4fc0niseLE4yVJx8uSwyqSQ8oSjpUlRlSk+GUF7UoKCDgVeawkOaIyNawsPqw0Prw0Ibo0KboqJaw2wa/m+ItJ7z4V/OLb6Xv8SyOO1aYeKU8Irkg+Xp4Snh+XXJJerqocmh9eYY45vtIwq9tbGvHkkVdfSdwaqz1p4pZFcC5x+yia0nsHtWjYCNODsFQy0fLBif1/Cnw3uiBh1jvrAY8I2AFSh7U/qD75qYDXgprT2tzDE+BtEQb2KRLu3vXMvvq4wjnlcWXWeym+fnlBPXik0dvtp46/O+CZ7x79zYNRL9939PdbCg+XjKmmwFs21vF23pFHDr3uVxWnFS2TIDQ6+varkx8++vLe0vBhNOMAj8AlkYiYYEroWS8nWLWR55+6n3DgjBFCECH4rLaMAwXg846p8raC0JOHU8vjZp3jU05L92RnY091QdPJxILo0OSjtZozS555yhHnTO5h+O/AOuf7p3O7t99+ftOeR5xP3vJZrHO+dfxfxyeukFWz0zWKd66LKf8b4b3zu7oRY+/gAAAgAElEQVTO1XDIV6nL5UpPT3/kkUcuuuii79/z/YCjh7r6DIPzo+ohbW5zcX5LSZ2+uWusxzhlNkwYeyaMPZPmnglzv6Vr0qy21JeUB+0rCNvfWJY+YunQ96liMyK/89BdF1138c13fvk93y1pRWlFLSU59fkZVdkZVdk1XY2dYwbjzIBhsrdr3NQ1buqeMPdMmI0T5t6pXu1Q55m2yqKmgtr2M+YJU/9Mf2Fdwe9e/d3Vm66+7PrLnnnpmaySzN4Zc/dEd313fYm6rLG3tX1M3zVl7p7s7Z7o6x7v6x7v7xrv6xozGyZ724a01fr6/OaCGn2tfrJbN27otHS3W7o0YwbD/JBhbiSnrurFLe9s3LTpimuu/u4997zy1jsvb/d9zT/4g+iUsNKq3E5dw+hw29SQdmawc6K3Ut+YpygtaqtS9Ld3TZg6x3rax7o04zrNuE4zptNYdJoxnXpcW9PbnF6fk6csrTMp2i2GjjFDu6VLO9ptnOmv72p5d++Ht377dp+LfG7/9te279vR1N7aM2o2TfTpR3v0FoN+rEc3Zuy0GDoths6xns5xwxl9Q1ZtTqW2VjHQ3j7a3THarR8zGif6eiZ69ROm9rGenmGdSVWhTQ0u3P1Glt+7xacTKhWlDcYW9XC7ZkyrGddpLDrVaLtqRKMe6egY01W0n9lzbP+3HvquzxU+V226dvPWdypba3UWs27CrB7Ra8a6yjtrs2rzCpTlDSZlx5ihfbRLM9qlGe2WR7vF0G7paR8ztAxqsuvycpoLG/pUqmGtxtKlsXS1jerbRvVnX6hHdC0DmnJt7cmmwjpjq8aibxvWtg9rO0d0naN6zXh3x3i3aUQ72dfWX5NXcPjjxAPvp8UdPFNzYt/hj+/+8d0+G3y+fs+3dgT4Knrauyf72ka7WoY781XlqdWnijur63vVymGdYljXOqxtGda2DGkVwzrlqF41qq/tVZ5ur0ytyzndVqEc0apHdOphnWptqId17aOGRpMqv7kkpTwrp6lIMdShGtEqhzuVg52qIZ1qWNc60tk83N460qEc6cxtKU6tOlmkqWns06hHuxTD7YohjWqoXTOk1Vi6FJPayumm/RXBf47/IKwmscRYrxjvqhtubxjpbB3RKgc0nUO6/umBBe/CPFnWLvcdqkl8MuzNe/1++0bBgQhTbsVym9YxaLAPK+e703TFyd0lpfNtCjKQ0l/6Uuz7rwW/l1CZMYeXXCC4Aa2A0OUePa7I+oXfS29nH0gxlTfYzQmDFa/m7//Onqf3NMVmjdf5lkd8lO4XVZ08SudaHIa9jVHf9336mZT3PqgPf/mE78uJO/yKo/TCRPVyz+66+Af8Xvxzxr6TQ7VN9t7EgcpXCw88ePTFfZVRA2jSDi4BRJGKmGA5G3B2OftMnI+vPal+qj/k6q1myTVf2V5y/FTQyZp0BF4A6mL2edeMZWHIPGrQmjRjs8Me5GQcywmP87infR6scz6AzZv/Kc736qvnN+35cb4vpmjjU1jnfOv4R/HJauhPFkd/Mo3yL+R8/JPddc1m8/vvv79p06bLL7/8pZdfqmuoJ5wCgF1y6fq6tb3dY3MTBCgAMGAM6Fr4EYPoIAOm1qhjjfFhw+oaQEvDQ/qAw3s33Xrjxuuv+OXvniitKR6bt4zOjXT2tdeozlQ0lxstxkXPksAlDHL/VUaBsbWlQsSukcn+LnP7yEQ/ALV7rAVleT9+5KGN12/81vf/Oyox3DIzBAAIvOMLo6bRnlnHjJt56TmrDT9H22KXXMOzo519WsviGAYiz4WBSsAIwJLgjM9Kf/iJxy/esOHWr3z5jddfy88rTDpV4h+X/VFI4qHU09kNHZrxpQk3cgB4AIaX57QWs2G8b1m0UaAIkAiiAIIAggQSAoyAeECa8Mw1GVXake5p15wAWAQqAmEAIuB2k+6511+6/ss3XXH1VU//+tcZWdmzCwvyocqhXQJyTxGGgEvABSDDi2MtXYqhhVEbcSHgCBgGWcLDETABGACB5UlPU7niyO6Ko7t1jaXG3o7BmYFp+5QVW13g8oLXA24veEQQRRD0A7otO967+Wu3XHjZRff/5IH07IwVlx0DZwAEOAFumR9XGzSm0d5F9zIDWC01AE6AE2AEmHy2PVxoN7XrB/VWZJMAU+DyP5QAw0DPvnYg18jcWGd/14JnmQIjQGQVrQSSG0QPCBzcQJ3Ofm3t8YCaxBBFRbaysejdLa/fdNuNF2685NlX/1jZVOOmAgCIQNwgmacHWw1tI8sTdurBABIwEagI9OwLAmBFrr7ZYYVR0z8zjIDJR47XBgHGAWyi02zpVehUxlGzCAgDRUDkw0ZABEBekETAEuCesd7W7raBOcsK9mAABAgBwoAJUAzMBeIEzCWqMndlHKgw1U14ZiVgTpBcIHkBiSBhwASICKLFM3XaWPOHqA++u/fX9wY+/1qJ//u1oR9XhyV3lZRbVEWDTe9nBLyauHNndfhxc+72mmOPHXrp/cR9hdrqZXA5QbSDsATeIbaQaaz8bchbvwp5463cA0H67HfPBD8S88Z39j+zoyk6vq/k/ZOH9uWF5HeWzzJb65Jh75mI+3f/dmvZsVMzrZHaglcitj97aHOhpbnOY47rr3w05M0nj735UXFgiP7E+zWhj8S++aMjf9x/JtosWGzcIYIochGvtuglf5/zAeeMMYyJKGEPwgLlhAPjsErgFpxz5W1FYVlHs8tTPdQJwBlQ/il2CLIvwXpu99+KhoZ/ivOVlp7ftOcd5zu/6f43sc751vG/ifPmfGcbvgGA1WrNycl56KGHLrzwwjvvvPPYsWMTExOUUQBYttk69foOrXZ4ZESURCZ3dGASYRKhIhARbFbJ0N18PKwu8pixunhlxJifkfjTB394gY/PN/7764Ehh8enRgGYS3JMLIyrdMq80tzSmlJlp3JobHDZsSwQkcj2GRQhLHIgbo99YMis79KMjPYh4lWomt55983LN15+0803vbH5zwajTkQuBpLTszI40qs3dI5NjjjcNsIJZZSsNrvAmMpuf8zmXBkcGVB1qAYsgwIVMceISiIWCXCXJGgNXS+8+vJ1N1x/kY/Pj77zrYhDB2eGR+eWXG3mifi8mo8Oxf5lR+DWgJi0vLpO0+Sim/VPL2rMvW1Gw/TKosCRwLxe5vYyl5e4vcQjMhEBcVPRsjBZo6pX92jGFyc9RPQQwY0FALBMTcQkxt92xx0brtj4/bt/cPRoSEN9y7hlShAkxoEwQIxKjEmMi4yInIicuJC3z9Jfp6jrH+tf8doloALFIkYYY0ywSLAHY8YwzE8JdRXqQ76NIf6jmiZjl1rZ3lzfWttu0AxPDS17FlzELoGXAVp2LhSUn37g4Qcv2nDx/7vpxl27d+n1egAglBBGCacU6LBlqFnZ3G3sWlieZyD3yKWEUQpUtvqjQCkQh9uubGvt0Lct2RYkIlIgiCLCMeGrLn0UCANqc9oHhgfVHerZhRnMEOESZoLEvCIT3NQrEDdgJ3hXbN2amtAAXW6qrio/PsT/h/d+1+fiC26/82v7DvnrTIZFx7LIEQbqIYKh31jX2jA0OeoQXASYxJHIJJEhBBhxInHKAKwuu3HQ3Khu6RsdoMDlIyecEI4JJ4QzAHC4HeZ+k7JNYR4wY4YoYMIRZphwhLkkyo3IAGGgPf2mprbWvtEhm9dFARAgAhJhEsKixCQXeCb5bEJ96sfxeyr01eOOKRGwG0QPiAIXRCZI3ItAkEAyzPZFV2f+Ovjt+/2f/0noq49Fb/5Z8KuPHHplR05IvqleuWwKPpPySuS2xw+++lTQX54K+vOzx95JUuT3LFscgOxctDLPInjmwKOy9gc2pr4Yt/WpY3/5Q9rW507teiJ5y72Hn91WGxHWkfNu8r6IqmTVmNYKrrYFU1BN0m8D3giuS1e6hlqWe30zQ361/aWAwqiy2fY6sd+3KeH3ce8/FvTKyxnbXzy58+mU9x849Me95RFG17CNOyQQROpF2IuxSAg+10X5s7ldQfJMzo33DHT1jZptnmUC0trzFyx55s50FIefCDxRkSZQNwMqUREzTChmlPzNAsF/B/4PEIj/DfzkJ+dJ+H7wAyDk/OY8bw3HF9aK+SzWOd86/jfx+a+uc69Mme2dfWs0Grdu3brpy5su+//svXeYlOW9Pr4iSFOxoiLGbiyJhSQmaiQegzGmaYhGUSwxdlRUBEWqilKlSF06S4cFtsH26b332dkyuzuz03t5y9N/f7wLITHn/E7O8Zzj97r2vt6La2BneWd2n/d57/l8Pvd9jx41bdozTU3NAECCCYY0ncyZjXaD3hLwd/O8gDGGEGAMEBIhFCgQWC4r2J2ty1c0rlxurt5vqj/20VuvXnbRBWPGjP7j1KktrS2lcpExBinIljJOv6uusf5Ua6NMLdeb9Ta3o6u3J5nNlAVehACIAmOkVCr4fB673Rro9EejA199teKeSXdXnFMx+aFfbNuxLZtNM0YQAsViIRDosFotvb09hUIeE4wgQkDKoQUQQoQRpSSXzwU6O1QatS/g50UBIgghEEWBMdbb179t27a7fvDD8yoqrr543PRf/7J649pSf5ACnC8jR2foWJN2xaZDH8xfO3ve+lXrDh9rMNa22U6pHWp7RyRXBIwJFHKYK8MSj8o8LItIgBRykO+N9jfJW7UWQ18szCMgYsRBICJ0srHpmWefGzb8vKsnXvvKq28eO1ZnNtkCHV3lsiAZNEKMAEYAY4ARpAQSzImCv6ujVd7i7/JnizlAsAiRCCAEEAEkAsRBRAhm0bB4qkG3YK5q+ZKMy5rs7+7q8hlMGqVGptYrbW5Ld6gzU0whKlod5k8WzL30isvOGznywQd/cfz4iUQiyRhDECKEMCGUkq6uTrlCbrPZEok4Y1Ri0gghjBHCCCFIKMYYZXNZlUqhN2gTiRgAIqEEIYgwQpLJNoKEYEJxPl/oCAQ0GvVAZAAigAlEWICQE2GZh2URlJlYYsVs1mZsW7VUt3NLzcbVL/7uV5ddMHrMmNHPvjC96sB+q8Nhtlm7gj3JTDpbzNvdzjaFLBDszpeLmBERQxEBgCEkCBIEMaaMpfM5p9fTqpB7OnyEEUIwwghhhAcPzBgrFAoej1ulVnk8boQgIVCaRcMYQgJFAgQsQoYQI06vR6ZSeToCmWIRMwYIQARgBIAgQgxKjOvDkY2N22at//iktbk/PyAyxFFBIAIgIsQCRBzAZciErkT3ccPJL05smlu9el79uo9rVn94aNnHB5ZXth1U99p6QULea97cvn/Ori/f3b74o/3Lvm7Zo4+447hQoqBEQJGKOSYkGW/Jd20xVs+qXvbm4cVzZOtmqzc8d3TejxdN/aB25XZ7zdfNuxocrZ3pnhwtdeT7ahxtK6u31NhlXUJiAOdrja3L9q7b2rr/VFjfVnKvNO6befzLNw8vWqze/LHi6xcOz/vFZ9MW167tEvuKLA8YJ+IygGUIeYQAJYT9M8I36Mlczjl81gM1VZv3fl1Vs7O65WCjtk7jlPkiTluf/pB85/I9i6tObeNZgQ3O+RH2d9Ee3+7W+E8wxPkYY4y53f+V7LXhw5le/18+5/8v55N8+M5W6bLT5ixnR6598zn/5xjifEP4DoL+Pc5U+BhjqVTq0KFD999//+ixY2659fsbNmwI9vYxxgiiSKTZZNFmchn1tkBHD8+D09GxEr0SKRBYoSC4Pc3LV9R/+UXr1k2Vn87/9QM/HV5RcccP7ljy5dJQOCoCSBlFBJaEcldfj1KjsTgcDo/baLXK1Sq1Xu/uCISisXQuXyqVKaXlMuf3d7g8HofTqVAonn766XHjxo2/8soP58yx2u2iCBhjCGGOE7u7e+12Z39/qFQqUUIQgAggBDCSKBGCjNJCodDV1aVRazr8fkEQpLEkCKAogLbW9pdffOmKcRddPnrUb+77ydIZryirKrMeCynkpJ9MGTBvZ+xAdfvCz7a+9+Ha+Yt3frHm6Oa9rbUyZ2AgW0SMo4zDiEOCgAURCQABTJAAhVA03KaQGy2WcCwGMKGM8QD1hQY+++yLm2/+/jnDhj/yq8d27d6n05ttdpfH4yuXeUoZxliKzRh0wKWEMAoQ7A52yxWyQGcgl88hggefATACGEIsIkwoYZEB0FCvnfuxZumXYsDPBI5AMREfcDqtCpWsXdZmsBgDPZ2hgf6t2yp/+cjDw4afe/PNt3z00dzuriAACCECITzTvOvp7lYqlXa7PZlIMMbwac53BtJUQC6XU6vVBoMhHo8DABhlGGMpiQ4RfCbWr1AodXZ2a7XagYEIhJIUHSDIA7EsimUIOCbyrFQoOB2KdWuPfvbpwpde+OFVl19w7jn33HXXzj17zFab0+lpaW3XaPRen7+nv89gMbcrFIGe7lyphBkDBIPTJ5XOThjL5PNuX0ebQunx+aUXc5q2YowwQogxViwWPR6PUql0u93SqoYQSE+CBIsYCQhCQhCjLp9Prta6fIF0voQZA0hEGGAEkQgQgRzj+3B0U9OODzfMO2VvDRWigGGe8ICImECMBAQ4CMoI81ku3Z3osYQ9upBDG3ao+226kN0S8XijndFikmMgz7ieYljbbW31a1U9Zm+6J4kKZQY4KaeOEY7BFCvpo66vW6sWN3y9VLN9R9/Jr3yHX69ZMnnR04sbNrT2GwwDzu5MMMkli7iUBrlgdsDS4+mM92fFMmA0Xky7wx3WAbc+4arvU3/RUrmoaf0ac9WBSOta18G3qj/948pXv27dHmNxgeUhLQFUgqAMAYegSPEg5/uHvWWQ8/E5R4d1+6HN81bMfn/JjJlL3vh41XvLd3y6u6lyb/vW1Yc+X7Bl1uYTq4PZjpyYLAjZMsjzqAyIiCki/5Mt3TMY4nynUV/Phg//1wjf0aP/nRP+e3m7ZxO4M6KNs6mhpN79p8//jmCI8w3hfw7f1lo6+2O10Wj84IMPLrroossuv2zas9MMBkO5XGaMUcwoYoUsZzO7THpboKNHEBGhFCGApfx1CKjAsVxW9HoVG9YfWbxo85xZz035xXWXXnT+yJHPPju9vuGUCDDCFBECMSqUioGuLpVG2xXsTecL2WKxq7fPZLMrtDq5Rmu22fv7wzwvcpzQE+zzeP3Nza2ffbbklltuHTVqzK8f++2Ro8dy+SJChFKGEOHKoCvQa7U4Q3395WKJEYohwhAThDFECAKMAGOkVCz2dPVoVJoOn1/kRQwRYwxD0tPVu/SLpbfedNOYYcMe+OEdaz6ZXbtmqaO6KmPX4GyCIYQgQYjxIkllOa8/0dTi2VjZ+Pbsr1+YsfSDxZV7jinsgVhOYCJjkDFIKUAYIowpEaEYjgzIFHKTxRqJxiEmjLF8oXSipu6xx347YsTIa7533cJFn7o9PqvNYTBaHE53qVSmhCKEEAIYQ0IQlt4JxYig3r6gUinv7OzI5XOSaQ+CBEOCAIIQAgQpwSwyAOvrNHNmqz77rOx2s1KZEYpFgSsVEolYZ2fA4XIqVIqdu3b+7ne/HXfRRRdeOO6VV15TKFQCJzDKEMBSGY8QRAnu7upUyGUWizkejzFGB1/P3w6J85F8Lq/RaIxGYyKRlLL70On04UHTR0IpocVCMRAIqFSqcHhA4nwYAQRFBAUAeCjyTBAYVy76vPKNGxc888zkG264qKLijhtv/PCDWYHObl6AxQLfGww7HR6d3iBXKk/U1tTU1fm7Oot8mTIGKAJSyC8CAAGIEWMsmy94fR1yhcrr8yOMB98CAgT9Pedze+RyhdPpgFAkg0sHoNP0UYAQYIwp8fj8CpXW6e1I5YuYMYgBIiLGACNAKOKZECKxLc07P9w4r87c2JcbgAzzmAdIwAhgwCOhjIQyghzEPI/5IuJyqJRFxSwq5VApj8olyHGI57HAEb5EynlYyoBCGubTqFBAPIeAgKCAIKBYYCiNiu0e/exNn09f+vYL69+fefTLZytn/X7lq9PWztxjqe0UBhIoW0DFslgsiyUO8mUsFCHPARFAhDAGGHCYK5BiTzlc75O/u3n+sytm/GXTrPcOfPrSlvf/tOKVD/YsrnM351kWshIiJQCLEHII8giKlFBG/1G0O7ifMIIoKIBsV7zD6Fe3muuOyvftrN/09f7lX2xd8NFX777x6fN/XfDs+8vfWrdv5b66XfWy40pru6PT2pcI5oU8pGBQrvbPlGrfFoY431nQ69kPfvCfIny33srk8v/rl/vdxRDnG8K/jv+sEct/eS2dPTFz5nM5pTSXy1VWVk6ePPmcioqf/OQna9auTSQSUidM2t9LRd5hdxuMFl9HgBMFTDFEAsICwiJCIhV5VsyLAb98y+YNM99583e/uePK8RefN+K2m25au2ZtZ1c3YwxhAhFGBJe4cmdXl1Kt7uzpKZQ5xFi+zIVjMV9Xp9FmU+sMeoOpI9DV3x8OdHWrNdq1675+5JFfjxlzwZVXTpg3f4HD5aKMAYgwIQiTclns7ArabI7+vr5yqcQoxYMFGogQgFBASGAMlUv5YE+3WqX0ed08XyYYMcaKhdLRI8ee+MMTo0eMvOby8e++9IKh7pi2aqvz6J60RYkzcYYgBBDiQbGCAFgsKVicfdv2tXy4eOtL7y57b/6GNZU1J9td7s5EIgdFPNipwowJAISjA0q10mKzRGNRqYnu8njfe3/WxInXjhgxcurUp+oaTuUKJZvTqdHpbA5HqVyWCJNEmQhGGEFCIKYQU9jb1y1XtHUEvLl8BtPBmUWCMIYAIFFEIiGIRULwZK36ow+Vny0uOZ20UGSEMoQYQQiCYrGYSqdVavXMme9de+31FRXDbrvtjtWr14ZCA5KlBsEUI4QwwARQAnu6AyqlzGozxRMRxjAmAGMRY4AxwARgAghFGMNcPqPRqIwmfTIZhxDQwd4uRIOvERGCKSHFYj4Q8CuV8vBAP0Rg8BeERIQgACIUBMYLDMJ8d1fN2jVP3Xff+GHDxo0Y8exTf66rrS9zAmMMQ8aVhEQ81dXVbTabaupOHDx8QKPXBvt78qWcgHjMIGUIYVGEgghFymiukPf5/XKFwuv1IgQIhYQAjIHU40UIMsaKxYLX61YoZE6nDUKBUiQNLQwWUhEQkAgoIgz7/D6lWuPweNP5AmEMYRFhAWOBYJFQJDAxwhJb23Z/uOmT4/q6YKYfMixiHkAeQZFhwAhkFGKpOsgQ/saVjhkVMRSRtI4GQRgTGeIwEBBCp/U9gNESA55I157W6qVHNn6yf+Wcg8tn7vns48OrKtVHDHFPguWLjBMILwJeEHgBiiJFkDFEmLSyCMWEYZGJaZRzxPw72w5+euCrWTs+nbXr01k7P118aNURS7031cGxEqIcQhwAZYnwYQQpIZT8c09myihlhDIMGFcAmUQx3Jvs9PTZDR51s67+SMu+XbVbNh9Zu27fytU7l62oXLJs8+crKr/YuHdt1YmdJ1qqvUEXh0qSOGyI8/1vASG2dCkbNerfZXujRrHFi5kg/F+/0O80hjjfEP51/NdT1P4DnFl49LRE94xuQ5pnEgTB4XC89tpr48ePHzNmzF//+le1SiUVbERRkJ5T5spur1tvNrp8nqJYhhQAxCPMQ8wjLFAkMKEsBLtatm7++LmnH7jlhgsrKq66+OI/T/2jUqngeZ4xNthTo4QXhe6eboVK4fX70rmsRJIQozwE0WTS6fG2yxRKlcZksVps1r3797308suXj79i5KgxP39w8rHjxxKpJGOMFwWAIMS4zAndPT12p72/v7dcLjBGMIaYAEwEiHkAOYh4RmG5lAsGAyp1u8dr5/gCpQhjGOjsfP/9D6677oZzhw1/9KGH923Zkuvym4/stRzYnjYrcTbBCEIIiAjxCHOQADJoRBEIZQ83GD76fOvr769884PV8z7btWOvTKkP9kf5PIcFRAFhHIDhWFStU1vtlmg8whiJJ2J79+//0Y/vPXf4ed+79vo1a9f19PYDQqxOh1KjtjvtJa5MGR3sm0qsCQKCAaEAUxDs62xXNPs6XNl8mjCMMEBQJBhgLAIs8EggBLBoP2ysUX38gfzThUWHnebzDCEqigQCRgljDGOsVKoe+83vxo69cOzYC/7w+B8PHDw8EIkVi2UApDE9gLCIiUiIGOwJaNRyu90UTw5QBjGRWL6AJO0OEQkDmIi5fFKjlRtN2mQqCqFAKZbqlNKBECAEUYqKpVyg06tUtYcHeiESMIZSTQ5iJAAIBMB4gWEc9fvWz//kRzdcd15Fxe3fv2XtmrXhgSjClGAGBUwRY5QBIMZiEaVKdvDQ3oZTtTqDurPbl8rEBbGEiQgRLwJOADxlJF/MdXT6FAqZx+uEiCcUEAowEc+MJTDGiqW8z+9SqNqcLivCAqFg8J0SADEQoSAgATFIGfIHPCqtyul1Z/M5xijCPEYcRjzBIqFQYGKcJXfI98ze/Em19kRPuhcxDLAAoYCAQKCAIS/RJgBFEQoiATwUCnwpWcynSoUCz5UEkQcQIAgwLAMuy2WTpVSKy+RBkUdAxJgDMJnJDSQSA5lkHvJ5KvSXk6ou6z5N7fpTu/cZ6uR91k4hGmf5HCsVUFEAHAQiBECAgEOQx1iUUn4wRhgBJJZhmSN8gZb7yzF1j+WQrn5X+5Fq4yltr7WPi+RJQSQ8QgKCIgQigiKGULKFp2fJOL655Zy1lZ3R5FLEAEdKGSHVm+y2BoyN6rrdx7au2vblwq8+nr9qzvyVcz5ZPrtBVZPi4pgCxv42dvKtY4jz/TOEw2zpUjZlCps4cZDqTZzIHnqILV3Kurr+r1/c/wMY4nxD+NfxP875EEIAAAAAhFCa3GKMpdPpffv23XfffSNGjLjjjjs2bNgQj8elZQuAAIBIKeL4oq/DrTfr7R5HSSxjBiHiEOYRERARKREYFoRIf/32LX/53aMTzx81qqLivkl3r121MhwKsdOez1KtSxD57lW7qtMAACAASURBVJ4uuULh7+jI5XOEMUwJIhhRAgkucVw0lvQHAkazqbG5ae68T35y773nnDPs5ltumfPxx909PQBCTIkARBECgJAgiL29QafT3tcXLJbyjBGE4WABhggSJWUMlYrZnm6/StXm8dp5ocgYSybj1dXVDz74i5EjR4+//IpF8xa4zSaSituPH7Qd2JE1q3E+xRjGGEKCRYwFBHkIAaGYsd5IVmcLNik9jXL/vqO6BUuqZs5eP3fh1m27G1tVns7+bAkwgbBIKqvQ6kw2WyQeZYxodJo33nrzwgsvHDN27G9+9zuVRsMDUUTQ6rIrtWq708HxHJPG5iBEAEqFMIwApoAw0BvqkilbfAFnNp+ijCACARIg4jERIBF5JBAKWTwMG2tls95pmjcnazbhbIZhSAGPBV5S2vX39X29fv1119847NwRN9x485yP5h6tPm40WVwub29vXyqdEkWBUEgYgIjv7PIpVe02uzGeGOR8EPEQ8YiIkAhwkB6JuXxKrZEbTJoznO804QMICwiJhEDKYLGU7ezyqtSygUgvRAIiEGIgIlGAgBeBKEIKICuXrbK2l6c+fvnY0RddcP6rr72qUmswYZgwjBgUCRQRwZhSJIKyx+toaq6XK1pVaplGpzSadf6AO54Ic3wBQgFJPf1yobu7U6WSebwOAMuYiBIpxBggBAAQGKPFYt7ncyuU7U63FWEeE4nkC5hATJHE/DCFlEG/363WqDw+b66QY4wgzGMkHQKmUGBijCV3KKo+qpx33FAXzPQhhkTEEwIJEFOxSKff6/d58vkcwggRxAllj8996OiRlWvXrt9SebK5pW8gIkAkINg3EG5Xyip3bV27ad2+I/stLisPBF4UnW7vjp27l61YVblzp8Pv5QjgGZLZNJXH9+ys32/u96YZl2NCiQkcFQTIQwgwRAQhgLCAiUgokjyWMMYIQQRFJAhY4IlYpmISFkN8OlxOx/hcFpbLVBCIIEIBCAICQPqGQXHOaYu+f9beJXQwh+Ob9ztCGEIUiJgrgXyGSyYKkYFsXzAdsPeaW82Nh07tM/i0GSEpcb4zfs7fOoY43xC+fQxxviH86/gPOB/9xvGfxdmcD0IoET5RFAEA0rJ0OBzvvPPOFVdcMXbs2OnTp8tkMmlHxxgBwAMgUIp4odgR8Eoa27JYxhRCyCHEIyQiDCgBjOFyLFz19Ve/vv/eMRUVV1960esvv6hRyjmuxBhDCEIIMEaEYFHkgj1dKoWis8NfyOUoJQgjiCAhSLpcRACLpVKwN9hwsuGZac9cetml5w4759ePPVq1d082k5aklxABiCBEQBT43mCPw2HtDXYXC3lKBoW7GAGMIYQChDxjqFTMdXcHFIpWj9chCGXGqNlkmjXrw/Hjrxo1auzkyQ+dOHa8kEqxfM5VW+04uDtn0uB8mjGCMAIYCxLnAxBgginrD8Vtzk6rs6dvoNjVl29qd2zd1fjFyv0Ll+z4fEXV5p0NTQqXN5gK9KfbtRabpyOSSmdLxY2VWyb95EcVFRW3/eC2JV9+Ho70M8Z4UHa47Rq9xuF0cOUyo1SqwGAgDZ4hjBGmCDMYDHXLlW1evyudS2KGIYEAiRCJGAOAAQ9FQhCLDaDG+rb3Z5z8eFbapMfZFMOAiBwFAkWAK5eqq6uffPLJ80aOvuLKCU/9+en9Bw8aTCaX22OxWI0Gg9Vq7unpTqUSPF+CSOzqDiiVcqvVFI9HKMODMm0kYAIQBgiLhEJMQL6Q0WhVRpM+kYwBIFJKpGk/jCFEAhys88FSKdfZ5Vep5eFwH4D8Gc7HQ8AJAABMEen1+TavXH73LTeOPW/4pEl3V+3fOxCNMcYgIhAQJBIgAIIwZQQisSPglSvanS57oNPn7/BarEaDUWuxGPwdnkgkXCoVGSMcX+oJ9ihUMrfXASCPCUBYlBihtCYZY8ViwefzKpQyp8sGkYgIgEiAWEQEIoIghgABTBFl2O/zqtUqj9eby+coIwgLCPEI8QgKiCCegShL7VBUzamcf8xY353tBwyJiGeMFnO56sOHFy2Yv3DBQr3eUCpzECGrzbps+dLf/u63jzz66ymPPvrMc8/tO3QoHIsJCB44cvi1t9785aNTHnzowT9MfXzeovm9/X19/aF169a/8sprjz/+x2nPTt+5e09PXx8Pxa82rHnpzb9u2l3ZGemljPEECgQADAAQIYAYYoIIwgRiAiXjO0LOaFkgOn21UMIzUmKEZwxIw6mMAAIBBCKAAGKAiQiJCDFECOMzRb5vcj7MGKIMpoqxnmigI+TpjnUM5PrSfJwjBcLAP9vZMMeK8UKkM9wRzYZ5XKIM/YOl87eLIc43hG8fQ5xvCP86/gPOR75x/GdxZuFJxTZJtAgAkIp8qVTqwIED995778iRI7///e9v3Lixr7+PMYYoAVAEIg+hyBgRBK6zs8NgMlqdjjJfIgQhICIoSgpHSgnDKNIV+OzjD++8+cbR5577y8k/31a5MZWKYQwlUxUABKnlB8RyX7BLq1R0+33FbIZKI/NQHNSgIjgY+5tOHzx48IEH7h8+/JxrrpnwwfszZbK2WHSgVMzzfBnCwfacKHDBni67zRLs6Srm84xQjDBBkoYDQwAgECjFpVIx2NMtl7X5vG6B5zKp9M7tO++77+fDh4+84Yab58z52Ov1MUxIPu+pO+46WJU1aHA2zRiBGIkYD44uQiTlTvX39ltMVpPRlkznGGOQsIE4L9f4126qfvfDr155e+ncz3dUHVM3a7zHm3QmT3fXQEJnc7702utjx10wfPR5zz4/TaZoLQt5xmhZyHu8doNB43Tay8UixQRDaRyRYkikSHtMCWQ4GOpVqOQenyeZTUKGIEGDmfcIA4R4CCTOh5tOtr73zsmPZqVNWpxPMQKwUGYUiXzJ43a+/faMCROuHj5i5JRHfr1+w0aLzRpPJlKZdGdXl06raWlulOSr0Wi0VCoFAp1KpdJqtcbj8UFBMRrs1RKCMEaUYkJQoZDT6XQmkymRSEgfJM5IeiEUT9u54VKp2NUVUKtVoVC/CISzOZ8AIISYL3MnDh96+onfjx1xzhWXX/Lyy3/x+X2CCBAiorTQAIIiIBgTSnlR8Hi9SqWqv6+f48qiyIfD/XabRSFvb29vNZvNoVBI4Ll8Id/Z3SVXytxel0Td0GlZrqQoZowViyWfr0OpVDmdLoAgpghiADFABEnSYoAgpoQx5vf71Wq1y+XN5vKMMYRFiHmIBAhFSBDPQIxltsv3zd6y4KihvjPTLzIMCUQIuh2u6c8+N/Hqa2697Y5du6tS6awgilVVVb///e8mTLhy8uQHb7jxxlFjRr36xus6sylbLLz82qvfu/6671137Y0333T1NRNv+f73G5tbZHLlU089/dvf/H7yz3/xo3t+POuD2U2NzZ2dnX9+8qlJkyZt27atPxxmjJVFQQQAAQhFAEWIACaIEkykhYTPEi8jhCEiGFOMqYhICaIcAgWGyhSJBAGCIcEQY4CJgCmPKAcJDzGA+EzT9R96u5RSyjBmYgGm1M72/Y07d9RtOti266TxuMYv80XtkUJvXkiVQZaDBQGVAREgA5ghwhAdLA2Sf8jq/Z/AEOcbwrePIc43hH8d/xuc7+yuLqVUr9fPnDnz/PPPv+yyy1544QWHwyECwBhDlGCCCEGEQMYYBKCvr9dksZjt9ny5TChlmJDTfR7GWCGTaW2o//0jD196/piJ48cv/GSu3WpmjFCGCUWEIkwhpZhRDADf39ujVym7/b5iLitt9JRgRsjgqBClCCOD0fD6a69deeX4Sy4eN/25afv2VVmtZrPJ5HY7+/qC+WIeY8gYRQj2BoN2q603GCyVikxS/BFGyRkDQswY4ziuv79Po1Z3d3cXC6XWlrYXXnjpwgsvuvDCi59+elpLS1uhWGKMkXzedfyos2pXVqvC2QyT+s6MIcowZWfyP6PhkMtmtZvNiXgCIgYwEzHLlWF3uNCmDlRWtc77YvecTys/XlK5YFll9SlVi8a8cNnqH0z6ybkjR93z03vXbVofSQ5AKjBGOKHg8zuNRp3L6RgUSkvqR6mhSaWZfYoZ64+G1QaNN+BP5TKYUcwYpowQRghDhIoEEYZZIopbmlree7d+9qyUQYfzGcYQgwJjLDIQ2rjh63vuufvcc4ffetsdXy5dbrZY3R5vLJHgRQEAkEmnuzu7LBaLXm8wm61er19vNMnkSofDlUqlpR8sxgRjKZf5bzf7QqGk1epMJnMylZb4+uCXKKXkTIeO8jwXDAZ1Ol04PAAAlDIYIAEiEhljAMDOjs55H866/bprRldUPHzffZUbNuazWUYoBBBK3IRghAAhmDAKMeoIBFQqTTDYx3GDPXGuXI5HYy6HU6fV6/UGn8/f0RFwOF0KldLr9wOIpNgSKWlQWiaMsVKJ6/B3a9QGj8cPMaGDGTMEU4Ila8HTv/fOzk6tRu92+XK5ImOMMIwpRBgAACBBPINxVtihPPjhloVHdHUd6V7IKGMsGOz9eu36a6+5rqKi4tZb7zh46Gi+UOYFsaqqat4ncxcvWtDUdOqdd2aMPX/MM9OfrWmod3jc9973s1tvv23egvmVW7c9N/35UaPHLPli6eYtW594Yurrr7/5lxdffvihX8758KMtmyo3rFn/h8d+/+pfXgkFQxhggqkgAFEAUIRQREhECEiWOYPzuxIkwocwlQYlCWIYMR6RAsJlRkQqXYgME4owBYQKmHKIcojyiIiYYPpPdLWUMmkCL1tOalyy5ds+e2/JG3NXv//J2g/mr5u9eP0nK7Yt2VC1evvhzUdPHWjXNTk7bIlcDBBRWuaE4tNGLUNeLUP4fxBDnG8I/zr+g77tf7e3S8/q6Uj6DEmuu2XLlp///OcVFRU//elP169fn81mKWMAQk7gBVEAQJRkHDwvBPv6DRabzmJLZPMCgAhAIIiiAICICKIOq+3zhQtvvGbiuFGjHvrZfScOH07H44RiHgoc4EUo8kAQoChCscyXg8EevUbd4fWmU0mEIIIAAiC55UGIICahyEDl9m0/vPPOMWNHT/rRPVu3b3W5XeGBsN3p0hv0OoPe7nL1hfqzuWyJ44PBPrvd0dXTk8nlIcYAIAgxRAQAKIhAFAHCJF8o9vQE9XqD3x/wd3QuXPTp7Xf8sKLinEmTfrxy1erwQESEgFEMMwnnkQP2HZUpWTOKRwgCAhA4CHgARRGJApI0jwOhsMNmNRp0oVCoxPElHggIi4RxmEUyyOqLn2i2rN9ZN2/ptrfmLJu/dNOcxavue/j3Yy+deNnEG2Z+PF9lNnMUl5AoYJAv5tweh96gtdmtuXwOQCgAIAIoAMhDxCHEYcRjKGAUDPerDBqnzxtNJXmEBIR5gAQBAgB5CEsIYAJZLAKaG1vem1k3e1ZUp+YTUQoFhoHAl9vb26ZOnTp69JhRo8c+9/yLtQ2ngv1hq83Z1x8qcxzFBAhiNp0NhUKBji6nw2M0Wpqa2urqTup0hnD/ABAhAAjCQc9mAKAgiBAiCHE2W9Bo9Aa9ORZNCDxACIsiAAACiACAogik7yqVyj09PRqNtjfYXy7xEEIIRRFwvFBijMXj8aqdux6b/OD4c4ddO2rUjKenyU/Uitk8FaBY5gSBB0AAgOeEkgB4AYgljnO7fQq5ujPQncvlMSbSIfBiNBIPdHQ7HR673aXVGJqb2041Njqc7lJZgAhjTAaLoxAJAGBCc7mi19OpVuqdTi/PAwCRCKQaGRQBFAESRYQQwYh0dAS0WoPb5U+n8wgTAfC8yPECx3E8B8QC5UMsVdm+d9amBUe0dV3pfsgYYrS+rmHq43+qqKi4aNzFz7/wotlig4iIANrtdrVKpVTIa04cf3baM5deesnc+fNONTcdPX7s2huu//FPfnz0WLXH61+46NOKc859c8Y769ZvfGfme9Oem/7Irx598MHJn3+2ZNWKr6b9edorf3llz87dGCDGGIBYAJAXgCAAICII8Fk2j1TyoR402sEESYwWUamoDBAVMBUohdI/IooRhZgCQkVMRUQFREVMICGDyWjfMGqRMnv6E8F9DTsXrJuzZPOC420Hj7cfPnSqavfxrZUHN6zb9dWqyqVrtq9Yv3vNtgNbFMb2gWQIUcgYJYNWjv8bd8khzjeEbx9DnG8I3xGcWYdnf8pnjPE8b7PZ/vrXv15++eWjR49+4YUXGhsbM5lMPp+Px+OxWCwejycSiUQikclk44mUy9sh0xratYau/oF4MpNKppPxRCaZzaTysUhi766q30z51dgRI6657PI3nnveolTnkslEMjmQjEeSiVgqGUnEI4lELJWMJhMev0+uUFgs1mAwmE6nk6lUIpFMJtPJZDqTzSezueb29lfeeP28USMvuuTiadOf0xoN8Uw6nc/39Ie0RmPdqVPVNbUtMpnN5ewdGHD5O/Rmi93tCYbDiUw2nkyn0tl0JpdIpmPxZCyeTGdyoXDE6fJodQa1Rnf4SPUvp/xq1Oixo0aPffGll+sbTmZy2WQmlU3Hcr0BS9UO04bV/bVHigF3MRWNJaKRZDyaSMTiyXgsnUrmMpl8INCt1RlaZe0enzcSj0WT8UgyFUlmI6lCNMvF8iCcEY3e0N4T8tmfrnvyhXfv/tljIy68pmLMlXc+8OiOI/W+UCLJw1A6F83kwrG40WyWKRRava4vFIqnkpFkIppMRFOpaCYzkE4PZNPRXDqeS7s6fM3ydp3F1NHbE8tkYulMLJGMxxPJVCqeSYcz6UI+C7o7C7W1zTPfPfHhB53tzbGAr5hOiqWSx+3+4ssvJ1x9TUVFxY033frVug06k9UX6FYotS63LxqNp5OpVCKZSiQzmVwyme0Nhg166/Fj9Xv3HDhZf8phdUQHYvF4MpXKZDK5dDobj6ci0XgikUomM6H+qLxdpVJoOzt6YpFUMpGJxRKJZDqRTMcTqXg8mUym0+lsLJZwub2tre0upy8yEE8mk+lUIp2Kp9KxfCmvUqmef/rpmy+99OqKiinX37DqrXcsNSfzXb2lSCITjScTsUQqFk9FB5LhaDIai8dD4QG93tzU2OpwuPr6QomzTpRJ55OJbDgUc7s6mptke6sOHjhwSKXSDoTjyUQ6k8lls/lsNp9KZaKxZDqTC4UiFrOjtUWu15lj0VQikY7Hk/F4MpXMpFIZ6V2kUplsOuewOhQypdXi6OuLJNPZaDwSjQ/E4tFYLBFNJ/vzMVe+c21D5fvrPzmqre/NRQSGekN98+cvmDjhmoqKiimPTDlSfbRU5hhjEA26sXR3d7//3vs333TTxIkTd+zaKVPIV6xceeWEq37+4M9PnjzZHxpYvmLV8BEjX3z5r7v27a86cPDxJ//0g7vvfOy3v1m/fsOyZSvvv//nny1ZotZqAt1dwVAokkgWBbEsgrIIRIAAxADi00U7BhEBiIiYSKY1iGBCCEYEASw14TFhkFCEKUFU8vqGiEhSZyiNN2KCKcGSWctZOLPDMMa6I4HKo+tX7l7SoDlOGWCMAcanilF/n1tlkZ9oObKnevvaHas+Xb2g6vhOe4cFEoGd/lB69k3z7MbxP/z1v4khzjeEbx9DnG8I3xF8k/NJW3M4HN64ceOkSZPOOeeciRMnzpgxo7q6WqVSabVarVZrMpl0Op1arVar1Tq9Qa3RNzS2HDhWc/BEXbvWoDGYNRqdWqk2G61mo62h5uTbr71x/ZVXja6omHTjjQtmvKOsrXcaTRqtVqnXK/V6pVYnV6vlGo1Kp9cYjI0trQcOHq6prW+XyfUGo0arV6m1arXOaDSbLTaZSj37k09+cNddFRUVt95x23sfzmpqa1cbDEq9XqU3tCmVtY2NB44c3X/4yNGamlOtrSfqGw4fP1F3qlGh1RqtNo3BqNLp1TqDRmdQqrQKlcZgNKs1upbW9pOnmiu3bn/t9TevuHJCRcWw7117/Sfz5p08dcpqt2mMOp1WYWk92bpmefuSBeYta5ynTli0MpVWodKqVRqNWqNTq/U6jUmvMze3tlfX1B48Wt3Y2qLSapRajcagV+n17RqtTKNT6Mxqs0tt8TYqrdv3109/5cPrbv5pxbBLRl103U8e/uPClZVVNbKTKpvK4jO6OrVm94n6lkNHa47V1CvUGpVeL9dqFFq1Qq9VGA0yvU6m1yr0Wo3Z0NDStPvg/mP1Na1KudZsVhkMSp1Oo9Xq9DqVQd+u15mM+o62lu6dO+pmvHXg7Tfbdm3TN59yWkweh33Txg2PPvrrc88dccFFlzz2+yeqDhxtk6tb2hTVx2qbW9r1eqNRb9RpdBqVWqvVa3UGrc6o1Rhraxp27ty9c+fu48dr2tvlzc2tLa3tcoVKrzfq9UaNRqdWa9UqnaxddXD/kaOHj7e3KTUqg0atV6o0Gq1eqzNoNHqVWqvR6PUGk05vOtXYuqfqQMPJZpVKp9HoNGqV0aB12M3Nrc3z5s278eqJ144cNfmqq9+b8uiGGTNPfr3ZfarNIVcblEqNVq3Rq1R6RbumTaaWK9RqlVpbU9tw4MDhxsZmuVypVGmUKo1KrdVo9Xq9Wacza9VGncbU3CQ7eODo1q07Dh440taqaG2VtcsUKrXWaLJIq0Kr08sVqvqGpoMHq2tONOg0Jq1Gr1JplEq1RqPTavVqjU6t0en1RqvJ1lDbcHD/4bq6RrlSozUaVTqVUqdUalUqtVah07SYlbXOlgVVS2esnn1M3xAVU1mxsKNq94OTJw87Z9g137tm4eJFfaF+ADGhDECpCU56enpWrVj58EP/duONN86dO3fLli3z5s+/4sorHnjggZqamnA48tXqteeNHP3UM9NO1DeE44kDR46s37zxeF3trt175s6d96c/PbXyq6++3rxx+ssvvf3++7v37Y8mU/wZ88zTnA9hKpE2gKlAqUCwSBAkmBBCEEGAIBEjiDGRaCClmBFEkfQtkECEBycgMcaSgoMxxhghf0fUpN5uNBuq01Z/tfvL6tYDhEHGGGEIUpGHpTyXTRXi8VykN97lDFq9fY5Iug9ReGan+mbt8OzHQ5xvCN9dDHG+IXxHcDbnQ6d9FhBCOp3upZdeuuSSS0aMGPFv//Zvy5cvr6+vr6mpqaura25uNhgMFovZarVYrVab3W4yW1rbFdW1DdV1p1RGi8nmMJutJqPZaXdrVfoVS5Y9/LP7Lxo2bOLY0U9OfnDb55/bW1sDNpvVYjHabAarzWC2GswWo8VqstnMNnu7THHkSHV9wymVWmuzOy1Wu8lkMRpNbrdHbzBu37Xn4Ud+Nfr8C8aef/7jU6duqtyqM5qMNrvBarU6nFany2i3a/QGpUYrV2lkStWxmtrde/fvO3CoobFZozcYLVaz3W6x2602u9liNZrMFovVarNrdfqjR6s/+ODDeyb9eNiw4ZePv/LPT087Ul1tczjsLqfRbrFZDR5Vu+Lrr+RfLLRsXudvbfBYdEaL3mgxGS0Wo9lqMtksFqfN6pIp1CcaGg4fP9GmUBqtVqPVZrLZjFarzmTSm8wGi81od7kDQbMzsPdw3RN//su4S687b9T4O38y5dnX5rw9d8WsTzd++lXVnmpZq9antfWeajMdr2+vOdmmMlgMVrveYjXYLHqbVWe3aa1WncWst5hNDluLvP3A0cO1jQ1yrcbkcBjsdoPVarZaLFaL0WbR2Sxuh61PpQzt23tq5ruHZ76j2rfbp1d7bOaTtSdefH76VVdNGD5i5EO/fGTVmvVGs8Nidclk6trakzK50mqx2W1Oq9lqNppMZrPJYrU5nF5vh0Kprj52rPrY8ZbWVpVaXVtbd+jwkcNHq5uam9UarclitdrsFqtdrdEfPnKs+litQqkxGq0ms01vNJksVrPVZrJYjWbL6ce2ljb5/oNHmltleqPFYLJYLGanw2a3mVevXf3www+fV1Hxs2uv+/D3j2+Z8e6e2XPrV60LNMs69Uan2WS2mow2g96m01jUOoveaDUbzZaGxqZDR462tLVrdHqj2WIwmU+fy2622C0Wu9vts1hsra2yg4cOn6itV6q0Daeajh4/fuTYscbmFqVaozeZbU6XwWxtam0/Un2irqHRZLJZLDaT2Wwwmkxmi8likf5Pm93hcrkbTzUdPny04VSLWm80Ox1Gm0lvNegtBoPJpLeZ1V5jU0C5aP/yt9fOrrc2Bwv9Jp/l6enTxl188egxo6e/8HxjSzMkGBGKKStzfEcg4HK5PR6vzWr98osv7733p1OmTHl7xtuLFi6acNWEB+6//9ixY8FgcPnyFcNHnDf1yadONjUzxiLxeE9fbygy8OXSZS//5ZUFCxbNmj172vPT739o8qR7733x5ZfbFYp0LkcYExASIYKIDBI+iBEikFBAiUgwIBgRQigh+LRYY1DWQiihFFOCKcZEctyBEKHBJjGWHLYpJacHNgmh5HR4BqGMlGA+EHPvrNmyt2FnONcLGH9anHE2MGAch/I8LBLpS2cNCJ7O4fgnGpFvZUsc4nxD+PYxxPmG8B3BmRWIMYYQStt6PB7ftWvXPffcM3LkyOuuu27WrFm1tbVms7m1tbWxsVEmk7lcrlCoP51OSt3eVCrVEejS6IwKjb5H6u2ms5lMJpFI6jX6V1948Zarrrp82DkP337Lgpeeb92xLelyiolEIZ1OpjOJdCaVyqQzuUwul8ll0+m0398hkylMJktPT28uV8hm8+lUJhlPFAsFq822YOHi666/8Zxhw++8656Fiz5TKjXhgWgqm0vn8ulMTnqQL5SKJS6XL4YHohqt/mj18QMHDzc2tdjszt7+vkQqmcllc7lcLpfLZDKJRCKbzfT29u7cueMPf3h83LiLzztv1JQpv9q9Z29ff7hQLsfTqXg2lc+nSqEe576d5rUreg5WlfwuLpNMppPJTCqZTsfTmUQqm8kWs7lSR1ePSq9vksm8ga5EJp/I5BOZXCKdSaYymWw2k8smqxco7wAAIABJREFU0plcqewNdK9avf5H9z5w7nkXfO+GH7wxc/7mPbWfLK189f3lf5254vM1R6obnQZXSm3ua9d5lSZPVygRTRcS2Xwil49ns7FMJprOxNLpRDqVzGS8AX+bsl1nMXb0dMcymVg2m8hkUpl0Kp1MZJKJbJrP52gwKDQ2yj/6qGHuxz3tLSgZjXR3bFyzatJdd5077Nzrrr9xyRfLvL7OYolPJDIed4dapfd6OuLxZC6Tz6az6VQqlU4lMulkNpPNFXz+DqVaZbZaenqD4ciAwWQ82dR4vK62VdZmddh7w6FUNp3O5XrDA61yRbtK5evsiiSSiUwmlk4mMunBI5tOZNPxdCocizs83uZ2mdPnC8fi0WQqX8hnMimn0/7W2zMmTJgw8pyKN/44tXbV6lMrvqr5fKmicnvJ44OJRCmXTuXSsWwimolGM9FkPpUuZKKphMFiPtXSbHM5+wbCqVw2mc1IRyKbTmRSqUw6V8hHYlG319OuVJjstr5IxOp0Nre3HautaWprNVotXb19mUIxmkxZna4WmVxnNMXiyXQ2m85mkplUMp1KplPxdCqVTecKuVwhb7VZW9vb9WZbT2ggVcjHs6loJhZJR6PJRCKfjghJvxBc27jlg81zm13tWr9u/a71V18/saKi4od33Xnw8KFoMkEZkyTA2Xxux85dq9esq61rgAi1tbVNmfKriROveerJJzdv3PT9m2/52U9/tmPHDpVKNXv27BEjRjz3/PTW9jbpikYYdwYC06c/P/WPTx47dmLqn/50x50/fPq5Z2/7wR2Tfvyj1WvXBHuDjDERAgiRJMtFiECIMaaYUEwJpATR0+QOS/F+RNL0UipZ7BFCCCZkMLwYIQilJjFmFEvCbUoxpZLMA2FGpAhexBBhSGSletWxrdUbGnW1oXQPZDygPKIAM0QZIhQSChnDpyW6/0jvCGWSguR/6L45xPmG8O1jiPMN4TuCM6MwUnmPMUYI0Wg0M2bMOP/888ePHz916tRDhw55vd5EIhGPxz0ej1qtViiUVos52NOVyaQRghjjeDJhczgNRksileFEAIjUIB7Ys3v3vXffOX7UeXdPuHLOc0/tW7LIcGBvOeBjpQJB4PTA+GBTSGKcAwMRrVrncXmTiRQhBEmuGBAVC4WamtpHHvn1mLEXTLj6mrffmXno8FGP15/NFUSIBg1CMEaYSBo/TCiEuLe3X6sztLbJZDKFRqs3ma1d3d2ZbAZCJN1LpDtZqL9/4YIFt99++znnnHPTTbcsWLi4qzsoAogZ4yEQMSQU4XwqUH3AtWlN+PghMdzPpIgujAHGUu8LE4owicQTVpdbodP1DkR5SIBUC0GDd0eEEcYEImSyWF946eWLLx0/cvSFTz/7l5qT7QMp3taRrG60Ll1fPeOj9e/N37xkzeEte9uON1uN7v6sAEXGOEzKEHMQCwgLg+cFmOJQJKTRa5xeZzQZFwnmERYQghiJWOSRyEOAMWbJJFEoFXM/aVq4IGUxsnzaadC+9Oy0S8aNu/CCC6dPf6GtTSECQigrlfne3gGT0dbXFxYFgNHphGIpW41gTGl/OGywmO0uRzQRBxiXuGI4NuDyuzV6rVKjNljMXcGeVDaTyuc0BqPeYgnF42VRBIQIGAoYnTlEggWE8hzn7+lpU6k6+/oKPC9IVkHp1L4De396/33nDj/3+9d9r2rlylCbrHXt13VfLjPs2QvDA4znCBIBhgIGPBZ5LIoEAgIFLLr9nna5LNDTnS0WBiPVBn9TGGCEMEQU54r5zu4uuVrl8vs4CIoCH0nGPR1+nVEvVyrVWn13sC88EPV1dKr1BpfPDyBGhMLBZYYkxQOQyA5BHp9HqVY7fYFkrgAY5bHIYZ5HPA9EAYMi4wdYcrty77wdixttzZsPbn7i2SeGjxpx1YQr33jr9Y7OAKJEkh8zxlKZ9Lz5C//t4Sm/nPKrr9dveO+9D2666ZYf3TNp6Rdfmo2mR6f86pYbb/7j40+8+sorkydPvvjiixcsWODxeKQrurOzc8mSJY/88pG33phhtdr//Oenb7v99rfffeeeH0266567l69c0d3dzRiDEGJMBgtmhFFMJTE7pZQMapOxZNj397N5dJD2DdorEzzYwiWUUEYIJeh0YXDwT4gBJAgS6b1RDpWD8a5jrQe/2LToo+Xv76jerHUpQulgTkgLhCNnxcpJWnCpZCjtS9JdElMpmxtLpj/fHO/7b2KI8w3h28cQ5xvCdwRn1/mkx7lcbuPGjffff39FRcV99923bNkyk8kUCoXy+TwhJJvNdnZ22Ww2o9FgsZp9fm8ikSgUi+HIgM3uMJutmUwOYIwZw4yqtJq33377snEXXnPRBc8/+vDBlV/Id242HNjNd3gYV/z3PGXisbheq/d5/el05m8tHco8Hs/ChYuuumrCBReOe/iXU/ZU7ZUrlD5fRy5fwH8fxHT2tRSLxZ1Ol93hcnv9bq9PozPojSa31xuJxAuFEgCQMVbmeKVS9cQTf7xw3LgxY8Y+/cy02roGQYSEMcwopBgzwhil5VzXsQPujV+Fq/eDSOjMKQijmP3tAo6nUg6vV6XXh6JxQM520KH4dHjAQGRg+84dP7zzrpGjxtx2+50bNm0LhqKMMZ6wvgSvMAU27Tk5f9mu9xZsnLlg42drDu6r1Xp602mOcpgJhAHKEGOIMcwIZYgxGosPGPQar9eVSiUkEzNMGWUMMQIoFjEijLFMhmk0ynnz2z77LO+whd2O7Ru+vvPWW8eMHDXp7klbt27v7x+QXl6ZF/tCUbPZHgpFoBT9Sikj5GxZ+EA0YrZZHU6HlHfHGIMEZou5YG/Q5nRojQaT2ezr8Hf3BtuVKp3ZEk2lAaWUMcQYZBRK+bKMSm+kJIJAsK9Npe7s6+cglLp9OqP+pZdfuviyS8aNu+C1F6a75HLO529au+7Eki8N+/bhaIRBgVFIGEGnD8IoZQwz4uvwyxTy7t5giefYWYL2095ulDFWLJe6/z/2zjs+jvLO/3I3LjSbmBJKAoHQOQg/WkghQEISuISEXi6UwMFBTDfY2GBMt42xMca49yZbkiVZva12d2a2F620u9qm7b3vTnnq74+R1otNcrk7kuNeL31f+7LH8mh2dvaZ53nPt3y+Hnefst/msMv9bSHB+WIxEAxaLFa1mjUazSaTleP03b2KgUF79SR99IBj36lj2KFUMwNDznS+iCkFFAEKIAEQQogRT8UoTe3THHp767vr6zb8af5jZ190ds2kmp/d8rMdu3YUigVKqQQBxIhSmi8Wtmzddvfdf/zBhRfdcsutN95409VXX/PSiy8p+/sz6cyHH3xw+223XXnFlVddeeU111xzxx131NXVZTIZeQx2dXXdfffd991735frN8TjiUWLFt10042/+/3vr/nRNXfedefBQwdj8TilFFaJJ8ufhIyGYCv/wqNwN/afdMzfNvr36O70aPdbQjCGGI2+kMzWWG4RiAEilNIcnzM69bubtr//+dLXP3zpvc/f+mLv6r2tOw/3HOxkWzmb2ua1eCPDoZQ/K6RFwmMC5dM4ynx4VKddjktUP7X+p9Pd32PjzDdu37yNM9+4/e9aZbwd4+STy3X/9Kc/zZ0798QTT3zuuee6urqGh4e9Xm8kEpF/SxTFTCbjcDrVHNPT16sz6IccdpPFrFKrOU4bjydFAHkoBWKRTz5bfc2Prpk0YcL1V1z62VuvGxoP6g/uUmxdVxw00kKGIoirrHJTRCIRhlEP2AZisZgkSfK0XiwWt2/ffuutt9bU1Fx88cULFizQaDQcxxkMhlQqBQCglFaaBVdv+P1+s9nscnvTuXy2WLIMDvX0K9u6etSMdsBmD4YivAAs1sH33v/wvO+dP2ny1Esuvfzzdetdbi/CRARABKIERYBFSgEuJJ0HtptWve/dvVnwuymGCCEgezIQHG0fR0kkHjNaLQq1yhcM8gACQiWMRQRlXWmIkQikpiPNDzz04OSpU+adfvrjjz9pMJhKgogoFTEFlJYR9SfLXdzQqs11j7/4wYP//s78N9dv3q9SGsLeiJgs4KJIeUhFhEQkSZDHVAqHfKyyz2Y2xiMRBCCCGCIMMRIR5IFUlkSEEE0mqUqlXPJW97vvRTn20OaN9//uX0+YNOW7p5/19FPPWCwDpbJAKSWU5oq8eySo0eq9Pj8viBhhLPfigqNeVExwMBTSGfQmkykaixGZITCSOwKn02nHsFOtVvf39/erlHWNTd0KpTcQLokAECpAxAPAA0mAQIBQRERENFcSHW5fV5/S7vIUeQES6vK4P1r+8Vlnf3fi5Ik33PD/Gmv3FeOxgtfbtGLlgaVL1Tu2weAIFYoEiRIBEgESBhIECGNZn882ONjd3e3yuAulIqUUEyzLMsowIhcqFYoFl8vV168YGLSJQK5nGA0m5vNFt9ur1xt7ehTNTW319Y2cRlcsliHElWAoAKN6lhhjQqlj2KlSM2aLLZHOQUpFLElIkAAv8gIAIk/KERw/bGhevP7tP7/+9CXXXTphxsRT5p360isvDQ0NyQNYggAgSCgFCEYikV27dj3wwAPXXHPNzTffPH/+fKVSWS6XCSGDg4OrVq264447brrppoceemjz5s2BQEC+l8vlclNT0wMPPLBixQqLxYIQam5ufuqpp6677rrbb7/9vffe8/v98p1+tOSiqszi6OTwX1yOKkcYvfuQHA4e1QyHBEtktCF1rpwzO00H2/Zvr9tc27Zn4/51H65/Z8FHL7707nOvf/ziB18u/Xzfqh3Nmxp6D5h9urQQR1SSlTQrp1eRlJKl46vf+n8yJVZsnPnG7Zu3ceYbt2+DkVFd4lE8opQGAoF169ZdccUV06dPv+GGG3bu3BkIBFwul8vlikQi8qwqz7nFcimWiLs87oFBG6fVtLa1Hj7c2NXV4/cHIcZlSWzr7b7v4QdnzJwx64Rpj917d3/d3uG+Nm3tjq6NawpWHS1kKD76jF4dmonH4xzHmUymYDA4uhZK0tDQ0LPPPnvmmWdOnjz54Ycfbmho8Hq9MvYlk0l5two7Vm8EggGT2Wx3DKdzeUhprsRHEqlhz4jeZFVzOhWr1Rutn332xS2/uH3KlGmnn37mY48/qdUZeEGU4UwEIkACxCKlEi4knQe2mVe9N8p8BGGMEYIQSRADiKD8GaLxmMlq6VMpfcEADwCgBJBR5pPVDT3ekUWLF3/v/O/X1NT89Oc/27Z9ezabpZQCBEUIRIQEREqIpnjJHojXderfX1v7Hws++/dXVi94Z9PaLU19nDMQ4wVEEaWAYAFKiMBg0KdS9A6YDPFwGAEIIQIAAggAggIEZSAijGgqRRhG+/HHne+/zx2qfeWpJy8879wpNRN+/ctf7965J5crIEwhJojSfFnw+EOsVu/x+XlBwhiT0T5zEI1NVuFw2GA0mM2muOw3QqjidIEQlsvlVDI14h8xms11DY2H6pv6GY17JJDOF3mAACGAEBHJrYoxD3BRgC5foLO3f9g7UpZAocxv37nztl/ePmHSxAsuvGDRwgWxES+FIDM83Lhixb6lbyl3bIEhH5WKBAsiFiQMAIYy81FKIYKDg4M9PT1uj6dYKh4d8JRijBFG8kguFosul6u3r89ms411B8EQYowpgljgxXy24PP61SrNgf119fWNRqPZ7w/mcgV5H4wpRhiBUda3O51KFWMdsKczeUyphJGEJFHi+VIZSKJExTTNNrBN/77k2ctuvmLCrIlTZ02954F7mo80y+winxjESIQSLwoQwlg0qtPpWlpaOjs7BwYG8vm8PKRFUfT5fH19fZ2dnVqtNhwOS7JSOoQ8z3s8np6eHrvdns/nEUKxWEyr1dbX17e1tdlsNlEU6ZgAuwx81VNB9ar0X51JKhtjJClLgsv1HhhiDBAGGAtQzPHZSDoYTPkiWb8nbreM6Jih3g5Dc33/vh0tm9Yd+PSDDW+/8dFLWw59aRrWQTx6wscz3zF+vvHY7rh9e22c+cbt22DVeEQIkSSpr6/voYcemjVr1imnnPLcc88ZDAae5x0Oh9PpjEaj8p5jjQooRKhYKsbicYfT2a9Q1NXV19U1GAymWCLpHhn5YMXyy666sqam5vJLLvr0g3eiNoOP7WH2bulc/2nB8reYL5FIcByn1+v9fr9MovF4fO/evTfccMO0adMuuOCCzz77zO12R6NRrVbLsmwqlapkIlZuqMp2MBQyms0DtqFEOiPHWAGh+bLoD0ftLg+rM+6vrXvk0cfnzD29pmbi9Tf+eN36jYlkmlI6mp+OJIgFhEVKRZyPO/dvMa5c5tqxQRhxUdmVIWe6YQARIAQTSmLxuFlmvkBAAABRAgmWMJIQpJRmcrmGxqZf/eY3k6ZOOWHWzKeffUaj08ndSoAoAUkSJVEAkkQxoVSg1B5INXQaVm04/O4n+xYs3fDykrUfrd67v16tMweD8VJBIBKhhNJgOKRQKCxGQywcGi2kBEDOH5QgEiHEBNNshuh1+rVrDry5aN3iN396zdUnnnDC+eee9+7Sd+1DToQpplRCGFFaKAu+QIjR6tw+Py9IhBBK8JiDDBEsu2OjRqPJbDbLzIfQaCpl9WzGC0IwFGrv6D5U39Ta2cNoDTaHyxeMpnLFsgQlTAChEqYiIjzALl+gtbPHFwznSrxlcOjJp58+7TunTZk25Z7772luPkxFnlKastsbVyzf/dabvVs3VphPwgLAACIkQSBHWiGEQ0NDvb29Ho+nVCxVjXhaecihY8zX19c3aBuUJX8hRGMANhoDLuRLgzbnkab2hoZmpVKt0egGB+2RSKxQKAEJylUKlBBMyeCQXdGvHrA5MtkCGWU+IEoiX+KBBBBFJcrvad/320funPmdWTWTai6+4uItWzeHwyH5hBFEhBCIkCCKvMBXTrkin1T5p7xR+RTyjVzBIEmSBEGQP4PsBkMIlUol+YcVV9zxwHS8w+/4CeOvCb+P/QohBCMsjwO5W4xc/oEhwgBgEUJAqjP2MKEAUL5M82kp5s+4LV5Dv6mnofvg1gMbmnobhrw2hAGtxlBCEUJAkuSe4HCc+cbt/4SNM9+4/a8YOc6qx14gEPjss88uuuiiCRMmXHnlldu3b4/H4wCAoaEhu91eYT55dan2E0iSFAgEurq69+zZ197eyXDaQ42Nd997zylz58yYOeOxRx9StDWRTNSn6e/fsbHri1VFs47mMxTDKjY7OmvHYjGWZfV6fTAYlE9Mp9M999xzp5122kknnfTwww+rVCpBEKLRqE6n02q16XT6GOZDYz4nSmkwHDKaTdYBWzSRlgiVMJFfgFAJE/eIf/mKT6+99saamokzTzr14cee7FaoCkWeUgoQlAXKEBbHmC86tHeT5qO3hjZ/XvY4qdxYFkMoh3ehhDEkFMcScfOAtU+l9PkDogQxkbPOkZyqNTTsfPWN18+74PyayZMuu+rKFZ+s8vn8ECGKKOQBEiUkCRDwEhQAgUVJdAUi2gGX2uiyudNHeqzvfbrnyefee2b+8g9XHmhqHxjyZDNlKlI6Eo719rMGozkcDkEoISj3G8EIYAgwgJhgQgt5ahtgvvh8xVNPPHDrL74za9bck056+P4Hejp7JBHKfbQAJoTSclkYCYTUGq3bO8LzIiGEyp4+CMeAiEajcZPJUmG+UfSFR30w8vUvC4JGa+jsVvSp2F4l061QKdSczeGKJFIlURIRBoRCSgVIhr3+5rbOQCTuC4Y3bNl6xb9cVTOx5qKLL/xk9Sc+n5uIPCUo5bA3rlyxfdHrnRvWwaB3lPmICAiUGR0TQquYz+12F4tFWuXHOp75FArF4OBQddAWyggPAKW0XBI8bj/L6BhGOzAw2NfX39nZzbIal8uTSqaFMg9FiWBCKLUNDvX2Ka0D9myuQEeZD4pA4nkRQoQoyePSp1vXXHHjFROmTDjju2f8+ZmnXG4XHSM2+fRkaJMkqcJkdMx5VvHHH+OfkwGuOtBJKZV/KN+klTtL9hHKP6/cv9V34N+ePI5r8HisTgqhBFM0Ks9MxtrTIQIhhgADgACEAANARIkIEuYBEQARIBURBZhCPNZaF1OEKBBQWQB85axGZypCMUSiIPI8L4oigFBukUfGY7vj9m22ceYbt3+m/bXRVT3XY4y7u7sfe+yx6dOnz5kz59FHHzUYDJIkiaJYYT55valEVeRtQgiCMJlM6rT69vZOg8F0uPnIK28sPOf735s8bcqll128acO6SMBNxfyIVtm3bX372hUFk4bmUnTUMUbpV2M3yWRSq9Xq9fpwOEwpDYfD69evv/rqq2fPnn3ddddt3bpVps9QKMSyrBzbPd7PV1kvQ+GwwWQ2WwYi8ZSEqQBxUZRKoiRLlGmNpsefeHre6WfX1Ey64upr31j8dq+ScXtHUqlMsVQGAGKMCIFwzM83uGcj8/4iy5erSi47xXB0wYUSQBJEEiGIUBxNxE0Dll5lfxXzYXllSmUz+w7WXv/jm6bNnDH39Hl/evKJuobD0VgCIkQQhrwEyzwWeQwFBAVMQFkqD/u8GpNVY3bEs2IsJ1mGw3Utuk8+b3jj7c1vvL15+Zra/YdVxqGw2R5SagbMg65wPAUwARABCUIRYxEjCQGACMK0VMIuZ8uqFU//8rYL586dPXnyDddeu23TlpA/SCmVABARkkmtXBb8gRCj1bk8vlJZwGPMVw3TsVjcZLIeZT6EEYAIjIHhGB0Wy2VOZ1Ay2kGn2xeMDA17Ga2hn9EwWoNl0BGIxAo8DykVEfWHYwo15/SMtHR03/fQw7NOOnHOaXP+8sLzrJYBkoDKRQqktNPR/MnKbQsXtK9fCwMeKhYI4iUsQAJlsCZjzCfHdj0eT1Wf4tFxXmG+QqEwPDysUCiGhuwQEoQIALiiNCd71IpF3jXsYxmd1TqUyxUikdjQkEOj0anVrE6rH3Y4o+EIXypTSh2uYSXD2GxD2WyeUgoQFuVgvQQppQIEluHBp17899nzTpwwdeJdv7/rcFNDoVCgY548PNb8sKKRWdlGYzWqEEKZ7eRfqW6QfcyTWPU/K149NNpL92to7xthPrnSB8n6LARVoroVmCaElvmSN+jmjAxrVDp9tnAykBcyiIK/8qa4+i1GuRIRCJAoARFIEKMK8437+cbt22vjzDdu/0z7G8xXeThOJpMrV668+uqra2pqbrzxxrVr1yaTSUppuVx2OBwOhyMSicirxTFrCcYYQJhMJq3WAYbRDNqd6zdtvvVXd0yYMvnEU0+++4+/a29tzCSCUjY6wvX1b1vfsXZFwaih2RRFgFRRWuUkU6mUTqeT/XzlcrmlpeWRRx6ZNWvWeeed9/zzz8upVwihQCDAMAzLstX5fJV1veILCYUjBqPZaLKEowkRER7AkiCWBAlS6h7xf7l569XXXDdjxuwzzjznT08+vWnbzn5Go9EZrAODHu9IIpEsl0sIAUQkuYZjaM8m5v2F5i9WllxDFENCRvP5jmE+g9XS06/w+v2CBBChclUvIkTFMn958YUTTz3l5LlzbrvjV2vXf6HmuEg0BiEgCCFRQHwZizwBAgIiIVAUy8MeF6vVa/TWTFFElAqUhlKi2uDdWdv34af7F76zadGyTWs2NW3e27W7QaHQD48kiqJcGwsJEAkSEBCAKAKMMC3zBadj/aKFP//hD0+oqfnBOWe//JfnHTYbEARKqQQlEQFIMKa0zAsjgaBaox12e0slHmNCMDmqyjvGfGbzUT8fxUQOdONRnMByVUexXGa0BrXW4AtGCryUKZTcIwHjwKBKo+tTsxqDyenxxtPZXEkIROJKVtvS3rVw8dvnfv/8mSfO/sVtv2hsbkxlkpRSXC5SSUw7HU2frNz2xmtt69bAETcV8gTxIhYggXJ9hlx98NeYr/I8cAzzDQ4OyR6xUWEgGVhkX2Ch7HR6VUrNoM0hJ6jlcgWfz2+xDGg4rYblTAajx+PJ5LNm24CSYex2Zz5XoJQCiOVSFYAwpTSSTK7fuum6n9wwYdrE7190/ofLP4xEQ7JnbiyVEFXTWIXPKlbtz6uuY6h+AKvcm9VsByGU3Xvoq/ZfZ77jX9UzDJHVVTCFiABEACIQEgSwrKOEAUCU0kKpYLGb9tTv/GL7mp11W+o6DnRxbTo7O+A1u0IOf9KXLMWyQipZSBSErISESjnJ2FvIvkQCIJLLnL+6wzdg48w3bt+8jTPfuP0zrTK6yFdz3fBY6UapVGJZ9r777jvppJNOPPHE+fPnazQa2Xkmr4t2uz0YDFbSg6o9EIRSCYJoPDpgG2Q4LavTL1i06Hs/uKBm8qSrrr3mrWVvdXe1jtjNCYfJ1dfWv21919qVBaPs54NjS8/R86FVzOd2u71e78KFC3/wgx9MmDDh17/+9d69e3mep5SKoigzH8dx6XT6eOaTpSgopaFw1GA0G4zmYCQqQCSIAEIMEMkW+YMNzX+8/6Hp02ecfPKpv/ntXV9s3NKn4vTmATXD9SmUShUzMDAQDAYKhRxAIqUQF5OO/Vu4jxZbv1wlMx/GuJLPB5CECSQUR+Ixg8Xc069wj/jLEgBETiLEsVRyxapPrv7RNTWTJt74k5s/XLG8T6W02Aa8Pq8ERIoAlngs8VgSsCRCCVBMgCh53F5Oo+c0hlS2JCBaJlSglKc0XcYWR2z3IeXr72x6Yv5Hf3r+wxeXbtzWyOndyZRIy5hKmAKJAgEKvFTmRYyJmC/aWe38hx897+RTTqipue/3/9pUX4vEMqUIjTbikiCGmJISXx4J+JUs53R7S2UeY4IxhWNl1vJFjsfjFovFZDLFYrHqkVYxuQZWkERWZ1ByOo8/VBIBolSAKFfmveEQZzS29/R19Sn15gF/OObwjDS2tC9avPT6639cUzPxiiuvfO/D96PxGMKQIEAFnkKQctgPr1i+dcEr7Z+vhj5XhfmA3Ab2OOY7JrZbiY3Kw75QKMi6O1y8AAAgAElEQVT5fDabDUIgfzgZ+Cp+vlKJH3b5+hRqk3kAwtEHJIwpz4uhYFiv1fV09yiU/Vb7QI9S0dXb63AM5/NFQiiAuCQIJVGAlAoIKTWa3913z+yTT5x54sxHHn+0q6+LjD6boGrmq2xUbs/KvVaNdJU4NTrOqv+rOtuh8vErRF6dwPefrkFfn8f3lRlGFksG8gsRCREJEkkiABAEMIYQE0pLQsnhs++u3/7up2+98eGrr3/08uJPF7y7/q2Ptyxbu3/l3s5tvdY2ztnfY+iw+oyJYhQTRI+umJhSXJmCAIJwzINe3ajjf2jjzDdu37yNM9+4/TOtMtgqq0JltZDBzuVyrVix4sILL5w2bdqNN964e/fudDpdyXlyOp2Dg4OBQEBeBY9dOQiRIIgnEza7vb27Z92GTb+4/fap06edde45z7/8gkKtsA9Z3Fa9TdGuPrDjyKcftX3yYUHH0lxanr4rsbbKSpxIJHQ63cDAgMViaWpquu2222bOnHnWWWctWbLEarXKn0gUxVAoJPv5Klot1StcxZcTjsSMJotObwxGoiLCgggopSKABovt5dcXnfP9H0yYOPm6G278cMXKI+1dBsug0zMSjSVG/CGL1abRaDiONZuNIwFvuZShxaS/YY9p1bsDG1aVXIOy1gxEAEIJIEmCIhpjPlmrxeMPFEVJwoRSminkWzo77vr972afOHveGae/+vqCfkZtsJjNA1aX2wWASAlAoIwgj4CIJAglSDEFIhzx+jUaHctpM9kiIEQkkMdQJFQktCCikWhepR/ZVqtc9NGux1/65JmFa99bW3uwTWu0h5M5CVOKCBUkVBIApTQaDO/8YvPNV1170uSpl13w/RUfvOuyDxDAEywCyCMsQiRALGGKeZH3h4JKlnW6PKWyIAvuyhhUubDJZNJms5nN5mg0So9LFaVjcCBIolqjU6g1Ll+gJEqQUhFhCeMykJL5/LDPbzDb1Bq90TrY0aP4YPknP/nZrSedNOfEk06Z/8ILrIYDEGKCgMhTgacQphzOho+Xb37lldbPVoMRNxWLBIty3S5ECOJRxTkAwODgYG9v7/DwsBw/rR60lZFWLBbdbrfMfHKWAiG0UnAqf8xSmXd5fD29/QajWb5ZKvuIopRNZ7xuj8Vq1ZoMja1H6g4fZhltKBiTREQIlSCQC3d0Fusbby0545zv1kyq+cHlF63d+Lnb76aUYoJwhczGePqYpzJ83M+r/XNfG6L9yrfw1e2vPXJlh781h/xdzAcxBYhKiEgQixCLAIsilgBBCBOECMRYhFKBz/lj3kGfRe9iey0dh9UHd7RtXrNvxQeb3lr6xcKl6xYu++LNDzcsO9i1d8hvBVgau7XRGPONOUERggSN5/ON2/8BG2e+cftnWmWwVWKyuEqsoVgsNjU13XnnnTNnzjzzzDNfe+01s9lMxyoEK8wXDAblWbWyfI7mCWEsIZDOZiw22469ex994onTzzprwqRJt/3qV7v270kX0tlMPD4y7NIoVPu213/0TsOyN0PtR4DfC4UyHkswr0SjKKXpdNpkMlmt1ra2tsWLF3/3u9+dMWPGb3/728OHD+dyOTKmERgOh1mWPSa2i8cqiytoEonEjCaLRmsIhKMSpgDKfQ6ym7bu+Oktt0+aMn3ud05/+tnnOnv7VJzWYLG5RwISQBKAsXjC4XDqdTo1o9QZtT6PPe9zOPdtMX6ybHDTZ2WPg2LZ+yJJQJCgKEERYYApiibiJtuAQq1yj4wUBQESQim1DzvfeHPROeedO3nK5Ftu/cW+2gPBWNQ0YDWYTaPMRwFCPII8ghICEEpolPl8Aa1Gz3HaXK6AKAYE8FAQIACEyNrLRYm6gvmGTsPSVXueeX3VswtWLf5g67otR9p6LK6RdCoHy4AKmIoQMv3KZx994rsnzTnzxJOefPiBno4j5UIKikUAShIoQcQDxEMsYop4kQ+EQyqOc7o9sp9PTs6vvrCpVGpoaKia+Y4BCHlG40VBzWn71JzLF5BD6iLCkFD55PO8GIol7S6PzeHad7D+/of/bc7c0ydPnnbt/7t+15492XyOUoowAgJP+TIFMGV3Nny8fNMrr7SMMl+JYEmStVoQrGY+uYbD6XTm83lalcZXzXylUsnj8fT39w8ODsquNVLpETvGfOUy7/X5+xRKo9E0mr2KMIQIj2ai0nKpHI/H3T5fT7+irqGx5UiHUW8JBiK5XA5AABCKp3Kr1q67+obraybVTDnlhNv/eEdjV3Mil6CUYCInjMqXjJBjyfkry8Qxd/Qx+xx/v1fvefwvHnOQv2sa+SvAN/aOcmAXIAIQliCWIJYAliQEIEYIEwQJhAgRVDkMoaBAMoGczzJi6DN1NvQd2N648b0v3nrtoxeWrlnU2HdwJO4GRKKUkqPMRzCWG+BAWfyv0idknPnG7dtr48w3bv9Mq37Kr8SAxpwWxG63v/322/PmzTvhhBN++ctftrS0ZDIZSqm8wpVKJTm2GwqF5OOgr2aaI4wAgvliQc2xS99795IrLp84ecq8089c+OYig8VIKaUUUFgGiaC9+0jzJ+/vWTBfv+3LINOfDQbKxaKstlBJOaeUFgqFwcFBlUq1atWqW265RdZnWbFihdfrpZTK+0iSFIlEOI7jOC6RSMj6ZMcHtiil4UjcYLSynN4figK5NQWiFuvQ4088Pe/0706ePP3mn926ftNW90iQ0RrUGv2Q082LEqWUUCoBkEgk7PZBRqPWMgpbX7vqsw/V7y+yb1nHe10UY4SQJImiyItAkICIEEAEJjIp69BQt6Lf6XaX+DKhtCzwjc1NN9x048TJk04/84xFi980WS3ZYkFnMuqMBo/PA4BEKUSYh4hHSEQIQAgJoZIEfT6/TmvQcoZ8rogJQQRCLILRUCwACEuYEkojqXwPN7j1QOcHq3e/8ubaPz/3/ssL123Y3q3ShqIZxFPi9vs+W/Xpj37ww1NrJvzk8sv3bNoQC3ophVAsAqkkgZIEShIsASzIzBcMhxmtdtgzGtsliCLwNcxnsViq/XzH+JwopWVRqPj5eFEi9GjptIgwD6CEsYhwPJ3bvGP3FVf/qGbCpNNPP/M//uN5lVrNi8JoPwdJonyZSiA15Dj88fItr77atnYNGHFToUSQHEOEcmV0hfnsdntfX98xzFd9C1BKS6WS1+tVKpVDQ0PV4dQKGlJKeV7w+4MqFWM2W+Q74viIqvxRXW5fV5eioa6praWTUXEDAwP5YiFXKLS1df3m93fXTJ9SM2PCBddd/NSi51rVHbFcnFACCZCZT9aL/h+GKY8HuMr2P3p9GTs+IWP9dhGBiGCE5bkCI0gQwAgijBGhGFOEKEQUIgoQBZACRCVIhQLOqa39Ow9v3d6w0R6wEgohBRWqk9+r8nx4jM/ym/qM48w3bt+8jTPfuP3TrPoJuJquRkNXpdKuXbvuuOOOiRMnnn/++W+88Ybf7ydjWXGUUlEUPR6PzHyVYx494NifJb58sL7uj/fdO3P2rJNOOeXOu37X2t6Wzmfl3SmFhM9EjKr+jWsOvfmqaftGZ0eLXaNx2u2hcLhQKIw2MyCEUsrz/PDw8LZt2+67777TTjtt3rx5Dz30EMuyciaf/NYQQllsVqPRVPT5vtZi8aTJPKjRGkPR0RZh4Uhs67ZdV/3LtVOmzjj7nO8vXLJUYzBnCmVWZ1RxOqdnRAJHj4YRKpeL0UTE73W4NQrlmg96lrxi+Gx52mzAxRKCGGOCMKzUcFBKMrnMwNBQR0/fsMcjQYlSahmwLlr85tzvnDZz9qxf/fqO1rbWbCFfliSDxawzGrw+L8aIUkKoJKfhETrqRIIIBQIhg96k0xqKhXLlOyQEEArImLwFpTSRzrJ6m0pvZ41elca7Y0/vOx/ueuH1dW9/sHP3oT7GNLR1x56H7r1/3vSZ580+8fHf363p7eHzOUopRRLFgBCAiTTW1I2IkhCKRGR9PkGUxq7FVy5sJpNxOp0DAwOJROJvDD8JQU5vVHE6rz8kyeXVdLRxHKRU7s2AKOX0pudffHX2SXNOOvnUX//6tzt27mY4zukeDkcjhWIRAUAhopim7MONH6/Y+uqr7WvXQL+HgjKlgFKIKUaEIHoUCxwOR39/f6WG42uN5/mRkRGVSmW32/+al0gQRb8/qFazVqtNzhD9ihFSqSFwuX1qtdaotwzZhm1Wu0qlHrIPKZSq555/8ZzzvlczbeJFP77iX5+5d/G6ZYeVR/zJIKYE4lFBQbnEFX/Vf/c3rup/an8N/v6eX/zvvdvYlsxfoy80quqIIURAQghiAKSSWOTBMa11R38bU1SQsianbtOBdT269mguBIhE6FeWyArzHd8I+L9+5l9j48w3bt+8jTPfuP0TrNq9V9mu1PpRSgEADofj+eefP/vssydPnnzHHXfs3LmzUChgjCVJ4nkeAJDP551Op9Vq9Xg8oigihKQxQVRJkgReQAiJkjgS8L/34QeXXHF5zcQJl11+xTvL3nN53AKQeEkUxCIGJVhMRE0q9Za1jW8vHK7d7Vd02xhGy3J6g0EGykwmw/M8xrhQKBgMhpdeeumiiy6aMmXKzTffvGbNmmg0Kp+2KIoQwnK5HAqFOI5jWTYajZbL5YpuRUWZVi5UDEdiRtOAmtGOBCMSpoIIOjp6nnjy32efeMqs2af86td31Te1hOOpVK6k1uiVrNbu8hbLPIRYECVBEIEkQSiVhGI+E0vazcbNn/W+/Zriw7ed7S2RYVciliwUirzA82JZEMqSJEhAjCfiJoultbPT6XEX+XIyk96wedPPf3HLxMmTLr38siVL33J53BKC2WJBazSwOq1jeLjMCxACUSwLQkkQy4IkiEACGJYF3uf3a3V6ltOk0lkA5QsgiCIvSmVRLAlCkeeLAEj+QFCp1his9mAkXyhSuzNd36T/YOX+N97asOS9De+vXH/vA3+65IJLTps686YfXvbOi68O6c3lTIlIGJQFiRclURAlXpDKAuBFKBVKRV8goGQ5x7Bb7kosiUDgxWrpuGQy6XA4LBZLOByuvvjyDqOCPhgV+TKrNfQzWqdnJF8qSxDxIiiLoCSCkghEhMsS9AZCH61cde31N02cNPX6G256/4OPDUaz3mhkNazBZLA7HeFQqJTJ0LKQG3S0rFi5a8GCzrVrJLeTFjNAKoqgJEgCL4q8KMinKAjC0NCQQqFwOp2ZTEaWOBFFUS5flT8FQiiXy7lcrv7+fpvNJgji15w/QoV80e329ferjUZLuSzK/dYkCUgSECVJEEVeFARJEiQwMGhXqzXDDk80nAiHolarpU/Ru2LlisuvuGrC5EmnfHfOvy165uXPFy/bsbxW0eCK+TAlkMBR5sMIjmb2Heso/W/f+/8N5vtvvykZE0wmeMzrNraBMJK9fRKAmJCSUPRFvPoBrdbC2r02d8gZSPgS+UheSvOkIFKeUhrJ+7fUr9/RtIkdUEpIoF/VcsJjQjbHJzL+N878eBtnvnH75m2c+cbtm7XqKa8yA1bHPiobMjXIwdBkMnnw4MGbbrppypQpZ5555ssvv9zb2xuPx5PJZCQSCYVC0WjU5/Pp9XqWZc1mczgcjsfjMdmi0Wg4EgoE06lUMBRsbG764333zTzp5OmzZv/+D/ccqD04EvDHUsmRYCAUGsnGA4WA09l7pGPNxw1LXg8dqS8OmMJ2h06jae/sbG5u7urqMhgMIyMjuVzO6/Xu37//lltumTlz5pw5c+bPn9/V1RWLxeLxeCQSicViiUQiHA47HI6+vr7e3l5ZRyaRSESj0Wg0Wjm7WCyWSqVdLg/LaTs7e2324Ug8bbYMvrn4nYt+eGlNzYRLL71iyVvLzAND0URm2BPoU7E9SrXBbAuG47F4KhiKBAKBQMAfCgWCkUAqHiyOOL2HdnAfvdXx9us9Wzb3H2ln1NzQkD0QDMQS0Vg8Eo9H48mYy+NSc2xjy5EB+5A34O/s7Xnw4YdOOfWUqdOn3f/Qg3WNh/3hUDKbcY/4FGpVT3+/zmgKhiPxWDIWjkXDkUg4HIlEwtFIPBmPxiMDDlufWtmjULhHfNFEPBqPReOxqHz5w+FQKBQOhmKR6KBtsKurq6u7x2QaiEYy8VgpEChZBpINzfol76679Vd/nDP37BmTZ11y5gUP/urute9+YlAYIp5EOpyP+pPRYDIaTkYisXAkEo5Fo8lUMBqzOZydvX06g8k3EoiEE+FwLBSKRKLRcDgsX22fz2c2mzUajcPhiMfj0a9aLBaLxmOxRNwfCvb0qzp7+/XmAY8/FIwmApG4/Kc/HMsUyi5fYMee/T/+yc+nTJ1+8ilzXnjxld4+ZSgcdQwPMxzT3tl2uLmxs6N9yKAXfSMFvaFz5cr9Cxd2r15dMBnKAW8y4o/EApFYJBqPRWLRSCQSjUTi8bjJZJIHldfrjcfj4XA4HA7LJxaJRMLhcCqVCgQCRqOxo6NDq9VFo/HKKxZLyBuJRCoQCFvMgx3tPSolFwrGotFEJBIPh+KRSDwSjYWjkUAkHIpFw/EYp9V1dvbotSavaySVTGWz6UP1B+574J6p06bWTKi5/CdXf96y9aPD697Y+t4exaHhmAdTInsvyVgGanWl7Tcbr/xH21dDu2j0heQyaDiqyowgoTRdyrAWZtXG5a+9+8Jbq99Yuf2D7c1ftnL1Bh/jzTpiQqBAU56cfXfX1tV7lh/q3MfDUakdPPYmuKqcuaJ8Scbz+cbt22zjzDdu/2g7ZozJw6xaqZUQotfrX3rppXnz5k2ZMuUnP/nJ6tWrlUqlRqNhGEapVKrVao1Go1Qqm5ubm5qaOjo6ZA1klmU1Gg3HsqyaYdWMQW9oaW157i/PX3DhhRMnT73gwh++9Mpr7R2dOp2O02oUKgXH9ls0SpuyU7l/W/0HS/YveMG8faO7q32AYVSK/pbW1tra2n379jU0NHR1dTEMs2/fvmeeeeaMM86YNm3aj370o+XLl/f19el0Oo7j1Go1wzAajYZlWYVCUV9ff+jQod7eXvmU1Gq1vAPDMGq1mmFYrVbf19ff3NxyqK6xT8n2qdhVqz//2c9unTp1xkknn3r3H+7ZsnVHP6PRGCy9/Ux9U+uhw81H2rsYTq/RGtRqVqVSMwzDaTg1qzZo1XZVt37jp/3LFnS980bPpo1ttXUNdY2tra2dne3tnW09vV0MozKaDAzHtLa3762t7VX2N7a2vPL6gh/88KIp06ZefOklb761pL2nm9VpNQZ9r7K/vqnxUGNjS0enmtVoNXoNo2XVLKNmGYZlGEar12p0XFt3W23Dodr6OgXDcFodw3IMp+E0Wo1Gx3FaRs2qlSqOYXu6uhrqDzXU13e0dbJqLcsYdFq70ejr6bO8897ay6+4afLEWbMmn3jjpdc98tv7335h8Y51exRtnFnjNHJOvWZIw1kZtV7FaFSchtHqGK2us0+xp7a2qaVFqVKzrJZRc2o1w7KsSq1SqlQarValUnV0dBw+fLirq0uj4RiGGbv2Y8axrIbrV6lqD9XvP1jX3N7Ro2T6GY2CYZWsVsXpVJxOZx7Yta/2vgceOfmUOdOmnXDzT366es06pYrTaPWsRqNQKlrbW/YfPLBv7962ukPWtlbT3r1731i4+fnnDi9b6u1odbFKA6tSs0o1x7AajuFYlVqtVqt1Ol1bW9v+/ftbWlqUSqVWq5XHhlz0I28bDAaGYVpaWvbu3dvcfESr1bOsRq3m5PNmGA3DcBynVau4zvbevXsO1h1q5Fi9VqtnWa1KObqnmuX6GbVKw2oM+pb2ttqDhxoPt6hVnNlsYVjVS6/M//7559bU1JxzwbmPvPD45v79bx9c9dznC7d177NH3UhmPrlrc5WcHpHVHKuabXz7bYz5KKnINEKEkZzIB8awDyGKi6DkjXnamSPbGjasO/Dpp3s+WrnjvY+3vvPhprc/3rJs7e6V+zp3bm/ZtOizVz/e9m4r2yiiMj2m3ERuCQMghBBhPK7JPG7/B2yc+cbtH21/jfkq9YnxeHzbtm033XTTjBkzzj///Ndee62trc1qtcqLokqlYhhGp9MxDHPkyJHGxsb29na5ZkJWxeNYTsNq9Fq9ok+x5rPPrr3uuqnTps8+8eR77r1/27YdFotVr9ezHKtmlDpOZdWqBvq71LW7Gj96p/b1l0xb1rs6Wh1ardlg5LTa/v7+zs7Orq6unp6ew4cPL1q06Oqrr548efKZZ5755z//uaGhwWKxyMwns4RGo5FhtLGxsb6+vqenR2Y++X8r6zrLsjqdvq9PceRIa2NTS3tX7849+++594G5c+fV1Ey64cYff/Dhx0o1y+mMnM6oUDH1TUcO1jc2t3YwrE6rM7KchuU4jUaj1WrVHGPQqB3KLv2GT9XvLVR//LalrtbQ29fb3dvT032kpWnfgT0HDuw7cqRJqVQolIr2ro66xobDR5qXf7Ly+ptunDZj+tx5pz351J8PHDpotFpYrYbVaRVqVUNzU11jY2tHB8NptFq9ltVyjIZlOIbhWIbV6XQanaatu6O2vu5AXZ1CzXBaPcNqZObTavVarY5jNaya1XCanu7uhvq6psON3Z3djJpV9jNardlidrW29b/w4qIzTj9/5rRTrrrwX+Y/+h8v/9tfXnrsxUV/Wbruk+11+7o7Wg0qlV2jdXAaq5ozqDgdo9UxGm1Xb++eA/uaW5pVahXHaViWYxiW4zg1wygZNafTKtUy8zV0dXVqtfKzAMOyo9efZRmW4zitRqlW1R48tL/24JH2doWKUXFaJcOqWI182Q8faX3x5dfOOef7EyZO/t73L/jL/Bcbm1pM5gGW0+oMBoPJqDNo+/oVnZ0d/e1thiNNys2btrz4wrqnnjy4eKGzqd6u7NMzapZjGA3LajiG42Ts1Ol0ra2t+/btO3LkiFKplB3VlbEhjxOZ+VpbW/fu3dvU1KzV6jhOwzCjzMeyHMNwGo1WrWY7O3r27q2tq2vkWL1OZ9BodIxaw6g5htUwrEapZtQaTm8ytna01R48eLjhCMfq+pXKlatWXH/j/5syddLcuac++sQjWw/vqh/qXnLwkydXvbypY89gxAWrmK8ioUwwketjZT/f//Ys8vfaWGiXYkJkSR8MEYIIIggRGAVAjCBBEgElVIzkgvbggMau6tS1HOreu7n+i+Vb3l/62aIln76xZPUbC1e9tmDlSztaNw8ETRIW6NcwH4YAQgDRmCLjOPON27faxplv3P4RVo13x4h4VWMfpRRCqFQqn3322ZNPPnnevHkPPvhgd3d3JBIpFAqpVCqdTmcymXQ6XSwWE4mE1WrlOM5isSQSiUwmk0qlUqlUOp3J5QqlEs9x2jffXHLmWWdPnDTl0suuWPv5F0ND9lKplE6nU6lkJpPMpRN8JsFHR4IapWrTF63L3go31gH7oJRK5TKZTHbUCoVCPB5vaWl5/PHHTz755GnTpv30pz/dsmWL2+0ul8u5XE4+pXQ6ncvl0ul0MBjU6XQsy7rd7kQiIe9QOZ78EYrF4sjIiNFo1Gj1vX3K1WvWXnbZFTU1E087bd6C1xeq1Gy+UEqls6l0NhSOqhiuT6E0ma3RWCKbK2SyuWw2m8lkUulUIp0oZpM46o82Hxha+9HAuuU5owakkrlsOpFKDLsd/are9vbWnu4unU5jNOn1Jr2SU9XWHXzuL8+fOnfOpKmTb/zpTQfqa0eC/mK5lEynMvlcKBbl9DolozZbLYlUMpfNZlOZbDqbTmdTqUwqlcnmCql01unxKjlNt6LfGwgmM9l0JpfKpNOZ9Nhly2Wz+Vyu4HS6urt71WrW6RhOp7KpVCabzUci8c2bt95++x0TJ0w9/9wLX376RaahZ/tHG9748+vPPPzCq39ZtnL5jtpDjN4cC8ZgKodSWSGZKSSzuVgy4XQ5e/q6zRZjNBrOZDLpdCaVSqUz6WQ2k8xm0vlcIByyDdn0eq3HO5wvpHO5TDabzmTSmUw6m03ncplcLpsvFOLJRL9K2dPXa7XZYvFkNpdPptPJVKZQLKfS2Z279tzxmzsnTJw8Z+537rzrd19u2DRgG8pk8+l0NplMpVLJbDaTyWVzuWwpnSz53MPtLXuXLNz4H08ffmdJqLsj4xhKRcPpTDqdy6QzmVQ6m05n5HFisVi6u7tNJlMoFCoUCvIPM1VWKBSi0ajNZuvp6TEYDMlkUh4+1fvk8/lYLD405Ojp6eM4bTyeHBtduXQ6m05n05lcPJFKpbP5YsFgMnR195iMA7FYUs0wf7z3DyeffNL06dN/fccva+trY1J6EAZWdGz886cvb+rcbYsMA0oAhbgqtisXBFFEaFWi2v/2pPJ3mXyimBJE8Gi/XYQQGE3zhBBiPKruhDDCFEEKAJEAEQGReFROC8lAxm/zW3oMHSu3fLRk9cIdLVsHIxaeFgEVZSwmZJSG5RJyKMFKS+Jv9lqNM9+4ffM2znzj9o1bNeFVay9Xy09UBPai0ejKlSuvvfbampqam2++ef369dlsln5Vw0/WqiiXyx6Px2g0Dg0NlctlNNb0CSGEMSnz4p69+++44zdTpkw7dc5p993/YJ9Cmc8XKKVjbQMAAiJFIi7n8s5B054dne+9k25rpn4vlaSxrJzRNqmFQmHLli233HLLhAkTLrjggmeeeaa1tXV4eDiVSpVKpUoXEDkrMZ/PW61WvV4fiUTk4o9q+YxK/DqVSjkcToPRvGPn7scee2L27JNOOGHmLbfcWld/OJZIUkohQgiTYok3GM0cp3M4XaUyT6okiCGEAAGCAS2mc91Nvo2fODau4u1WKvEYQ4DEYjkfT0Z8I56BAQvLqpUqRZ+yr6Wz7e1l7/z4JzdPmDTx/IsueGXhq3aPQwAipgRAgCjJlUqWQZvWoHcMOwVJxIQgiOQXhEhWgBMlEIklDCYrw+lSmRyQm34gCFHlO8KyUFw4HFWpWL3eOOIPCKKIKS6W8msHQyUAACAASURBVHqD9sknHjvj9NOnT53+yH0Ptx1oKrjjPTubNr6zduPyLWuXb3lv2Zevvr5m+era+hbdkDuZKRFIKaJUADAUianU6uFhZ6lYgFAabfQFJRFJIgYSwals1uP12Aat0VgIU4AQQAggKMkbGEOMIKVEEHitTqtmGJfHXeJ5TAlAEBMCERoJBF566ZWzzz63pmbinXf97tPVn7W2dbg9vmKpDOHRYYYwwghSKFGhlLQPdH+xZt8brzQuXeI8XO9SK12DA/FkQpAkQkeFlOUyI6fTqVQq3W53Pp8nVQlz1QIrhULB7XYrlcrBwUG5quP4fUql8shIQKViLBarJIHKMJO/I4iwBBBEGBNiGxxkWE0gEHE43Ou+WH/e98+dOHnipZdesnrVqmH3MKA0RLPrFLv+Y93rm7v32qIuQKnMfBWvHiEEQ0QgJgjTbzRH7R9so+sZogQQKCEJQAlCWa0cShKs9C+GACIEj5f5wxSJVCiAXKwQ1tjVB7r2bjz0hXnEAKgAqCQzH8XVzEfAKPPByko6ns83bt9eG2e+cftmrfpht5p+qkVoKxiXz+f7+/vvu+8+2Z322GOPdXZ2ypW8x49DURRHRkZMJtPQ0JAgCJW3o5RKANgGHS+9/OpZ3z1n0qQpV19z7bJ33x92eeQWVRV3I8WQUkwAL/g9Awf2dL3/TqatmQb9VAbQsckaQmi32+fPn/+9731v+vTpd91117p163Q6ndlsttlsPp8vl8tVa7IIgmCz2fR6fTwel0/+a61QKDiHh9vaO195ZcEVV/7LhAmTLrnk0jcXL3E4hyE8qhYhiMBssWq1+mGXRzruaHLkivDZQl9zYPOq4Y2f8E4rhQIliFBIKKQUSUBIJGKDgwNanaats339xg13/uu/zv3OadNOmH7P/ffWNTUUhJJ8KDkDqSQIA/YhndHgGHYC9PVaMwjjRCJlMg+wnD6XL379V08JpTQej7MsZzAY/YGgBAGl1Of3rPtizeWXXTxl8qTLLr5009r1aU+IJsva2pamtdvZpj6mg9u/u/WNxWvnL/hkyQebtu/vUOqcvkguz0MR0XiqxHCGYZe3VC5jDAmBGANMIKQAUoQpzRXy3hHfwOBANBEZbZBAMaGYfuVFARAMBj3Lsh6vhxeFsYtJE8nkofq6m2768bRp088773uffrqG5bQqNet2ewuFr3xSQijBmCJIKSlG/OyuLXVL3zzywTvulsYhRY+BZQaHBsORWKnIwzGRHULI8PCwSqXyer1/Q6ulXB7V5/tbWi2CGAiEVCrGah04/u6Qu0/IZncOa3VGry+4/0Ddffc/UDOxZu7pcx5/8jGDTl/iyxIlMVraqNr/lw2LNnXutoadFT8fpZRgIr9kOCL4/xbzHfXzAQoBkgAEEEIEEAQQAChn9wEAAYQiEPJ8JpGLJnLRHJ8ugjxPyoBKmMqPG1CgxYGA6cvatR26I6GcHxCRUELkzieEjDIflDW4YeVxcZz5xu1bbePMN27frFWmPHJcDSA+Tod5eHh4xYoVF1988eTJky+44IJFixZ1dXW5XK54PF4oFCoODxmkBEHwer16vd5qtZZKJRnj5ONEoonP12247vqbJk6acuZZZz/y6J/27a/1+4OiBDGhskAGkCQMJIoRkYTSiNtyYE/Xe0tTRxrpiJdCWcEByEXEfr9/w4YNV111lSzCvHjxYoVC4ff79Xp9V1dXd3e32WwOhUKlUkme6GU9DoPBEIlEZBit7kZfyVwsl8sWi3X58pU//vFPTjhhxqxZsx599NHu7u58Pi/7C/Fou4WyyWTiOI3D4RBEkVIqVyAiCCGUAIKYQFJKF3ob/RuXO7/8qDxkpGKJQhEiQYK8BHmEAUJAEMrxRLyzu2v+iy+c+73zJkyacOEPf/DxyuUunxcQjCmVEBQgQJQW+LJ1aJDVaa1Dg4Ik0irdYPlLpGMyhHq9UalUp1Ip+YNX0zyAQJRESmk0GmEYlVbLjfhHBAjKktTc1nLX7+484YTp3/nOvOeefX5Aa6BlkQYj6p27m9d8buvsK4VTpYykN3m/2Nb44purnvrL0lcXr16/tVljCoWTJBSTVOyQze5PZYoASACUBbEAIC9BHiABU5TNZ10ej9FkCkSCkCJIEMRyK2OICEBYxESkFPBCXq/XMIxqeNhRLBbwWKdXhULxyCOPzJ49+9RTT33sscc0Gl0oFOntVTgcDrnbCkEEAQwhhhAjgKggUgyyflf35nX7ly7sWruibNWlh4cGjIbOrp6e3n6T0RIJRculUY+v0+lUKBQOh0N2YH/1EQgiJFGKi8WC3Iej0nuNHn18whhDSmm5zPt8foVCaTSaq3WbyVgVvAQkgBAg1OUbUXPazq6+Pz/1zOlnnlVTU3Pbr2/dtW9XLldAlBaoFKWlTaoDz3+5cN2RLaaATaK4wnxyr1oy5o7/xuOV/2gjY51XMCVIvsAAIyAr0CCIoAShKEFESZbPWt2mpr5DdT37VIM91pDBl3OnYEygRURFQHlCYSjr29+1Y1vzl936NhGNqXKO9V47Jo5RuUTjsd1x+/baOPON2zdrx/j5jknmq8hZYYzL5fKRI0f+8Ic/zJgxY/bs2b///e/37t1rMpn0er0MdiMjI/l8viLaLAiCx+PRarUWi0XmLTlhu1Qq9/T233PvQyefOnfajJm/+8M9n65Zq+hXeTy+YrFMKAUQAwAhAASAUebzewcO7ut5f1nqyGHqc1MoQQDgGF92dnY++OCDcn7hww8/vHv3bqfTmcvlotGo0+k0Go1yOYXZbPb7/dlstlwuu1wuq9UaDodl5kOy/Cs6mhRPKS0UCt3d3ffee/+pp542efLUn/3sZ5s2bYrFYjLaVjOfxWLRaDR2u10URpmPIITkdrqwmvk+dnzxQXlQT8USRRLCIkACQCKEkuzZSmfStYcO3vbL20+YOfOUOac+9MiDu/buHhoejqdTPJAgJYBgQmmBL1sGbaxOO2AfKosCpl9Ju5SZDyEUj8cNBkN/vzKZTFZ+iCq97yCUEKCUxuIxDcdwnCoQGpEoGnDa33x7yRlnnTH9hOm33npb/aGGTCxBAaDBELdzR+uaT23tbUIkRjEtlCS7L9bWb9qws3npR1veeHv9+yv3btnVfbBRc6BeZRwI5kqYUIoIECRekngAeIgkSkk2l3O73QaTKRAOAYoBwYAgQMaYj4iYCJRKgpDX6hiVWjE87CgWi3TMCbds2bJzzz13+vTpP//5z2trDyQSyVgs2dPTZ7fb8/kcpVRmPgQJRARBTEWJEpgNuLu3frH/3UU9X34KPTaSTaaTCYfTpTeYOE6r1xpsA4N+v79QKPx/9t47PK7qzv+XO8aYGDD8KIlhQ4ckm0IJkEZIQgpZQhLKZoEUagJOIAQwzTbG2NjGFfcO7pJs9S6NpvfeNWoz0vSuafee/v3jjMaDQ7Lf/S37fM0++jz38TOWRjO3nHvO637a2+PxyOVyn8/HdTgqPqEq5qOFQv4MHY7J2ZhVmK9UKo2O+mUyhcVirdbhoJRSQjHGAEJIMKRsPBJt7+p5ZcmbN974pZmzZ199/RdXrn1nYHgAQowYm2BihOX3KE88v+O1ba17LWMOyAjgnaYpY5gwPNnTjp7upvmZWBdOP3BOuu0xIlXMRyDCACIRYsJYRshahkwHG3av2rHs3V3L1h14d8eJzUfbD7b0n+rXdeud6oGgW+dRbq/duP7DVacktQLv1UIIJYhjX/kSfBz4PkWbYr4p+/Rtivmm7FO3fwR8uErKlvs/Vq1adc0118yaNevmm29+++23TSZTJBJxuVw6nU6pVOp0Op/PF4/HuVevVCoNDw/rdDqLxZLP5zl2MMY83oF172+4+urra2bMuvqGG9/ftKW7V2IyWbxeXyaTZYxBzHXvEUWQUUyhIAT97lO10tUrk21NbHSQQYAQ5G0p/H7/2rVrr7322vnz53/nO9/Ztm1bf3+/3+8vlUoIoVKpFIvFvF6vXq+Xy+V6vd7r9Y6PjzudTs58oigyxjPwCK4IAWPMGBsbG9u1a/eNN9xUUzPt85//woq3V9hsNkppxSPIl6tSqeRwOHQ6ndvtPs18BBGelIQQIZgWM3lpa2DPOvf2VQXOfAQSAiAWAQYQiZQSSqnD5Vyx8p1FV1153vnzv/Wdb+/dv1cilxqsFqvT4Q8G07lcEYiEsYIoOLwencno8LjzQglXzQnVzJdIJMxms1wuj8fjZzAfIQQTjAhhjEVjUb1OYzBqxkL+RC697/CHd//wnpqamuuuu+6tt5b6RwNIFJkosmBQf+ijzs0b7G3NOf8IQ5AxRhmbAMzjT7T2GrbsPrlk+c6X39rx+tt73llzqLHdNBiYmCgiAVMRE4ggggBjxBibyGaHh4ctNut4KAgpgZRAhhFDk8wHJpkvp9OrlErZ4OBAqVRkk9IvP/zhD2tqaq699tqlS5eOjY1BiEOhSF9fv8fjzeUmGNdkgIQgijEliDAAGCPZ4Kjs8N66VUsluzajEQ8DRcZosSSGIzGPe8CgM6qUaoPBMDw8pNNpe3t7fT4fj+1+nPkw57l/xHyTV4Frr5VGR0flcoXFctrPV03nECFMKWbMNzq6dceub9zyzZkz5yy8eOHTf3pKquoHWEQQA4rzDERYfrfixHM7lmxr22cZc0FGAcOYEkooxYTHxgkXsPiMMh+lp3vncS08RDGmEBEAMYAYMZqHxdHYcKeiZffxbev2vPvu9uWrti9fu3Pl+7tWbz6wfs+JHcc7Dh9o3L1sy2vrD77XqW4TKr1aqpmPUkynmG/KPjs2xXxT9j9hlQWpksZ3ugcEFz8tFuvr6++///5Zs2YtWrTo0UcfPXHixPj4OKUUQhiPx10ul0wm433yBgcHJyYmeJ67RqMxGo2ZTIZjhyAIJ0+e+tWvHpw9+5zzF1z4wIOPSOQqm9NtMJg8noF0JsMY48k8CCGCIWOYIRFGxr1N9bI1K9NlPx/ky2qhUGhqavrVr341Z86cG2644a9//Wt/f79Wq/V6vdzjSCnFGIuimEqlfD6fRqPp7+9XKBQSiUSr1QaDQVBmPgoRhQhzoQW+DikUimefffbcuXPPnTv35z+7TyaTcW/TGczHswN1Op3T6eReQ0opwRAjUMV82bys3b/nfce21QWnkQkFhgHCQERCCQmIYsZYPp/fu2/f3fd8f9r0adfdcP0bb7054h8NBINGq61b0i9VKs12RyAULiFYRMA7MqS3mGwu50SpiCn9WFhx8qhTqZTFYpHL5dFolPuZPh64pwhTylg4HNZqVC6XdWjUpzJoHnn8N5+7aMHMWTMef/yx9vaOYkFgGLNSiYVCukMfdW7e6O5oK/hHmFBCgigCXEJUwLRE2Hgy1yV3rN9R/8eX1v37795asnTPoVql3hYMpkARMUwY19FihOYmJvz+UbvdFgwF4emobjXzAcZQScgZDFqlUuHz+SAEGAO73fqH3/1u4YUXzZ456w+//0Nvby8XFw4Exnt7JV6vN5fLUUopYQRRgihCFCPMIGSM5CJjmrojJ997u2/7JjToYsUcJRgTijAtlcRELOn1eLVajVwuPXXqZH19vcPh4H4+/hjAvdeVxNZCoXBGbLcyG1emaM58MpnMYrH8PfNhjHmrYcJYl6Tv8d//fvbsc6ZPn3HPD+7p6mlPZeOMYSgCiFGRIZ7P9/zO17Z1HLSMeyBjkOEKu5QNkzL/fXby+U4vZ4xiigASIYaYEp6Dx5mPbyLGgEBIgYhLBZBLleKB5Ih1yNSr6Tza/NHWDzeu2rZixeY331z3yqur/nq8/YgvNAAJYGUdDsxYxc935sPtp8jHU8w3ZZ++TTHfWWv0P7P/1zv4nxj9eIliNdaIouhyuV588cVrrrlm7ty5DzzwwNatWxUKRSgU4ql7AIB0Oh0IBBwOB5eytdvtLpfLaDTK5XKj0ZjNZhljCCGv17tkyWtf/OI106bNuO2Ou9Zv/mB0PDQ4PKrVGTjzEUYBhgBCBCFGkFLMkIiiQV/zKfmalanWRjbiYwgwxiCEbrf7xRdfvPrqq88999zHH3/8xIkTTqdTrVbb7XbuWazcIxDCXC4XDAa9Xi9XUOjo6DAajePj44VCAUDMQ2T8cBBCgUBg7dq1X/va12pqar5885fefWdlwB+oOALLZaEYV06OXq9zOp1c2JdSihFAUIQQIkwopbQwyXzbVxdcJh7bRRgIUChCkTEmiKLJZH78t7+94KILZ86e9dAjDze1NBdKxRKA4XjS7Rs0Wm1ao0lnMruHBn3+EZPDpjUauJ+P+0kqvH4G88lkMq4+Ryc9lKS87pUJIRKJGvRal8smkfWuXLvq6huvPee8ubfdfuv+/fvGxscQQgxjViyy4Lj2owMdG993tjXn/cNMLBKxBAAQEUKUEMYEyoLpvME1frxJ89a7H/719R2vLt+7atOJg3X9Mv1AOJYXxHIRxsREbnjYb7XYg8EQJhhTjCnifTr4Eo8JoAwKYt5kMqhUSq/XizEcHh58//0111933bnnzL3tllsPHjgQDof40B0fD32M+XhsFxKMKcGEM18+GjI01p1a+07Ptg3Q52KFCYoRwhQTnj4AJ7K5SCQ8MODp7e2pra3t7u7m+jE8UZVU5bwyxvL5/PDwsFQqtdvtoihWz8n/iPnYpA4EfwOCiNerRpOJFatWXnfDDTU1NTfddPOKd94ORcYQFTEBBCJEcJHBKMvvVdYu3vXGts4PLUEvZAwwhOnpbiOEEFI+mH844ZydU9Bp5mMI4jLzYU6wiCHEH8YIQAiSapldApk4IWQiqeDguNc2aNY7VVJTT7euTWLsHgh6cuIEYZjr7RKuqHw6tssfez59n+gU803Zp29TzHfW2n/KfGfnlaoeUdXMVw52EsIYC4fDR48evfPOO88///wbb7xx/fr1SqXSZDKNjo5yX0jlz7PZ7OjoKE+hUyqVfX19nZ2dGo0mkUgwxlKp1IkTJ374gx/Nnn3OxZdc+vxfXlDp9bmSMOIPqNRal8uTTKV5Sw6IIIQQQUAJYkjEsbCvpUG+ZmWy5RQdLjNfKBw+cuTIbbfdNm/evJtuumn37t0ej2d4eFilUlksFt4dphKr5cfIsxJDoZBKpWptbe3u7jYYDMPDw7FYIl8oAlAOZGcymYaGhvvvv3/evHnzz5v/28ce7+nq5qUbXFO14upjjImi6Ha79Xq90+ksFov8WzACEAIIIeLrciGTl7WP7nnfvm1V3mliYpFhiBAQIRARZIyNBca2bdtx080319TUXPXFf1mzbq1vaAggSBkDhOZKQjge9/gGNQajUq+Ta9U9sn6JQm5x2LOFAq4K7H4i84XDYc4lVSiPyw3dCIvF4yaTQa6QrN+07u5775k1b86VV1/5+htLHA4r51sKISsVWWhc+9H+9g1rbM31Ob+PgSIDJQRFEQIARRFhkTLImMjYaATUNes27Wxatuajvy7d+bflO9d8cLylQ293hWJJEUCWzpYGh4IWiysUjFIebiMIYYAIQAQiAhARK8yn0ai9Xm88HqurO/H9739v9uxZ/3LlVa8vec1ud/BByhgLBkO9vRKPx8O7qxBMMagwHy0zXyxsaj51at3Knu0boM/JmQ9ADCHBiFBcHsOFQs5qtTQ3tzQ3N/f19hqNRt7EkQ8nOuk/y+fzIyMj/f39Npvt75mvkuj5T5gPIsgYy+ZyXX29P/nZT2fOmjn//M89/fQzMpkUoBJhUARFgjCiuMAAz+dbvOv17Z0fWoNeyJjIEPqnzPeJd/r/5ETy/88qu0oJwwhDhBGmBFNSZj7IEOTMBwHmdd+YMkwZrirxpnwDrFhgEwLLIyZW9yokBFWYDxMCT2f0TTHflJ31NsV8n12jZ2XAhVbFpKrDu4xQhilBmDFmNBr/8pe/XHjhhQsXLnziiSeUSuXo6KhKpRoYGMhkMnQypMg/ByGUz+dDoZDVau3o6Kivr+/s7BweHp6YmLBarX/+858///kvzJo1554f/OjIsROZQhEQOjwaUKo0Vqs9Fo8TRhHBCGOEIIIiIZBBASeivtZG2XvvxJtO0mEfQxBj1N8v/cMf/nD++ecvXLjwySeftFqtxWIxEAjwLtD5fL5ShzspfA8rezgyMqLRaCQSiUQikclkWq2WN/MTRRFj7HQ6X3jhhSuvvHLGjBm333b79u3bw+Ew//OKh49/MqVUEESXy6PTGez2MvOV6zfK34kJJrSQyck6hnavN295N2czMKHACIYQQIQIo4Io9HT3/PrXvz5v/nnzzpv3i18+0NLePlEsIUoBwQKCvG5XEEEoFrd7PBKlvK6p4WRzk0ylDkZjAgCVS1kpLsEYp9Npq9Uqk8mq0hY/BvU8byqVTpnNhh07P/j5A/edd8H8mefO/vkD9/VLeyYmkowRAACBkAklFg7qjhxs37ja3Hh0YsTNQJ5BoaxjhQBEQESohEgJs2Cy1K9xaKwjBme4uc/x7uYTT72w5pk/r3l33dHGDsvQmBCK4aHRtMU+GAwnCWGYEF5SgojIN0wBZagk5nV6jd6oGxz29Un6nnnmmblz586bN++hhx6SyWS8lSPGFELk9/v7+vqcTmc6naaUUkwRIAhgCDGCiAHAKM5Hxw1NtQ3vv9u3czMadLHiBCUYTnoXEcBo8sIODQ1x57TJaNSqNZLePp1WNzIyks1mKyW6PLbLS8JFUaxkRJzBfCMjI3K53Gq1VkC83HGOEkwJY8zpcS9+8YXLP3/FrFmzvv2d7x0/UZ8vFBGGiIgAlgAAAMMCA1GW3y0//tz2JTs6PrSNl/18iGJaFaOsBO7Z2TrVfJJRWi6qpZRShE9nTRBCCWYY8hbMWMRQIEKR5EVWwEwgDBGGMC9gKW8IMwSYkKdZ3pD5Y8xHEKUYUwIJAby5M+Edn6Z6tUzZ2W1TzHf2G51sHMovEaWnn0TPQm9f9YiqLF0YY4Iwo4xikkgkDh48+K1vfWvu3Llf//rXd+3aFQwGY7GYXC4fGBio+PnOMAhhIpGw2+3t7e1NTU1c8WzLli233HLLvPPmX3PNde+sXOVwuRljlDH/eEirM1qtjlgiyQNek2EYyChmBLJscrizRb5mZaKpnvmHKUajo6Nr16676aabZs2adeedd3700Ud8vR8bG+Mut1KpdMZxVc/swWDQ5XL5fL6RkRGfz8fj0U6nMxaLud3u3bt333bbbbNnz7744ov/9Kc/yeSySgEKY2eG8CBEAwODRqPZ5fJU8vl4FSImhOfMsVKuoOge3r3BtPGdvM3AxBJjFCFIKCGM2B325cuXX3XVled/7vxv3PqNFe+sMFgsJYgQY5ASESM0OaIEhDKF/EhwTK5VN7W3t3R0Gqy20UAgnU6LokgJrd7JiYkJh8OhVCpDoRCY5MLybxnFlCJKGGPpbFom73/2T09f+cVFNTNqbv7al1eteTcaC1IKGCMIY0YJgyKLhw3HPuzY9J658ejEqJuhIiOQEu4yRIQiTAmkDDIWzeTkeot9cCyUFsaSBa197EiD5t0NJ15dvm/Z6kN7DktOtRt75U6N0ReOT/ABgAnhmqqY8VQuRBkWQMHqsBhNeq1WvXz5sq985Ss1NTW333771q1beRcVboSQsbGx/v5+t9vNUwgY450/GCGMEsp4Bl48ZGqubd6wSrr7AzzsYUKBMcoVaillFJ9u9zs0NKRUKgcHB6PRaDQSdVjtWo1Wp9d5PJ7x8fFMJkMIKZVKfr9fJpM5HI5Ki8cz7m5BEPx+v0KhsNls1WOv8joaj+09sO/mf/1KzYzpX7jyqqXLVrjcA4wxRBGiABOAMUIMlxiOs+Je5YnndizZ3nbAOuZBjEGGuWTFZHYm+fs0tX9y158lRsvMh3kjFd5Pu+yG490GMUOIigAhRrJCxuN3dMia6juPdas6tA6VN+COZsJFlCesfHsWQc7g0Ro9Wn9kCFFIGSWE+wU5IxJAiIAIwBSVUx+nmG/Kzm6bYr6z3E7PtuWuDZAQSMsiBYT93cLw/9zOYL7T1RsQMcaAKCqVyueee+7iiy++5JJLHn30Ublcnk6ng8Fgf3+/x+PhxRmVLLdJCQ3EGAMAjI+Py+Xy1tbW3t7ezZs3P/DAA/Pmzbvgggvv/8Uvu3v6kpkMZQxSNjoW1OktJosjFI0DQksQiBBCCIFYglDAYpGkosMdzYo1K+OnTrBhX2ki09jQ8MAvfzlnzpzLL7vsueees9lsgiDwjoBarZbn83GfHISQV2bwHcMYAwD8fr/X643FYqVSKZfLDQwMGAwGvV7vcDgOHjz48MMPn3feebNnz77tttu2b98+MDBQOS2oLCtRNoxxqVTyegcMBpPD4eRJhAAAKEIIIACwJCKIEMlnCrLO4Z3vG9e/nTVpWH4CAwBEIAKQSKX27t17zz0/mD59xg033fjMH589VnvC4XYnsxNFAIsA5MVSXiiVRCBCJGJMGCsAwTsy1CuTNra29SuUOqPR4XL6/f5kKikIAvc2IYSy2azD4VAoFIFAgPfKOb3/CJagyKuAA8GxDw8dvOtbd86cM3PegvP+8OyTnb2dJSEHUUmEJQGIEIqslCfhgOHogc5Nqy0Nh7NDdiZksFgEoiiIIgACgIKIRAGBEkbBRLxPpTY63eF0VqBEoCyYoH2aoe0fdr256sCSFXveWr1//bbaoyelJoc/U0AFkQmICZgJiAmICAiVUEnEpVwh4/a6+qWSvXt333333eedN/+CCy544YUXNBoNY4wQymPs/GpKJBKXy5VKpTDGhPvtAAYAAxEiQWAY5MN+U+Px1g2rZLs+AANONpFGAACIIcIQIiBABMtjw+P2yGSyoaGhYqFICU3E4m6XmwtGG41Gp9MZiURisdjw8LBMJrPb7aVSiQ97AIAoinykEUIKhcLIyIhMJjOZTNx/zE8+9/mJotjS2vLwb/592swZM+fO/dFP72tu6YjHU5SxGF2OFAAAIABJREFUAigWQUEEBQCEEhSytBRk2d2K48/vfG1b6wHrmPs08032Ufqfq0v4nzVKJ6OuhBCCTzv5CMYEIUIJw5gC3qulkDbY1Vv3b3hrzZK1O1btOratrvNYr7bT4Na4/Y7R6HCqkPAGnPvrdx1t/VDvUgMiMEYxRZQhyiBhCDEKCBEQFjFG5PQJ+rTO1RTzTdmnb1PMd7YbrcowIQQjEaMSRgKjgFFEKaYUU/rffqykk9t/f3//TlS3kunPKI3FYhs2bLj11lunTZt26623vvfeex6PJxgMOhyO7u5ui8USCAQSiUQ8Ho9Go7EqS6VSXJNUo9HIZLK+vr7nn3/+qquu4onqr7/+psPhiqfS8Uw2lsk4vAMylValM3qHRqPJTCgWj8bjyUQiHosk4pFUJJgc8rhOHlesfjt0/JBgNozarC+98MKVV101bdq0n9z747179vj9/mQyGQwG7Xa7RCLRaDRjY2OVXYpGo5XX8XicVxkbjUav1xsKhRKJRCQSiUQig4ODXV1dTz311BVXXFFTU7No0aLf/va3DQ0Nbrc7EolUH2Y0Gg2Hw+FwOBaLhUIhs9msUCg0Gs34+Hg8HguHw9FwLB5NxOPJUCyZSiSF8UCio977wbuGtcui8t58IJCMxLLZXDgSk8mVjz76+MKFl8yaNefhRx7ZvW9vR0+31mj0DPrC8VgkEQ9GI4FQcCwcCkYjoVg0mkwEY1G3b0Ct18lUSqPVolCrOro6W9vbFEolB1muIBwKhYxGY19fn8vlGh8f5/vMeSUaj4Vj0VAsms7nZEr5n19YfPElF0+bOe1fb/3azgN7PEOeeDISjYfDsXAkHktEI/nxQMlt0x3c2blhpenEvoRVLYRGU6GxaCQajsajsVgkHgnFI8F4NJRKevyjnZI+hVbjHvSNR6ORZCaczI8nS+5ARqL37TzU/uKbm//jqTefWLx63bZTPcpBr78QSbNEjkXTMJzIB2OJ8VgokgiFImN2u2X//n2PPPLIggUL5s2bd8899xw5cmRkZCSdTicSCX5Z+TDr7u42Go18GCTiyXgkEY8mYtFUNJKIBYNCJJRxWbTH9resXSHduiFjUOX9Q6lINB5Px+KpaDQeDcdikVg8FkvE4hazube7x2w0+Uf9yWSSf9HY2JjT6ezv729sbOzq6lKpVHq9vru7W6/XVw+JSCTC/5tKpUKhkN1u7+jokMlkwWAwEonwN0xMTKTTabPZ/NRTTy28+OKampqv3nLL628tU6h0gbFQLJEIxkLhWDAaC8VikWAsNJwasxWHNvcdWLzzdR7bReW63Y/1Tq8sBJ8t5psURqOMYoIhIZhyVRGEEcAEU8LjsIwJUAgnxpVGaX3b0QO1u7cc3LB6xztvbXztldUvvrb2pdU73/6wZe/Blt3Lty7Z27hNP6ASSIkxhhkqkTxiAmUYMQwJhhhBjHC1V/xTsinmm7JP36aY72w3WsktppRgQgDGAkElRkRKAaGQVoeR/ptf9GlYtWOA56tVug3n83mZXPbggw9edNFF8+fPf/TRRw8fPmyz2UwmU19f36lTp3p6ejQajclkMplMvDNz5bXFYjEYDBKJpK+vr7m5eevWrd/73vdmzZo1d+7c++77+bZtO+QKlUKl6ZXKlAZ9r0ze3N7V0tEtVWmNVofebDWazSazyWjUm80Gm0nnUEgUe7d3vfnKwJ7trtqjh7d+cPutt8yZO/eKy6/4219famlqttlsvDFyf39/Q0NDW1ubTqfju2QwGKpfmM1ms9nc19fX3t4ulUp5r2ar1er1etVq9caNG++4447p06fPnz//Rz/60cqVK2tra3t7ezUajdVq5Q2o+ScYjUa9Xs8Ptre3t7m5ubW11WAwWCwWvV5v0BlNBrPJZFUbLFaTZVSn9h3dq1+1pOf1v1hPHPKolHaTZdA3JJMr31m56sYbb545c/YXv3jNW0uXNrU2N7a2tHZ2SOQyk81isll1JqNar9MY9FqjQWs0GCxmncnYr5C3dXW2dXUoNGqJTNrS2nKirrahsaGrq0sqlSoUCpVKpVaru7q6GhsbZTKZwWAwmcwGg4GfBL1Bb7SYjVaLVKl4Z9XKr9/ytdlzZi36l0VP/unp+pYGk91ksugNRp3WqNOajCaj3qtTBfq7ejavrX97Sd/O9Z7uplGjxqbVGvUmvcmsNxn0FoPOatRYjAaHXa7THquvbWxtkiqkeqPeZDEarRajy2PyDqvtvuY+3Zb9DS8v3/7UX9b+8W+bXlt58P3tjR/VKTqkLrV51OQMmF2DeovV4rCZbaZTp07+6U9/vPLKq2pqaq6//vrXX3+9u7vbbrfz084Px2w2S6XS2trajo4OtVptNptNRrNRbzKWd8ts0mpHjDpfX2fXjg3Hl77csmrZUEfToFph0xuMRqvBaDEYTEa9yag3mgxGi8nc29Vzqv5kX3ePVqOxWCwWi8Vqs1mtVr1e39PTU19fX1tb29TU1NbWdvTo0aamJo1GYzAYTCYTf7PZbObDQKfT9fb21tfXt7S06CfNZDINDg7K5fJlby294fobaqZNu/zzV/z+ySf3Hviws6tPqzMazWatSas3aY0mncGgU+vV/VZl57BiRcOmZ7a8vKPjQ3vwk5nvs+nnY2cyH0aElDtlYkAIooRn7VGKCBJAIZ4OjwQHnMMWg1vdZ+o6KT12oGXX9tpNW4+t31a7ac2Bd15c9cddJ7eYh3QiKQmoNDI+1C5tUZpkgegoIIAwMsV8U/ZZsinmO9uNTgIfJYQiQgEhIsECo4AzH2OfEvN9Sla9PHDmqwhpeL3edevWXXvtteeee+6tt966ceNGlUplt9u1Wm1nZ2d9fX1bW1t/f79ardZoNGq1mr/grzUajUql6u3tbWtr27Fjx2OPPXb55ZfPmDHja1/72tKlyzo6unp6++pPNX509NjJlpa6pubj9Y31DS3dEpnGYFLrjWqdTqVRqVQKjUap1yjM/Z3yPVu73nzFunndyXeWPvngrz93/vwFF134ywceOHLosF6nMxgMvFK4p6enrq6usbFRqVSq1WqVSlV5oVAo1Gq1VqvVaDTt7e0NDQ1dXV0KhUKn0/EfHjt27PHHH7/ssstmzZp1xx13vPXWWydOnDh06NCxY8eampp4Yz+lUqnVavmfVD6ts7Pz1KlTDQ0NKpVKp9epVCqVQq1WatRqbb9Co1VrPAqp+6NdqrdfbnnpGc3BPbZ+iUmr12n1O3fu/tG9Pzn33PMWLLjwwQcfPnb8uFKtqms4daq5qVvSpzEY1HqdQqOWq1VytUquVsvVKqVWK1erOnq6TzY1NrQ0KzRqrUGv0qj6JH3dPT0dHR2nTp2qra3lJ6Guru7EiRO9vb0ajVqv1/PzoFKpFCqlxqDvVyre37Tpnnt/OGfu7IUXX/irh3516MQRqVqhM2lVGrlSLZerFVK1UqVW2JXSoZ7Wjg2rj775ctum96ytJwfUCoNcoVFplBqNXKNQ6JQKvVqqU6uMhj65/KOjR+tPneyT9Gg0Co1WrlDLJGqFwmTQO1wm97BE6zrWpHh/e/2SFXv++PKG3z+36rmXNyxf9+HeI91N3QaJxq7QW3Vma59Mtuztt2+99baampqFCxc+9thjra2t/LlCoZArlUrOtRytjhw50tTUxF28apVGpVAr5SqlQqtSaLQKhUejdHa3duzYcPiNv55c8bqnpd4tl+iVKoVSo1BqVEqNWqlRK9UalVqr1rS3ttWeONHV2aWQK7RaLT9jPLCr0+nkcnlfX193d3dra+u+ffsOHjzY1NTU0dHR39/P4U+n0/H3KxSKjo6Ourq65uZm/iEajUav12u12g+2fHDrN26ZPWv2hRde+ODDD32wfXtLR1dTc3u/VKHWamVqqUIjU6nlSqW8XyntNvS3DvQvq1//1Ka/7mg/+PfMV8nn+6wzH0YAIcjV1xDGGBICKUEUI8p1ctjpcl3EGBRZPonD/tygM2RRu6Vt6sYDTXveP7Cqof+EL+wGTMzkU3Kt9K33Xv/gwCa1TSmgEmMMYoTKysRTdbtTdtbbFPOd7TbZH5dQginijScwESkDjCHGyD+K7f6TaC39v7BK44KqGf/M7yKMEvax4XLGh1TKb3nXlbq6uvvuu++cc85ZtGjRK6+8YrVaS6VSNptNJBJer5cnKvFAWyaTSaVSqVQqk8nw1/zfQCDQ3d39xhtv3HzzzTNnzrziiiteffVVjUaTzWYDY2Nmm02iUPbIZA2t7fWNLf1SpW9oNJMvZPKFdC6XyqSTqUQ6ncimYrnxofHeNusH682b16x/4vHbb7ju3LnnfOfu7x0+dNjv9+dzuXg8nslkotGox+ORSqUajSYYDFZ2g1symeS7mkwmud6ux+OJRCL5fD6fz1ut1nXr1t18880zZsxYtGjR8uXLJRKJ1Wo9efJkfX19V1eXTqfzer2Vj02n0/zT4vG4w+HgK3owGEyn06lUKpVMp5OZVCoTjaezqQyMhtJdTc6N70rffnW8rwtEIvlUVqVU/+3lV6/4/FWz58y944679u07MDw6Oh4Odkv6tEbTcGAskcnE06loMhFPp+LpTDydiaXSqYmJaDLh9g2odDqVTj8aDMXTqXQ2k8lm+Blwu90ajaavr4/zX3Nzs8PhjMdjhXwunU4mkvFEKpnN55ITWb3V+oc//vHSz39+2vRpP/jh93fv2x2KRRPZVCITT6SjqUwimUnFMql0OinEw2jYoz+8r3X9KtWh/TGLHsYiuUQinU4n0sloKhpLR2OZeDSTTGSzw4Gx3r5+jVY7PDyUTicz2WQiHYumIpF0JJqJxzK54WDC7ParzT6VeaRH6d26t/nFN7b8/vkVLy3duvVAS4/a44+XxhOFXrnmVw//5vwFF0ybNu3Xv/5VXV1dKpWamMik08lkMp5KJSsDz+v19vT0VGK7mVQmncykEul0KptJZyYSSZRO5IY8tpa6to2r+7atz5rUYngsn04lEqlkKpNOZ9PJbDqVSadSyWTCarVIJBKbzRYKhXgcNpVK8e/KZrMTExP5fJ7fAs3NzXxsSKVSk8k0PDycSCSy2Ww2m83n87FYzOFwcCdxIpFIp9O5XG5iYkKhULzwwgsLFiw455xzfvCDH9TW18lVKqVWr1LrR/3j6Ww2kozE09FUOpFKpRKZZKgUH6DBrbKPnt/x2o72g38f26VV6RnsU4WY/0GbnO/Ku0opIQgiUUSigKCAsIgwhFx7lyJAESAIYUIRZYQxzBiiDBAmIlYCrCjQQgnl8mAiXUxGJoLxfDQHJhCDqYmEVCN57d1XN+5drzLLRVRkZWEViEm5rzudquGYsrPZppjvLLfJC0Qp48wnIixiAgiFtNwLHv1XmY9RymmNVr2teptMH+Q1w5OTaPmvCKPln1LOhH+/wx/P52OMEULsdvurr7562WWXzZkz5957721sbOTFkjzbLxKJ6HQ6l8sVi8X4ICz3oahqWoEQSiQShw8f5qUb55133o9//OPW1tZUKsUYKwqleDrlD4bcQ0NShaqxua29o9tic8TS6SKAiFLCKMYIY0SQwPLptEFl2rrx8HNP/vs3/vXSeedec/UXX17yqs/n492GBUHg1ZTBYFCr1Vqt1mw2Wy1+UC1BgRDy+/1Op9Pv93N9rVKpdPLkyQcffPDcc8+96KKLHnroIblcHg6H/X5/T0+PRCLR6XQ8WOx0OsfGxjKZDM/KZ4wBAIaGhnh0L5vNlr8OEgwJQgRAQghlhVxR3uvd+r5sxetprYrlC7lkZteO3d/97vdnzpp7/XU3vvrKa263FyKUzKRlKqXF4QjHEyImIsYlBESMREJETEVMEGMlAMbCIbPDYbE7U5kJMKn9xSjFGOdyOV5hYDQa29ra6uvr1WqN3z9aLOYQAphgXkkcTSYP1dZ+/ZvfrJk586KLF7708ktqrQZRAikGSIRIRARAikSKMYYMFFkiaKw71LZ5rbb2cMbnZkKRiAJCEGAo4pKIiwALgCBISCyRVCjVNqs9FosjjAhFAAsiKpRQTkBFiHEikxsYHbe6h0dDqVgW2AeCLb2Grfta3lq995W3t7276aO2fnNTt3rZ6k3XXP+VOefMv/nL/7pr915/YJxShjCCEGCMyrqplGKMx8fHZTKpy+VMJpMYY0IoRhQjghDBCFMAGIEgERqQdHRvXy/bswV4rSyf4f35ECYEU67uigmGCHgHPqa3Wxk8lU4ojDFRFMfHx6VSKZfiMJlMfHgMDg7G43HemhsAMDY2JpfLTSbTpKwzjkQiGzZsuO2222pqav71q19dvea98VDQNzys0Rv0BkssniKMiagkoiJEAkIIEFRgIMJye9S1i3e9UV23e5r5yMcWgs8Q89FJ5uORXYChgEAJwRLGIuaXj2BIMaAIYEIIZWSilAlER5yDFqtHbxswev2OYNKfEzOMna6sxwwhBgnDJVDwh0Z61F0am2o85kdEoIxXisDJpn1TzDdlZ7dNMd9ZbpOzGKEMY4ogFhEWebCCV6gR8l9lPk5z5bLff/zFZ/59xftX5Qz8ZFffaW8BLTNfoVA4duzYvffeW1NTc/XVV7/xxhujo6MV4V3GWDKZNBgMbrebN1uufFT1C4TQ6Ojo0qVLr7/++mnTpn3pS19evvztsbEx/ltMCWYEEDRRKLo83q7u3pMnG3ok/Q6PNxiNTRQKEEGMMaGEUcygEDfpOlaveP6u2246d86C2bN/+csH6k6eFIHIJkPSjDEIYTQa1ev1Npstl8udMZVX3ylcMsTv93N08/l8r7zyCi8xufPOO7dv357NZgEAgUBAqVRaLJahoSGHw8EDdrxPbzKZ5Es77/bH8+S4OBtj5RNNaPma0VKhqJK5P9jQu3TJhEFLEgmbwfT4o49feMHC2XPm/ce/P9bW2g4AYowl0imlVmO224PRGC/2hrTcXgwxhhijjIkIhWJRm8tlc7omcgVCyu2mqw8QiCAUDMnl8tra2vb2dr1e7/ePZLNpCAF/k1Krefq55+dfeOH02bPv/NZde/btGx4dnWyHW26/ghiGvJsGFlg6oqs/1Lz5PU3d4fSwlyGBAhFjjCkmFGIiYgr5AEwk0wqFymZzJpJpHkFDBCIiIFLCFDDGsrmcb2TUYLEHQlFe75QTmWckfaJJvnztnudeXrVszc5nXlx263d+Nm3mBQv/vy/+9qnFJpuXO7IhxuhjegyMMRYKBaVSicvlTKfTk9ealXP/MWUQMYaFdHRA2tW5fX3/ni1w0MFKE4wSTCipTKTl64a9A16ZVDY0NHT6av7dKCqVhPHxcbVa7XQ6M5mM3+/n0sZardbhcIyPj5dKJUEQQqEQHzCc+SYmJrq7u3/2s5/NnTv3/PPPf27x81qDjjEWCI2rtFqd3hxPpBljhMHysyLGiOISQzFW3KuqW7zr9W2t+y2TdbvV+XyfPeabtNPMRwnAWMCwhKFAMCAUYa7GQTDEBBNE4ISYMXp1Db11B+v37Du+Y3/triNNB1v6G9R2xVB4ID4RLYA8ZhAzhBkqt2VmBDFIGGIMEwZxucENqn72/rRO1xTzTdmnb1PMd5bbpPYpJhQhAiEGEIGycvjkBP2Jl+wTma+sCc4gZZAyxCjmeuqM4smNlP/lP+eUUdFfLTv6Ki1Iy34/XPX28u8YxZQgjBljEEKPx8M1zebOnfvII480Nzdz+alKSW88HjeZTNzPVxmK1RnljLF8Pt/d3f2LX/xi3rx5CxYseOKJJ3t6+opFgX8FgBBAAAkkjERiUaPZ3NnV09ndK1EoFRqt3eUKBoMT2SyAiFHGKBlUK7b85flvXXbxJTU1N1511dq1axxuF2cUiKAIAWVMBCASiWi1WpPJlEqlKpBabfzkBwIBu90+PDwMIUwmk/v377/rrrumT5++cOHCxYsXa7VahFCpVOLtebnAQ6FQiEQiLpdLpVLJZDKdTjc4OJjNZgVBGB0d5WUinBIwxhhNaophSiilxXxeKXNs3tD1+pKcQReyWbauW3vjdddNnz7zppu//MGWbf4RPx8U0XhMpVGbrZbxcIgLSfCU88pGGRMhCEbCVofdarens5lKE2aCCcVlPQaKCRBEj9vT2dnZ29vb3y9RKGQGgzYQ8Gez2cHhodVr1lx73Q3TZ8+59sab/vrSy+0dXWPjIRGgSbFjAJEIMBAxIgQxJLBURFN/qHHzalXth+lhF4NFCgEu7xUAUIAQYEwpYYl4Ri5XWq32WDzJq5ZEBCGGEAOMIWMsl8uN+v1mi80fCImQAsgAYkVAEznoHo40dMhfWPLO1++8d8b8z9fUXHTjrT9ZteXQcDhLGUOMiZiKsCLHjCiGlOBQaEwq63U6balkglKMCQYIQUQQYghSLAJGUSkVdkva2ratk+zZDAcdrJilBEGEID8CDAkllDFMscfrlUqlg4ODuVyuMn4qgxxjzBgtFIqjowGZTOFwuCAEvA95MBjkTbAlEonT6RwdHR0YGJBIJLxXC2PM6XT+7W9/u/zyy8+ZO/fen/z4VGNDvligjI34RzVandFojcVThFKIRYgFiEWEECz7+Qp7VXV/PsPPRzDFp5mvatL47DIfOs18lEBK+KTEn+iypZTWrVizZ8ULK/60fOMba3auXLPjnaXvL/nbyj+/uubFNXtXHGzerXL050maMFjVqxlXerUQVrkpEaGY/vOn6P+6TTHflH36NsV8Z7/xKBuZnFxwuaiOTMbfPnlG/gTmK7f1hYSKhIqEAkoQ5YJTBBGCKIGUVPKcycc2jl+UYkYww/zBt+zFoeUWughTiAif/xAlkJQ9KOFw+MiRI3fccccFF1zwla98Zdu2bSMjI4y7KBHi6188HueBzmg0Wv2rapXeoaGhd9999/rrr585c+Y3v3n77t17wuEYIYxSVm5nBgWERcZIIhVzuBwqjdZktbkGfEarVW80Go1Gh90+Nh7K5YqwUJQ2NDzz8599Ycb0q86f/9jDD/b29WZyE1yoTYRAhIAwKgIQi8V4un0ymayI51ak0io6bH6/3+FwBAKBdDqtVqsfe+yxCy64YNasWffee++RI0eSySRjrFAoDA4OymQyr9dbLBYppQCAVCo1MjLicDh46ajT6fT5fGazWaPRmM1mHikmhCBEII/tIkwIocVCVqlwbNvas2zpeG93z9FDD93303nnnHPRRRc/9fSzcpmyVBQwJpSxWCKu1mrMVkswFEQYE0rRpGAG3yhjAMFwNGJz2K12WzqbgQiWo3ukzHwc5zGAvgGfRCIxmkwul9PlchiNOpvNajAYtm3b9oMf/mjOnHOvvf7GJ59+9kRtvUqtDQSCgggBOs18IgICgoQghkWWjmlOHm7YtEp+bH9q0MFgkUCAMIIEQQIhEhEEBFNGWSo5IZerjGZLMBITMQGUiggj7mDh7ZHz+YA/YDZb/IExADGEFEACMWWMFRHTWdy/fXrxJYtuqJl2wYLPf/3bP3vibyt21nVorL5QOF0sQIYYw4zgcgtfiAkMhgJSeZ/DaU0mY4QiRBBAECKMEMOQYgEwikrpsFva3rZ9XR9nvkKG4sojGUAY8ja9iGDvwAC/6Dy2Wx3VJYRgzB3hFeZzQgj4XS+KYiKRGBwc5DW8XGy6ubnZYDDwXpU7duz46le/OmP69Ouuv37Dpo1DI8P8xh8aGdJotWaTPRZLIUwgFiAuISxWaa8V9qrq/rz7E5iP/d1C8JlgvtOpKWXmY5hQiLGIkIChSBGgCFKEKUYEcZ26scTokc79b2195b29b3dqmqXmbomxs03ZeLz70J6GbRuPrF6x4/UNH67u0rSMp/zcz0coIZTwqAuliMdeyprO5dTAT9OmmG/KPn2bYr7PjtFJV9rHJuH/e+ajlGKCMAaYCJgImIgYA4xh1QYwEXm/foLwGVuZ+SgpoydFp9EBU8SVyyHm2FeuZSMEISSTSp955pkFCxZceumlTz/9tMFgqDjMKiW9iUTiDObjBb8cqgghExMTbW1tP/3pT+fNm8edZzqdvnxSCEFlqhAQFhiDsXjY7rIbrZZAOJwXhFAs6nS71Wq1VCo1ma2DQ36P0/PB6ve+c9ONl82Y8cPbb9u7a/t4cJwyhggGCIoQAAQxJSIEiURCq9UaDIZkMsnz+SrAx5mPH0IgEHC73WNjYzabbePGjddee+306dOvueaa9957z+128/Ofy+UGBwelUqnL5crn85Wrxtsdj42NWa1WrVbLZYX7+voMBkM6nZ5MGSRl1xaCmGBaLGa1Wte+fZ0rVvTt3vnOX56/5orLzp0z5zvf+e7RYydCoQilDADEKEsmk2qtxmKxhIIhggmjjBDepIxyXyxjDCIUS8TtTofVbstkMwgjNvmkMTniGMVELAket0cqlfp8vnQ6VSjkxscDOp12//79P/vZzy644MJz5s77j0cf/+jQEbPFZjRZhkf8APKBBTGGlYR6QhAjgGXj2pOHT218t//wnuSAjcECRgASDAhGBCIMMEJctTadzskVKp3R5A+FBIQhZWeoXRXyhYDfbzKZAoEABypRhCUBEMbi6UxLR88Pfnzf+RddseDSa3/8q6d/t/idJ/+29pWVu7YebOmSO3yBTDqPS4hBzCBmABJE8HhovF/eb3da4skIphBTCDE/FEogwSWRUVTKRL3yzvYd7/ft3gwH7SyfoQhAXN44BPC8Pp/Px527XNWj2pFGKeXYWiyW/P4xmUxhtztKpRIfaZXhkUwmebif1+0qlcpwOHzs2LH7779/+vTpCxYsePzxxy02a0kU+Y0/ODyk1mjNJnssmsQYcz8fwiLFBFNcZDDCCnvUdYt3v7G9/eCZzFeVnvHPZ5izys5kPsoIYQhRgLCIESAQ0jKZIYIgRoyxobB318kt7x1c0aishaxAGYCsBFgxzzL+iUGpvWv7iU1vbXxl+abX+03dOZTBjKfzTuatUMy1CblUICKQq3dUcgr/+zbFfFP26dtI7DQBAAAgAElEQVQU8/2vt8psSBjFFGMKMQWICogIEAuTi1MF4yCmcNKHUk6vIojwH5wuXyjrGZWfc/HkHyNEEKIY0zLVEVxxzs2dO/f73//+sWPHIpEIm/TkcWOMpVIpq9Xqdruj0SgfivzbK2W/BoPhtddeu/TSS88555xvfetb1Z8zKQgBEBIxERmD0XjYareq9bqRsTERIwHDfLEYi8U8Ho/JYu2RyLdu3fHAvT9ZNG/e7Vd/ccUrL3ucDlEUeZQTIMiBlfv54vE4b5lRzXz8VFS7IUOh0MDAgMfj2bdv37/927/NnDnz4osvfuyxx9RqNY/osUnm6+/vdzqdPDuwsvwjhERRnJiYCIfDvCFwY2NjZ2cnFyCGEJadblz9FmMmCILD6T567OiS15b+/vG7v/aVeTOmfenGG956683h0RFRhJQyhAhjLJlMajQai9kcCgYrxTGU0mrmQwjFE3GHw2G1WtOZTKXspjIzcFIURdHj8VTkUvhBmUyml19++fLLL582bdp1192wbt16mVxpsdqNJsvo6BjGfOnFEIoiKAlQBAQTghgWWCamPXX01Kb3+g/vTQzYGCwQDAFBAkEQA4QBwYj7TdLprEyu1BpM/mBIQBAxyoN0hPDwKcvn8jwBbmxsbHLYYAgRQKhX0vf7J55YcMFFFyy89Ke/eGjzniNHmiRbP2paunbf4iUbFr+6cdOu5g6pd3BMzBYZKGc8sEA40iuVWGzmaDzEFXsBKkEsIgSxCGmxxBAQkmGvrKtj+3rJ7s3AZ2f5FMUiQCLAAGKuxYUJw4SgwUGfQqGoPmnV2QtkUkuXa6/Z7XaufXJGbgPGOJVK2Wy2rq6u5ubm2traX//61wsWLKipqbn//vvr6uuKQolfUO7nU2u0hnJslyECIREhEjFEiHDmy+9W1T6/+41P7Mn8WWM+Unm2rTAfY4xShjGFZc3d00+2XLiaMRrNhrp0Le8fWHW88xBmgDGCGOAboKU8mEgUo1Jz72vrXtp3aodz1AIJYKys5Ve+MwjBECEAEAIYQ0I/po/837cp5puyT9+mmO9/t01W355mPlRmPhERgcvPVwMfR0BCMZ5caSgpx0Mw5nxTzu4qd7THFCFe1UgxqmAf4cBRKBTq6up+/vOfz5kzZ9GiRS+99JLX6+WpSNXiY5TSVCplt9u5QEU18zHGeFXvli1b7rrrrpqami984QuLFy92Op1c8pX7AiGECAGEBExExlA0HjbbLHK1asg/CggmjGFKRFHI5XIDQ8MnTjb++yOPXn3p5ZfNmvmbH95Tv3/vRDLBk+4RJRXnJWEUQJBIJHgXNB7bpZRidJp9K5XFyWTSarUeP378N7/5zRVXXDFnzpyf/vSnH374YSKRqKzr+Xx+aGiov7/f5XJVmK86tYuTXzKZtNls3d3dzc3NarXabrf7fD5evMm7clNCmCDiEb/56LEVjz1+z803XT5/3qUXfu7ZZ57s6ekSgEgoRQijyeIYrVZrMZmDY+MEE67fRwk5k/niZebLTDIfLU8NlM8IPBLt9XolEonD4eAuq2KxePjw4e9+97szZ8687LLLf/+7JxoamtRqbW9fv0yuHBwcgaCcfjDp5wOAYEIwQyJLx3SnjjVsek/y0d6Ex8pAnmAIKBZpNfNRxlgqna3y80HMKCozH66c2Arz8fHAD8rtdb+17M1/ufpfpk2ruf2b39z4wdYuqVJldvVq7G39ln1He99ee/jNVR+9s75u+/6etj6bczCWzhPEWCiRliiUFrsjEotCBCAWASoCXEJIxACwUokhsZQIe6VdHds3SHZvBj4by6coEiEUAQIQA0QhoYjSMvOd4ef7GPOVazhOM58oiqcfrqpqexFCwWBQpVLt3bv32Wef/cIXvsDFXVauXOn2uPkF5dkUQyPDKo1GpzdHY0nCGCKT9f7oNPPtUdUu3v3GjvaD1nHu50O4Clk+O8xHq5mPVTEfIQwhghDmdbUYg8kNYYQIRUWUCySHaruPHOs4NDDmFkhx8gOrarMSwztObNp0eG2bsrGEi4wxepr5eNdnhACEUMQYcM2PKeabsrPappjvf7dV2qmUmY+UO/zxDVMwuXFOg4jASR9ehfkQJYBgcbIHFeIVjBSXqwowphgSAglBp0OQHAeHh4dfeumlq666avr06T/+8Y+PHDnC6w3ZxyshOPM5HA6XyxUOhyswxOFjYmJCIpE89NBD8+fPnz59+ve///3du3fz/iyM0SpNXjjp58PReNRss8pUSt/IMPcMYYJ5vv/gyOjmrTu+dOOX59fU3LxgwbInfq9oPJkKB7MT2ZIoYEIQwWiyuAEimEgmNBqNTqeLJxK8jUvF4VlhPkppMpns7u7+4x//uGjRomnTpl1//fVr164dHh7mv+UUwvVSq2O7p71uhODJ1HJKaTweN5mMnZ0dcrmcp/BbrdZgMFgoFERRJBgzEYCxYNeevY98+9uXzJz1udmz7v7OXSdOHE0k4zwlUQAiD2ClUimdTmc2msYDYwRh7rHjS3o18/HebzabjbekYR9HE37JEEK8hsBut/MyZLVa/fTTT3Mds/vu+/mRI8csFptWZzjV0NTW3mk22xLxTLEoQogIQZgiSJCIESGYIcgyCV3D8YZN7/Ud3J1wW5iYJxhCRgDDiMByZTomjLFUKitXqPRGcyAUFjHipcdkUiuCVTFfIBDgg4Exlk6n9+7f8+3vfqumpubSSy958a8vmCxmvdlisLrcQ8F0gQUTUKod3Plh1yvL9z79l3Wvv7P3wDGJzhoMJcWhsYREYbA6ByPxDIAEYgBQEeAiQgKBIhNLDItCMjwg6+7YuVGy9wPgs7NcmkIAoQg58xEBE0AJIgT5fANyudzr9ZaZb3KOrfbzlUqlQCAgl8sdDscZzFd5+CGEpNNpuVz+5ptvfulLX5oxY8ZFF1308MMPnzx5MjAWSKZTE/mcCACdZD6tzhSJJrifbzJnAyOKiwxGWWGvum7xnje2tx2wjHlgmfnI6Uv+2WA+OtlR+Uzmq8R2ESKTnl8RYQFhwOc3hAFmYpFM9Ju79zfuPtx8wD1qL6CJApwQSRFSETPIGI3lg83qui3H1x3t+KiA8pVPLj8GkdPMhzAgU71apuzstynm+99ttKptBKUUE4wwQghgLOJJ8kMEYIoIwXhylSnn8GFEMCQYUCJSImIiEgoIhZM/RwSVSzspJpTHfyFBACNIGGOpRLq1ue3uu++eO3fuJZdc8sYbb1gsFr5XpMr4eMtkMk6n0+FwBINBjkEV5hsYGFi2bNm11147bdq0a6655s9//nNXV1cqlSIEU4oR4s3VCCEEYYgIpIzGEgmrwylXa3wjIyUIIIaYYl6Q29Hd/ehjv7tw/vmX1Ey7/4Yb9r38N9WJYxalwmjQD/h8qXRaEEXMW7pw5kslNVqtVq+LxmIAAsoYL3flISPu+WOMjYyMbN++/Rvf+EZNTc3555//u9/9rq+vr7J48zWgUCgMDw9zP1kul+N3XHUPQgAA/9xkMu52Ow0G3WjAPzQ8bDQauWiHzWYPBMZKRYFhEnS6tq94+9Zrvzijpubqq76wfPmbXq+LMQoxKkFQAqKIEWMsnUnr9XqT0RTwByroUL7ZJ5PJuJ/P6XTabLbMx2O71es9Qsjn88lkMrfbnc1mI5HI6tWrv/zlL0+bNu2WW25Zv37D2FioWBQikZhWZ2hqbm1paVcpdW6XLxaNAyAQhjEjgGCCMfs/7L1nlBzlmfc9KFkBEEkY2xiE14ZdYwzYYBsbp3Vg8XpNNgsY2xhswAQJkSWEhBJCKOc0yihP0uQ8PZ1z7ukcp6enp3Oqqjs/H+6eQWC8z77vwwebM9fpo9PTqu6uruqu+tUV/n8EWG5MU3/y7MZ3uw/sHHOZGSgzBBHBgFaZj+9Wxlg2+xHmQ4xCgs9nvnK5HIlETCZTOBzmwCcIglKpfPDBBy+66KJp06Y99tij7e3txWLRaLQoFTqX01+pAMJYUYTRpCDTBXYfanv5rZ3PLNq4eOWBAx/0NbTpz3XobUPJTAFjxhCBAAkQlSGsYFBhksAIkHKjAe1AZ+2OvoO7JJ+LlQoUQ4QAZwuIKgiLhAJCkNfnHVTIz2O+alMY3+sEE8aYKIhce89qtVYqlYnLnvMvLfjP5PDhw7/61a+mT58+ZcqUH/3oR4cPH5bJZDq9TqPT2hz2eGIEEByIhFRanUZrTCRShFCEqn26hBBIcfk85tvVdshSZT6MKaaEML56+J+C+T4hPsJ8mCLMr+IgwJKIBUAAJPyKjuTFrCVoONy8d+nW115Y+czK3W8fads/aOv2JB1jICGwEmM4Vgwd6ti3v2Vnn7kDUIG/BeF1EL6PCIYYjo/s4I/9ZP4fY5L5JuPTj0nm+2zH+RedE/kkhPi4BhjP+QFEq+Tx4dAG5BK0kGCJEJEQERERE4kQQDCoMh+f+eXTGhgRhDDE1QlgRPVa4+I3lnzxi1+aNWv297///T179jgcjnQ6XSqVeMLs/ONjNpvlzBeLxc5vZsrn801NTXfddRdXIHv44Yd37drFfegBEClFCEnnMR9CBGHGRtMZi9MlU6k9gUBFEgEGjDGAUSAUXP3uu9+48cbLZ8/6wTVfXnn/fbJNGwJdHX6TUa1QqNRqh90RDUcy6TQ/72KMs/mcRq/T6LTxxIg0znwAQ67uMTGMMjAw8Oyzz86dO5cD0P79+yORCBsf8p1AE7/f39vby/Nk55/XJ5iPn+BTqeTQkMNsNiZTyXyhMDo66nQ4dVqtSqXS6Y2BQGhkON529uzTj/z3F+deeMmcmff+5j87Olry+SxjTIJAgEBAQMSAMZbN53Q6HbeUmGA+8lERnPNru9ls9hP6+Rjj2Uqv1yuXy0OhUCgUamlp+eUvf3nhhRfOmzdv0aJFSqUKY8oYK5Yqbq+vr3+wq6tPqdBq1EarxR4KBUaTI7livgIkSjAjiBXS+qazDZvXddXuGHMaq8yHMcAI4fEGKUIYr+0OKiZquxPMx/9h43k+o9E48RntdvuKFSuuueaaGTNmfPtb3z506FAikaCYmvUWRb9qyOYWiwJjjMu1pIvQ4o6dPqd5f1vjG+8cWrzi4NurD63ZcKK+xeT0ZfMClQgv+kOIJCiJWKwwIkmFZFA/2HVwZ9/BXZL/Y8wnVJmPVJlPJv+wtsvwh8yHEcYQMcpEQeSazGazuVwuT1z2TDAfYwwA4HK5FixYwKu6N99886pVq3w+XywWcw25VBq1XKU0WS2h4ZjebBqQyw0mayqVY4xhDBGWMAYEY0hxiQFe231+75IdbYfMsSrzIYoJIdWZ1H9O5uPzbWy8mQ9highBBAMCJSKJRJQoALSaxc8JWb1Xs69+57Idby7Z+sriba+s2vfWjlMbDpzbfbzzSKPsbK+p6+zAqbd3vbm7YYvS1Z+X0ojB8zYEJZQggiFGkELMEB3XLv20Ps4k803Gpx+TzPeZj/OP3eN0Md7OXK3nVmdsyXlibPzalSCEiYSJiIgIiQB5CyCe6O0juJo1rLoaYYgYYQiSkeHknl37fviDH8383OzrrvvKs88+29DQwA3suaOUKIoThVHGWC6XczqdDodjIs/HGMMYm0ympUuXXn311TNnzrz99tu3bdvW2dlptVqHh4dFUWCMIAQQQgQTjHFVDp+xRCZjcbn6VUq33yeIAm9yyuZzDQ0N99zzmwvnzPzW177yyr2/6Vy2NHD0cMVoAGNjHteQRqNVKZRGvWHINRSLxYrFoiRJuUJeZ9BrdNrhkbjIOwj5UR7BCeBLJpO83fCCCy6YP3/+Cy+8YLVaucAyH+zlH2ciz2ez2XK5HBlX65hgPr4kxnhsbNThsBkM+tGxJG/LE8qV4VjMarWq1FqVWtvT07vklZe/+40bL5425Tu3fHPt6hWxSBBxTUEIJYwkDCUsMcZy+TyXdw6Hw+e/40Rlmf2dfr6/ZT4AgNfrVSgU4XC4p6fnpZdeuvzyy+fMmXPXXXe1trZms9UBhVKpEg7HTGa71ery+8Jmk0Oj1mo0KpPZ4PF7E6mUJIoMQ1bMWNqaWrZv7K7dMeYwMKnEEMIEQ8zHcT7KfLyfb7jaz8erkBMJVM58er2eXzBks9n9+/ffeeed06dP/9rXvrZ48WKPx8MYwxCb9RblgGrI5hbyAoVMEjHClJutZsvMOpQ91ah7d+OpF17Z/ORf1yx/99iJeq3RORZLSQWJiphBzCBEUBQYAaAwFtIPdh3c0Xdop+R3snKeIYQRxARgIkEs8gavCeZzuVzVGQ5CJ4qo/zPznV/eZYzF4/EjR45873vfmzp16hVXXPH6668bDAa+d7hEos5kVGo1OpOxo6e7taNDb7CMjWUJoePdbPBvmW9720FTbAgyBj4TzDfhvfYh8+EPmQ9QCVAAKZ/QYmVY9ie8TbL6Y60HmxRnPug6uLtu68aDa5ZvefP1tYtee3fRsq1vvbX5jefe+fOGo2ta1PUmv9af8CayI0UxL8CyhEUuTgUxAhRirthM6adofj7JfJPx6cck8/0Txid0sfxPS1f7jen4fALEGGICEEGQUkgpJAQT3plHODURjBDE47q3EBAAiCRRQSQVEQuQIMS7/CgGFEECqsU4BLnYWKlUaT7X/vBvH73owou/8IUvPfDAQwcOHLBYLF6v12AwKJVKnpKZaB1jjJXLZT73yqdxeeRyuT179vz4xz+eMmXKjTfeuGTJErvdbrPZLBbL6OjouIzZR6b2uGt6MpezDg31K5WeQADAKsE4nY7nnnv2y9d86ZKLZ7/6lyc7t24KHNwfPFCb02oYggjCYqE4Mhx3jWfUXC5XfCSeTI3pjQad0TCcGJHG1/b8Nm+uFP3AAw/MnTt3zpw5jz32WEtLCwe+jwX311IoFENDQ59oyXD+B/d6PRaLJZVOceUURhmCqFyp5Iols82+c+fOn37/jitmfe7qSy5e+JenBrs6kFTmz0WU4XGtbMZYsVg0mUxcx+TvvR0hJJPJDA0NTRSd/95i0WhUrVarVKqVK1fecsstPKm5c+dOvtf488plIRSM2ayuSHgYAixUpGRyzO12qTVKmWJQYzDGolFYKrBi1tnV0rV7c/+BXSmniQHhPD+Xj3y3C8WyUqUxmK3Do8mP9klVlxEEIRaLmc1mfi3R1NR0//33z5kzZ968zz/zzF8NhqpTGSHEYrIpB7VDDq9YBowxihi3TuDfHBGxTFEMxIptfbYV6w4/vWD9XxZsWvbeyeONer0znSgw8cOVIrCYjBoHeg9tkx3egUMuJhTPt6Q5/8wfDAaVSuWEJvMnBoQwkUjI5XKbzcaHkya2Ob8jimJra+s999wzZ86cyy+//A9/+INCoZjovMQYQ4SKlXIykw5Ewl19vafOnm1r73a5vPl8AUJpwnSHMCYwPMaEA+q6F/cv3d520BR1nc98vOr/T9LP9zdBqx90vJ+PVPv5CMLjNQ1e20UEQwIFVMmW0+niWLaSTpeSiVwsOOq1+U0Ks6xd0XKm80Rt3Z71B9cu375k8YZX3tr42to9K3Ye33zkXG23ps0Tc0pYJIwABAGCiOKJnT5Z252Mf9yYZL5/wqDn3f4XS9Pxdr7xQgRCABGEGMWMcQMujpCEMszLTZggUnVn48tAxiRGKhRWCASMQcYgY4AxiVGJIUAAQCKEEmUMQjQ05HnttcVf++oNF1ww9Yc//NGyZcs7OztdLlcoFHK73RqNZmBggFtI+Xy+VCpVLpf5DIHFYvH7/cVikbtZyOXyxx9//IorrpgxY8aDDz54+vTpeDxutVqVSmUwGMxms5VKpVAoFAqFYqlYKpfypXKuVM4LQige11ut3QMyq9OVzRcBRMFgqLb2wK233jLnwlnfvPGGEzu3+pvqoodrndu2xLu7cKEABLFSKmdS6XAwZDGbBwcHBwYGlEqlVq/r7u0ZVCq8wUA6ny+LYqlSLpSKpXJZFEVRFI1G4+uvv37ddddNnTr1pptu2rhxo8/nEwRBEARutsGjUqlks1mu1WIymRKJRKlUqlQq5XK5NB7lclkQhFKpNDIyYrfbtVptJBLJZbPlUqlcKAqlslCp5Erlrt6+Z55++tor582tqfnu1762YekS0+BAcSxZKZWK5UquVM4XS/lCIV/IC4LAjYw5whaLRUEQ+PpMvCnfhpyZDAZDIpHgq10qlYrFYqFQKBaLfN2KxWIoFOrt7d22bRuvtl9yySV//OMf5XJ5LpcTRSmXK5TLlbFkesjl12lNHre/XBKFipTL5aLRsNVulink7d09gzKZx2LK+oaMDafat23o2bMtYVDTzJiQL5SK5WKpVCzmS6VCqVQslUqCKCVGkwODCpVW5w0G84VCqVIuloulUoEvVqlUUqlUIBCwWCyRSMTpdL7wwgtf+tKXampq7rzzh7t37xsdHSuVSqIk5XJ5jUrf1ys3GeypZLZSEov5SilfLhbKxUKpWCqVK5WKCIoic/iSR073rNpwfNGSvX99befCt2rXbDt3pt1qHBqJp0uFkoQlIKRG/Oqezv2bevZtLjr0IDlczucKhWK+WMoXi/lisVgq8U3tdDr7+/ttNtvo6KgoihMbv1gs8m3Lvxt+v7+vr89gMGQyGb7BS6VSoVAQRVEQBI1G8/LLL3/+85+vqam5/fbba2treVIzl8vl8/liqVQRhGKlki0W4mNJuUZ9tqHx9JmGzq5eo8kcDgczmVS5VCyXy0WhlIKFIEntGjz+/N7FO9qrtd3zmY/8k2m1nBd0Am4ZrbpkEIJxVYueSBgDhCG/PCWfZFlJGBJxJV/JjGSGvbEhi8+ocSlbVU1H2w/uObt9x8nNW469/17typ0nN3ep2iqwxBgDCAEIEEZk/Ew6OcMxGf+4Mcl8n/mYYD4+tosABABIiAiYFQEeK6KRLEzmYa6MK4BKmAmIlQDNizQn4oyI0iIaE+GYhDKA5BDNQZoqo0QeJPJSTsRlQgVGBSwJUJCgxBhLJJKnTp25884fzZo1Z968K5977rkjR47wk5nX643FYi6Xa3BwsLGxsa6urqury2w2u91um83GZ1SNRmMoFIrH4yqV6p133rnhhhumTp16ww03LFu2TKFQcHnb9vZ2o9Ho9/uj0WggEAj4A8FgMBQO+UMhXyjsj0YtLteAStXa2anS6X2hcCQWP3X67MP//eiFF130+auu/P1jD6tbm2Ltzc6tG7VrVnpPnyr4fMOhcDgciYYjsXDU7/UZjcbOzs66+vrTZ8+cPH2qubVFrde5vJ5AJBQMhwKhYDQW5WS2ffv22267bdq0aZdddtnjjz9+7ty54eHhSCQSCoWCwWB4PPiqmkymlpYWProbDof5YnzJYDAYCoWi0WgkEhkaGlKpVH19fVar1e/zR4KhkM8fDYYjobDBbFm3fsMdt39n3ozPffXiix/5yU/2rHhH2XzOazL53W63z+fy+rz+oN8f9Pv9/KX6+/u7urpUKlUwGOSvf/6bRqNRbiIik8m4jgxf7cB5wR+JRqMmk+nIkSMPPfTQVVddNW3atDvvvHPDhg0Oh4Ovvt8fjERiPl/QZLT19Q6qVfqAPxIOx6LRaCQSCgR9RoupvbvnzJkzXY31Q/3dAwf3Nq5b1bphbbC7vegZSvgDkWA4GAwHAr5g0BcMBoLBYDQacw152rq6u/v79SajL+APhkPBUDAYCgSD/mDQH4mEfT6f1WrVarUymWzPnj233HLL1KlTr7zyyoULX2pv74xEYnz9/b5gT3d/a0unTKZ2uwOR0HDQHwkFwqFAOOgP+X1Bny/o80fD0THrULitT9/SbTpWp1y9+czvn3/voadWLHx7z/bDHc09Zo3eHfHF4kNec3fHuR0bW7e9H1X0JFy2iN/nDwS9/qDXF/D5g8FgiO9itVrd0tKiUCjcbvfw8HBoPPi25Tvd5/MZDIbW1lbu0sa/M3y14/G42+1euXLlrbfeWlNTM2/evCeffFKlUkUikVgs5vP5+IsEwiF/OBSKRSOJuNZkamnvPHmq7viJ042NTXK5zGo1ud0uj9vtDfuHxgL6omdd596nt7+6o/2wZdj98TzfZ4P5qoLivAcAEQIJBZi76FXNKxEmABAJEAlSgBhEDGKGuKkaYZgwhJgksXKZ5XMsFRcijril19R5tKV236kdzX0NZVBijKHq9BU6f+t9Kp9mkvkm49OPSeb7h49PquT+b3N8jJ0nukEpRQhLEqpIuCSyWFJQGCPHmww7j8j2faBs6fPZ/cWsxIqYDeeQxplr6PUdajQfajLtq1cfbdMPWCLehOhLiC399gOn+o+cGVCaAtF0pUKZgKmEsYQRYkyh1ry4gHd6XfjTn/77nj17Ojo6Wltbe3p6tFqt0+m02+0Gg0Eulw8MDMhkMrlc3t7efvbs2ePHj3NFOk4869evv/3227kgxRNPPHH69Gmr1WowGNra2urr6wcGBgwGg9VqNRqNZqPZarZZrXaDxaKzWIx2u1ynbe/prjvXNKBQGCzW1o6uPz/716uu/vLnZs366c9+unvnFo9GEWpt1K1dKVu22HKoNmIwuCxWs9liMhgtJrPdarPb7Xq9flAu7+jqPHHq5KGjR46dPNHY2tI7OKAx6K12m9vjcTldhw4deuihh2bNmjV16tRvf/vb69at4y5bFovFbDabzWZ+x2KxWK1Wk8kkl8vr6ura29u1Wq3VarVYLCaTyWq1TtznS+r1+r6+vra2NrVSZTIYLUaz3Wwbsrt0Gv37Gzb8/Oc/v3TmrH+ZfdGv/+3Gtx99tG7DRm1Tk2Wwv7u9tb6xsaG5dVCutJitTrtryDWk1+tbWlqam5v7+vr4e/E3MplMfA356IxarW5vb29padHpdHwZvV5vNpttNhv/02KxDA0NNTY2vvjii/Pnz589e/bXv/715cuXd3Z22u12s9lsNJrMZqvd7rRY7GqVtrW1o7dnwGpxWq0Oi8ViNhtNFoPBYtIaTQQ9YL0AACAASURBVDKZTNvX4+rt6Nq19fhbr59c/Jr5gyNxlSpksQ/ZnBaL1WTUG416k8lgMpkcDqfOYKxramxqbRmQDxrNJpPVbDKbLNWVqm5htVrd3Ny8YsWKX/ziF7Nnz7766qsfe+yxU6dO6fV6q9VmtVpsNpvRaGlu6aivb+ns7DMYLVar3Wg0mU1Gq9lsNVlMRqvRYDUYbWaLe1BhONvY2dmnlmnsvWrHkfqB9fsa39l8YuHbu559ecPLr2+s3X22t3FA2dDZtG3XuS2bh7o7PXqNzWI0ms16o0lvMBlNFpPZbLFY7HZ7X19vXd3Zrq5OnU7rcDj4lrfZbGazmd/nznv9/f11dXUdHR1ms5lvc7PZ7PF4dDrdvn377rzzzhkzZsycOfPuu+/evn271Wq12+0Ws8VsNlusVqvdZrHb9Baz3mo2OWw9soGmlraWts7e3gG5XKlUKnp6O5ubGxrq6jr7ugadmv4R48pz257c/NL2toP/hMz395tbKOOajoQxRBmgDFAKCQYEQgIQkbj5EEIAE1gGxeFMZChi9ww7E+XhPElLrPKx16ygYnDME80HMmBUpGUBlfJCdiw/OpodyRTSCCNCKEIEQ0QwOf9I+6l8zknmm4xPPyaZ7x8+/uYA9/+ltHv+YYhL9QJIBEBjyWLnoOOdDaeefnX3757b9vvndy98++TuD9SWYD5RYc6YsOuU5fnldY8s2P/Em0cffXnP028f3HVG0aEJdaiC6/e0Llt3ctWmMzsOtsl03rEiEhBvh0LDieT2nXu++73vT5s27cYbv758+TKtVms2m9vb2+VyucPhiEajw8PDsVgsEonwhJPb7eaJkBMnTtTV1SkUCp/P19TU9OSTT1544YVTpky544479u/f73Q6k8mkx+Pp7+/v6OjgdeFIJBIIBELBcCQcDYej/lDYGw4Hh2MWl3NAKW/r7NAZjTqzef2WLbff8f2aKdOu/9d/W/zWYpNJm436EwNdls3r1KuXD50+kfZ6h8PhUDAU8PmD/kA0HImPjIyMjERj0SHPUFdP96mzZ06cOV13rqm1u7NfPmhzOjw+r1qjWbRo0fXXX19TU/OVr3zlz3/+c0NDg8PhiMViE7mccDjM7/BVNZvNbW1tMpnM6XRGIhGey4lGo9FoNByO8FRfKBTyeDxanW5gYMButfm9vnAwlIglQv5wd2fPfz/66OevnDe7puaeb9667MGH9y98Sba/1ifrj7mserW8raOtrqmps7Nbo9K6HO5IOOJ2u/v7+3t7e7VaLc8bTeQUefB94XQ6OYUPDQ3xx30+XzAY5LtpYplNmzZ9//vfv+CCC7785S8/++yzAwMDsVhseHg4GAwGAsFQKBKLxYPBsN3ulMnkOq0hHBoOh2OhUCgQ8AWCvlA0HImPRMLhkYAv6bBojh+uW7H0xGuLVHt2eTu7fDqT3+ULBsLhUCASDobCwUAwEBuOu73+tq7Orr5evdkUCIdCkXAg9GEClScgLRbLzp07f/WrX1166aUXXXTRPffcc/z4cZ/Pl0gk+F6IxWKBQKi3b7CtvWdQrvH6AuFoJBDwBYP+UDAQDgZDwXAgEPEHIqFQ3Gx2tLR2yRQqp9c3nMp6YmNaV6Rd5dh9vHvJ6oPPPL/29Zc3bnhn96H1Bw6v3ty6Y9+wzpAKBePxmC8S8QRCXl8o4A8HA6FQKByNRrVaTXt7i0olHxpyxWIxnjfle39iF/j9fp7nk8lkgUCAJwh51NfXP/LIIxdffPGMGTPuuOOOFStW9Pf38x8R/2iRaCQciwajEW8o6A0H/dGwUqft7OkbVGiGhryx2HAoHLDZTYODfecam861NXfoentjujWtO57e8dqO9kPjzIc+Y8wHKBMJFQmWCBIJAFVFUgkTgBBgDBeErDVgPNV+bN/pnSc7jrYoGwatfVaf0RN1hUeDyXxCJJXRfLxT3dpv7PLEnIiCj78boVzAvTr6Nsl8k/GPH5PM9w8ffz/P979jvvFCA+VKLJgwCTGLK7x535n/fOTlX//urfufXPfr37//k3vffvz5bae7HEMJqBzKv7Ci8ce/XXfbr9+5+887fvGnDQ+8uO29A121DZpdx2Wvrz6+fH392q3nFi7edfBknz+ar0DKGMuVil3dfY///om5l1x22WWX/+EPv5fJ+vP5fCQS4UXDdDpNxi3XJvwnIIS5XM7tdvf09LS0tMjlcpfLtWPHjp/97Gc1NTXXXnvtiy++aLFYeBt+sVi02WwajSYSiVQqFf50/mIIEQliCWPIaCI9ZnXalWql3eWUq9VPPv3MF6++dtacix///ROt7W2CWGSwVLZqgwd3Wbe8H+/uYJUyRRgjjABEAEJQddEllJYFweKw98sHBxRyuVYt16gHVUqX12NzOk6dPX3XXXfNmTPnkksuefjhh/ft26dWq0dGRiSu8Dc+dDkh1yJJUjweVygUNpstlUrxZc7X5+NDvgihQqHgDwQsFsvoSEIoVwjCjLF4bOTo4WPfuu22mTOmX/+Fz7//zLPNK1c3LFtmOXUi57QwIVvMJf0Br0qnHRgYVCs0bpcnnU6Pjo4ajUaDwRAIBLgWDH8XjKprRilFCKUzaT7DkclkJElCCAEAAAB8YcaYJElarfaZZ5659NJLa2pq7r777sbGRi4+wnUKAYBci1sQpJGRUbvDFQxGJBFjRKvea1AQoSQihBFiCLBi1tfX0bN1ff3bizX79rrbO90qQ8wfy2ULQBIIhpggLo6TL5bUep3OZAxGwhIE3BMZomqNjlKKMXa5XC+99NL8+fNrampuu+22zZs3x+Nx/s3ndTfGmCRBo8kql2ts9qFiqYQJBkAEQIRQglDifi4AQEJoIjEqH1ToDbpILCwiCBgTGSsyFk4DmS60a1/rW29sf/np5UueXfregrcbtuzPOHy0JBLGypiVIa2IRBQxkDC3Zfb7fUql3O125XJZ/o2dKAVO6LDwMZQJfT6uMogxDgaD77777vz58y+44IKvf/3r77zzzrlz57xe70d0mwmGBIsIViAQCYKMuP1+hVprNNlS6RxjjFAgwXIqlbBbbTLlYJe+vy+mW9ex54W9S3Z1HrEMe6rMR9CEiM8/LfPRCeaDlImYiBhJGEkEAp7nowATgDFkjBaFnNGt23Zo0ysrF7y6asHS9a+/t3vVjg+2HG6sbeg5M6Dv8caHDB7t1iMba8/uVloGJCwyRhGFgIiQQm5VR7hoPcJkXC1ysrY7Gf/QMcl8n/mYSPMRgjAlhDERUrXJsX7n4d89+9a6vedOdnl2n7b991+3//rxlRsOdA06cp2G3JOLz9733JE/LWt7/4xvV1v4A1lscKhQ3ze0cX/H4tUnN+3p3X1UuXDx7t2HO53+lIgpZsTt8Sxe/PYN1984dcqMn/30Zwdq92fSY6IoBoNBmUw24TdKzxOhmDi7cC9RlUrV1dV1+PDhe++997LLLps+ffqDDz5YX1/Px2AJIYIg8EJkKBSaeJC7kWHMuC4DYSSdTbm9ToNR09vfu2Xbtm/cdPPFcy//9m3fO3DwSDgaZgwxJpac+uCRXZat7w33tDNBYIgyTBm/Xh8XAaGMVUTJbHcotFr7kCsyMhweiduGhtQGY+3hww8/8t9XzLviwjkX/vLnv9ixbbtcNqhSqaKxmCRJE1t8Qk+Ejc9mcubj+Muqg5lkYpPwJ3JVF4vFwgmSMYYg7unp++MfnrjwoovnXXbJkw/epzpyxH70WP3bSw0nDqWcBiblGK6IUjGVTfm8fqPOpJSrzCaz0Wjs6+vTaDShUGjip00IoYRSQjHCjDGubzLkGrJbbdlMFgI4vo/IuJ43Gx4eXrNmzc033zxlypSbbrpp7dq14XCY8wpCXJSEYswYY6IIRhIpq80VCESARAipeq8hDCBBkPK9BVkx6+7t6Nm5pWPjukBr86hWZ+5XaORak8kaCgXSmTERCNXR43JFqzNo9fpAKCgBaWLDTmj65PP55ubmH//4xzNnzpw3b96SJUv0ej3GVVFxjCDXOoEQGU0WmUxhtTrK5Qpfc+4uwwVW+I0xkhyNDw72Gw364VgMIggJkggSGRUJy5VRIFxQyhwf7K1/56XVC3777PKnXm0/2GBTu4ZHihVSnRwHgEFAOc97vd5BmcztdhcKBTbuEP2x3i9RFDnzWSwW7tHCGCuVSvv27fvJT34yderU+fPnL1iwQK1Wcy4UBIEvw38/mBJAsIghpIQw5gkEFWqtwWQbS2UJZQiLmEgQCcVCLjwc1vstzZ6BJafXPbVl0e6uo7YRL2QMMIhIVbLpY2v4Mfg7/08yPiFOxzVK6P8tPvF1PjE+xp0fW5iQ8zRvPnyUUsxlpRkmDCICEYbcb5cAMm47hAiEFIpYzAvZQNxvdhtVlsH2weYTLcd2H9/+3u7V72x+a8XmpRsPvPfunpUvLH9m54nNBrdaIiJlpCDmfPGhWC5cwnlCMcEUQYIx/RgkfyqH7knmm4xPPz72O5xkvs9efORwSDCmVIDY4QvVdwxsP9wgd0RdSdqiSv1x0d7/ePTttXtaO/WjZwfiDz534O6n9v/+rXPvHLbubA006NPOMaZ25483m1ZuqF+1sXHDzvZ3N51taDOGRyqYsVQ2XddQ/5Of/OzCOZdc/cVrli1dZjGbGCOSJHo9noH+fqfTwQ3TKJeWGDdMI1WP+XIwGLRYLGfPnl2wYMG11157wQUXfOUrX3lr6Vs6na5SqXBGhBAODQ2p1Wqf38flTjiacPFVLhiDCCwUs8GgRzbYs2nLhvseuO/Ciy/+6tduWPjSK2aLXZBEyiBjYsmlDxzbbdiyJtLVzMpFBglDlPEXwoRb01JKyxXRaLHJ1Rqnx50p5isIJjKZzt7+BYtevvqaL9fU1My/9trXX32t5VyzUW9QKBSxWGxCQYMQgsc9YRljCKHR0VGFQmm1WrkPL6syKxq/Vb2buDOvyWSKx+MIIUKJ0zm0fPmK66//1xmfm/HjH3z3+K6tGb0ufK7pzFtvao7tS9rVTMowKjAGMYGFQjEWiTvtLpvNrlKpmpubuahhsVjEXDeZVatgBGJGGcY4k8m4nE6r2ZJJpbliNsFkYrQxk8k0Njb++7//+8yZM+deMve5554bGBgYV5CGCEoYI67PzRgTRBBPpMwWp9cXEgWEMSOEIAQgkgCGgGCKMcOAFTPO7raunVt6tm8eVclBKBy1u20Gq1aj12o1ZqvJF/ClshmAcbZY1OqNOoMhEAyIkjSRHuMbEEIol8sXLlw4b968yy677De/+U1XVxdPQGIEEBQxAuPMB80my6BMbjFbS6USYxR/yHwSJiImAiEiY3A0ER0c6DEbDCOxOIIQQlGEFQlLmGHKGCKskANDZl9dbd3K55e+8buF25Zs3r3xyAcnOpUGbziRL4kEIEZoNRfv9foGBmSu8/x2+fUOPU9iUBTFaDQqk8lMJhOXdCmXyzKZjGsAzZo163e/+11TU1MymVSpVAaDQRTFqqwK1wAkBBIsYTTOfAG5SqM3WJJjGUIpRAImIqWQElQWy5HCiDJpXdG45U+bFu5oP2Q9L8+HP4n5PgpWHyrq8L/GE24fdpx8MurRj6DQR5nv/Ocw9pE//y7zfXKMMx8jjBCGuQwB4sKdgNAq9iECAYGQIb7CiKESKMTTUWfApjDLWgeaTrUdO9y0b3/dzk2H1y3d8sYH7QddUSukUkUq2Tzm/ad3ne096YhYIJEoZQDwdr5xE97zVvv/MSaZbzI+/Zhkvs98fHgoZYRgBBESIEoXhXCy4BrODVewMyEeOud85Lmt9z25Zu9pRa9x9Fib+z//uOkHD7738z9uu2/h/j8sPbaitlfmyntTzOgv7T7Wv/TdI++8f6y+xeDyZYsSQ4zpjIbX3nj1inlXXjL30nv+656ujs5iIc8YFYSy2+3s6+u2Ws1jY0nGGCEEfhi8mIlKpVIkEtFqtZs3b/7pT386e/bsyy677Le//e2BAwd46146neY1R6/Xq9FouJMVrVq0EZ6jgBgBBCEGglQOhX3HTxz57cMPXPmFK+dcdOEDDz50rrk1mysQRgGsMFIpDRn8x/eoN60KtjWwQoZByDChEOHxG6WUUFISKkaLtV+hMNit6WKeMFYQxcPHT9z1q1/V1NTMmjXrl7/45aEDB3u6ugcHZLy/jRMGPS/PR8Zdd0dHR5VKpdVqHRsbwxhTyn2HqxLZExRYLBV9Pq/BYBgZGUEY5Qr5vfv2//jHP506ddp1/3Lt4tdfitiNLBIMNzedWvyq6siehE3JxDGGigQJGENKGcFMrEjpdNputzc1NZ05c6a7u5sr4wiCgDGmhDJMuQMvQiidTjsdDovJnEqleN0QQgjHiVyhUDz33HMXXXQRFwo5efLk6OgoYwwAIEkiNxwdV59mggDiI2Mms93jCVTKACGO+BIAogQlEUGCEcOAlbP2rtb27Zs6t25I6jWsUGQlqZDK+bx+pVLR3dPZO9BrslnjyeTwaFKp1emMxmA4JEGACeblUcYYhNDn9S5fvvz666+fMmXKD37wg7179/J141aAGAGMAIdpAIDNYlcOKq1mS6lQZJRUmQ8DhEWEBYwFgkXG4OhIVN7fYzEYEsMjGCKEJAArEqxIUJQghBAzxlAZRKzehp1HN7+8ctubG954/p3nX1yx6v2Dda1qhyc5loMirI6Q+vzhAZnK4RzKZHme+8Mk94TeMq/tDgwMTDCf2Wx+7bXXuDjLrbfeeuzYsXg8nslkFAqFTqcDQJp4erWFgGCAEaQEjzOfTm9OjmUoYwhLEAkQCRgBTFGFwRjL7xg89pdtr2w9t98UcVZnOMiHHRfnnwgwrTpwf8Kx5cMeE/J/FQ39HxpS/h4nfcLjf/MSH1mG9/NVwZF96CaJEcaAu0dy5kO8BY9hwgjnQ8IgZoDfAKvkaTqc8+k8inOKeoVjIJIJYgZTmWRrT/NfXvnT0g1vdChbBVhmjAGAqvaO1evET95W/z9ikvkm49OPSeb7rAdlFE8ckTGGEEqSJIkQVQjLYeYYrhxtsf7l1X33/fHdRcsPy4zDRk/mVJvlqZf3PPHK4b++0/jMirp7n9v64IubNh7t13hT8QqzhQpKc0RlCgRj+aLARMxiidFtO7ff8f3vTZs27aZv3PTu6jXBgJ8xQhisSEWPz9kv67bajGOpBP+i8YPwuM0bJZQJohQMhvfX1t73wP2XXnbpxXPn/uruu8+cOWMxWxw2p1KuMugNHo8nHo/brDatRudxewv5AquamxF+qkIYAQwxRRBJbrdr+fK3b/zG16dOn3rLt27dsHHT8PCIBCAkSAIVRoSS2+Q/sU+5aZW/rY7lUwyJGAEoiRgCgiDBkHc/lkXB4nTI1Cq9zVoURUCIbcj1zAvPf+HqL9XU1Nzxve+tXrlKrdQM9MnONZ5rbm62Oxz5fJ7wMueHSR3MKEUQjSYSCvmgxWIaG0vyE0NVMJZy0zrCKGe+gts7pNVrUulUvljQGvSPPvb45VfMmzl71u8ef6y9pYkUMiwe9jeeObXkNeXRPSM2FRPTDJUIFBACnCgwwoSQdDqt0Whamluam5oVg0qD3sCFr4VKpXp2ZAxhlE6n7HaHyWROpdIQAkqxBCXKCMQgEAqseXf1TTfdOG3a1K999asLX1yglCv4xscYQwQBghIEAFbb5kQJjIwkTSabxxMQBIAQJZhwg2KOYAQBhiRWzrr62jt3bmrbuHZULWf5PBMhlnClLKRSSZ/fozfp++WDGoNBoze0dnaqdNpIfBhSQhiFCCIEGWOjo4k9u3f+8M4fTJ827dprr128eLHb7QaSyBglGFKCCIWEAEoxYwwB5LANqRQaq9laLpYYY6QKhRJGIsYSwYBgwBhJjiTkA4NmozkxnOAK5QBKAEm8VAigyBiEpVzYYm7fd7Bx466hLpW8Wb5/b93rb2997e3tazcf/+CsTGeJpgqYMhYeTspVZpvDk85wJzSEEcczxNNQjFFRFGKxSH9/r91hE4EQHY5s3b7l5lu+WVNT85V/ue7tZUvdniEAQWJ0VCYf1Oq05XKJJ4YhgLxlg1AMMYAUIUbcQb9co9YaTaNjaUIZIhBiESIRIQApKjM4wop7Vaee3/vmjpZac9QJGQUMAYLQ3+b5GEUUIYoIxYxgSjAlmLfNEcJ9eTHmeUYCCIWUEl7mJRNSKZQSSjBFmBHMGGaU0PNze4RSXE0EEkqqBt7j/0fGX4FnCQmtUiX98KX5SlJeZaZ0QhibMobJhAw9hBhADAiBhMCqYguBmKGPHCqrmqSEMowZEEi5CHI5MV2EWZGUCUOlStE+ZK09sbeh6+xQ2AGwRCgBYLz/90Pkm2S+yfhHjUnm+6wHZz7MGGHVmiqQAISUFQBzj5QPNhqeX/bBA0+tf2XVqdMd9mgGhJKi3BQ/eFb/QautTuY71jO0YO2pe599//kVB5tVnjRmecyyEstWsAAYYSyTy51rbX740YcvuWzu5z//+T898aeBvv5iMc8YRUQSQNEbdMkUPVa7cWxshDFCxxvPuakvgJgxVqqIBpP5r88/f838a2suqLn55ptXr14di8WK+VIiPmq3OgwGo96gNxqN/b0Dvd39Nqsjl80xxqqnJ0wJoQgh7lpRKOS7ujrvuec3cy+Ze8mllz7z12dlg4OUMkwIQBBAkRGp5LH6Tx5QbFrlbT3LckmKBIQlIAkISRgDjAAfIyhLosXpGNSoTXZ7URDDw8M79+7+1ndumz7zc/Pnz3/jtdflssHRkaTN4uho76yvr+/v73c6HCPDw6V8AQH4YS6HUAzRWDKpUAyaTIZEYoQneDBGmCLMbVDGHbcKpYLH59Gb9MnUmNlue3/Tpq/d8G8zZ8+++Vu37t2/NxYNMSyxeMTfeObMsjeVR/eOWNVMzDBUIrDCxxH4lAxjrFKp2Gy2vt7+vt4Bs8li0Bt0Oq3ZbPZ7fcmRRKlY5LZ1mUzGbncYDKZUKiUBkVAEsUQYTiRHDh6u/fkvfzZ7zqzrrpv/h9///oNjH9itNl6mJJRAjCQIJATgeNsckMDoaMpisnvcfkGQEN87qLohUJX5RFbOege7u3dtPrd2xYisl6VTTATjUwS4XC4OjwzbXA6j1SZTqU431Lf3dFtdzkwhL0KJm+nl89mOjtZ77/2vuXMvmjVz5v3339/Q0CiJIiWIUcSpnVBIKKAUMcYQQC67W63UWUy2crHMGOM7utrlj7ljA2KUjY4k5TKl2WgdiY8SRDGm1Z4wihABAJYZrYDiaMik6ty7q3fXXmkoWI6lHbbQyfq+9dtPLV19YMmq/Rt31de361yBhMEW6FdYHe5ItlBm3LsPQYQg/wVgAnk6PBoNyQcHnE776Njo8ZMf/Nc9v/7crBlXfuHKJ558QqGSC1KZMBwbiQ/IZRqdpljMEwIpwUgCGCKKMSUYYYAoQox4QgG5VqM2GBPJCeaTIJIQgoDAEgMjrLhfdfrF/Yt3ttaaow7IiEQhwBBhxH+bE7lDSLHIIGAIc8k6AjEGBCOEEEAQUggZggwiBhARARYgAghjRChEFGKCuLkPRhBJkGDIKOTfBUSqInkYIQJ5Fy2mBFIEGYQMI8L9HSnnNki4oB7nT/5oNVtXrW5TAgk33uaJO4ophdwXnGIO6xBDTBDGEEEJQhERABhI5hP+mNcdcgTjnkQ2WhAygIoTKn+IgZFMLJGL5YUMpghhmM1nXH5HaCSQr2QxRZhgACHACFFCxlF2kvkm4x83Jpnvsx6UUcxvlCCMEERYwqyEmStaPthgfXTBrp89suovS4+fGRgOF1mBsWSZ+UaoI0LDeTZGWAyyAx22p94+8sfXth/vsIwKrEiYwJhAGMRUEESbzbrolZeu++r86TOm/ccv7zp66Eguk4VQIhQiIomw5A+5B5V9VrsxmRyZyPEhgiHCkoQEEVDGRsZSJ8/W/eCHP7xg6pSL51785FNPdXd3V6cXERUEaWRkxOGwDw4O1tc1nD1TL5cr4/GR8RFgwud2IayCjsvlWrt27ZevvWbm7Fl3/OD7J0+fGk2OMsYwJjzZxCgseez+k4flG1cPNZ9GmREKK5gACCWIAUQAQQljiAkuiaLRapOrNBaHK54ca+no+PW998y5+MK5l17y8MMPd7S3l4tlitlYMm00ms6dO3fu3Lnurm61UuV1e1LJsUqlUh3SRJgQkslklEold4admJlFBPP8SXWWk5BcIR8IBc1Wiyfgrz1y5Bd3/2r6rNlXz5//4qKFZpsZEcCgwOLRYHND/aq3lUf3xy1qJmYpLCJQhlDiZ26edSsUCmazWaVS2+3OXK4wPBzn8tcD/QNatcbr9eZyOUmSMpmMze7Q641jY2OCWEEEUIZKlYJMPvDAQ/fPvXTurNmzHn300draWr1e73Q6U6kUYwxTAjCSIOBmVpgSxhiQYCqZtZqdXo+/UhERIgRTnjbFCCOEKAIMi0zI+RV93bu21K94a7i3k6WSTBSBJElAohQzijFBAgRjuZzF5TrdWH+i7kxHX4/T406mUxIEjDGdTrto0cLLL790ypSam2++af369Xa7nV9NVGcpx4vmlCDGKALQaR9SKXTmceZDiDMfwBhSjAkmCBFG2ejImFymshjtiXgSY0oIQwgjhBBBCAMIyoxWQCkRNcs7d2/t3rpFtLlYUWCMlSTm8KVPN2uWrq3988I1z722ftfB1iOn++paVGbXcLog8nlSgCiAfLoEIgIpI+VKMRwOabVqg1Evkw8+8tijl11x+fTPzXjwtw/VNdRXRIExJkFpeDTRrxhQ69WlUoEQxAgmACIAEeCFWYgZQYz5IiGFTqvUGhLJNGUMYgCQBBHAGAOKikwaYaV9qlMv7H1zR8t+znwiBQBXLxX48IuEkYBBiYh5JuaZUKRihUkCFUUsSFAUoVCBQpmKRSYWqFBmlQotlVFJABUJSABiCSAAuZE3nwIXeTcnIBgiBAEAJEVOLQAAIABJREFUAEgQCggKWCojoYyEMpGKVMizSoEJFSzxzDHCCGIoQRFAEUEJSyIGAEMEgVi91kAIICgiKPJpHUzRuI+4iDDAGFcVCxAiGBEEMQBAhEiUiJAWU726rtoze3Yd23b83OFuVZvVY4ilQjkxU8FlynA8HT3beaJF3mAPWfgMx7hcMyYMY0p4SV3CCFCCqu57k/18k/EPHJPM95kPbp9JCaGUN6uzMmbhLD7T53381cPfuX/Nf/xlz/pTQz0u6smzSJkZ/Pmz3a5NB/ubFXHnGHNl2aaTxocX7PzTq9vOdlvTgBURqxAmEUYZi0UjR48c+u53b58163PXXHP1qhUr7BYrIxQBAAHACEIghkI+uXzAYjEmkwnGeK4AQVzt6hchgpRpDMbnF7505VVXTZ8x/c4f3ll74EA0OowwpZTxYQIAYLFYjMWH5XJl3dmGuroGlUoTDIVT6YwoQe6zxBijjJbLlQ8+OPEf//GradNnfPX6699cstjn9/FZCgQRgoggxDAqu12Bk8f616121J9EqWEKK5hCgAEgCGIEYVUPpFwRbXaXVmey2Fy9/fLX33zr81d9cdqMGd/93vf27tsXCoUYYwSzsbGMzebo7e016PUOu0Or1SsVKo1a63C44vFEuSzwK/98vqhUqrRaXTgchQhTyiDEvLcIYcqFXSEiuXwxHI0ZjKaGpnNP/vnpK6/60uyLLvn1vfc3trSks2nGGIMVlhgJt7U2rFkpP1IbM2mYkGOojKAAEM/zYT5RUSgWTWazXKG0212CCACE+WIhOhyz2exKpVomk5tNFr8/EApHrTaHxWrPZLMiEAnDjDGX2/Xue+9efc3VF0yZ8o1vfHPfvlqlSm0yWaw2R3IsxRhDmEDEhyC4YA6hjEkSSCbSFpPD6wmIIuA8iyFvN0MQQgolhiUmFPyKge6d2+reWTrcU2U+BCCAAGPIk6yQEkBpIpORqVXNHe3N7e19A3Kb3RUKRz0+37vvrf3mzd+sqam5/l9veOnlRc2tLcFgsFKpkGoe6MNeNz5RjAByOlwqldZssZdLAmMMYsSzSVVTVkwwYYyx5GhqUKY0Ga0jI6OEMEoYggRWHRwgggKjIiiOxkyKnj3berdtEUwWlisyxjBjJUiG00W9c/hks+rdrScWLd32l5fWLnprx9GzgzZPqgQYZAwxJhFWQaiCgEQgZrgklCLRiNFkPFtX98Ybi6+55rrpM2bdcuvtBw8dG44nECaUMRFKiXRyQCnTGDSVSgljRDGhgGCAMcAEUYQxr5/6wxGFRitTaoYTKcyYCIGARAlJmGCJoiIDCVberzrzwt7FO1pqzREHZEQkACDE1eYQxhJGZQwLDGSYMMzybiFmzXp9pegITOVoqUwEgYIyA6Os6JUS1nzAJ8YSJJVnpTIui0AAAELEGQtjDBECiKvhICRBCACAAEKERIJKBORQJZiOu0ZDYWHMI4w4SlFPaTgJciKRIAQISQAJIqgAKCAoAKkMgYAgQECAkgAkEUIgQakCRREDiBFCGEIEIYKIjDfu8dYCjDFFBAMMJQQIo6OFRLe+Y93+1Us2vLp+35oN+95dv2/N+/vWrNu7ZtPB9/ed3tUir28YOLn2wDt7GrbLHD05miLjYx+UEcwIohhgJPCqOSGIMUzHGyY+jZhkvsn49GOS+T7zMd4bQwmlADMBs7RI5Pb48p3tt9277F/vWvqLp/Yu3qPZeMZ2tMffZ890GeK7T8r/uGDz6+827Dzl2HfO9/yqsw/+dePSDacGTMECYXnACiIpCbBUqvR0dT37zNOXXDJ37tyLf/Ob/+rs6Mxnc4wyKAIgAgQgBFI4FFQo5WaLKTGaYIwhigGGACMJIkiohEkoNrxjz95vfec702d+7rqvfuWNJYuNZrMEsQR55gFNOGOKUHK5h7q6uuvrG3t6+wxGk93hCoUjY6l0sVRmlAkVUavRPfP0X6+66otzLrz4wd8+3NLeVhYFxhgAAFbbrRFDuOIeCpw63vvuKuuZ49JolMIyYkAkkkgRwAhCiCCEEJXLotsT0GpN3d2ylave+8GdP6mpqfny/GtfWPii2WYpCxXGGMJkdHTMZrMPDg4GgoF0JhMKR0xmi0KpUqrURrPV6w8mkylBELPZvFqj0+qNgXAEIIQpkyACCANEIK42lkNEyhUxGIq0tnUsevnVG2+6eer0Wbfc9t01728IxmISAowRBissORru6Khfs0p2+EDUyJmvgpAgIQkiiHB1QjdfLJisZplCYbU5BAkwxiijIhDHUimvz6/XG7Vavd5g1BvNgwqVWqtLJBMQQ8pIOps6ePjgL+765QXTpl59zbXPvbjQbHP4g2Gt3mA0W0eSScoYQBhw5iMIEggJIoyJEhwdTZtNdo/HL4gA8q5NSBDAEGAIIYESQ1Xm69m1vXHFsnhvF0slmSThKhaKEIoQSSJBmLGcUNFZTX2KQZlCYTBarFaXXK7etWf3z3/5i1lzZl951ZVPPPmn+qYGlVYdDAcLhTyvs2GE0PipnqMchMDhcCjVarPVWixXKGMSgggjRBDi2rqYQEwZY6NjY7LBQaPJFI+P8M4BBHCVpRHESGRMhMXksEnVt3d737ZNZYOepTMUE55RhIyVCQuOFrvVzs0Hml58a/ufFqxbvObQvuN9PWqvI5RMFIQiZiVKy4QIBAGGRQRGRhOd3d1vvLn4ttu+c8EF06+55l9efvlNu9OLCJMgRoSIUEpmx/oV/SqdulIpI4z4ZAKSEAIYIwJRVYwpEIkoNNoBhTqaGIOMCQgISBSxBAkSKSxU83ynX9i3ZEdbrSnqAAwLWJIQhLzxDWGBoBKDIyBnTQda3PKDmoad/ccOyE+3OPosY+4UzheYEBVS/RHjUVPrzsETh3T1nX65pxjKoryIJQlIECM+TQyQBJGICCQUY0IARgABgCGgqMJQnkoJKd9r05xRdsij1ga37IDh3Elzhz3tFxkASMJYwkSUYFmEZQlVJCwgLBECMZEgFgESAZEEJJRhRSQSJBDxrxDidVyKEP/uIQwxxhQiLCEoIMAYC4wGapt2v73jjfcPrmqTNzYP1H3Qemjnqa3rates2rVszZ5lW46v2/DB6te2vPj2ntd3NWzuMrXqPWp/3FMS84hCzAgiWEJYgEhEGBBaZb5P7wQ6yXyT8enHJPN95qO6fxnFlEDKKojFc+BUh+7pJXu+/Z+vfee+5T/7w4ZfP7P57qdW/+nNnbUN6h5D9FSH+Y8vrrvv98se+NOah5/bdN+f1z795u6znZbAaLHCWKZCRzNCOJq0WVyr3ll98023TJ0y/dZbb1v3/oZIdBhjIkkSECUoASgBAMRINKTWqow2UywZRwwDBiUCJYy4V1uhItSfa37okUdmzJ514aVz7/3tgx19PdligTEmQCCNExHEABEIKIzEI3qjbmBQptFpDSajTD74f9h7z/C4qnNt2NgYbIoNIUBCCSkkJ4FDAgFCKklII4QE03vv2Bhc5Sard8nqXRpNUa+W1TWj3uuozYx6n6pRmbb3qvv5fozMyfu9f8+PvFy+r/VDs6+5NHvP2rP2vZ5y320d7QNDg0tLS26ne25mPjQ47P77Hthx1a7/fvChqLjYRdMq4pSCJGK0rTOMMVDqmZ6cL8lvDA0YKlJ6zPOMOAiIAhc8EhI5JgxThiklbo+4sLjc0tqREJ/6xJ+evHHfTbuvvebAC88WlhVteRwEKAFKOTNZzNpRbVtH66JxyXtkY2tzdmFuQDvc0tHe1NbaN9C/sLiwYlztGRjo02pnl5dESojEBYK9aSnEqDdaRignlI+N66JjYh986OFdu6/df8s3Dx891trVJTCCOKESBuoBu2W+sa40NKhVnr082APCpkQ9mAreR7s3xCIBbLq2hie0bd0d2vExp+DBEiVAmEQlAMKofXN9bmF+SDvc1NZaUXWpur7OMG0QkMflcTZqGl557eUb99+w98YbXn7j9dqmJocoLlvM7b3dfdqhZauZgIQYFSlBjGKJIAkjjilIIiG2tXXtyJhhatolCl6tFC+ZIJQRRhlBQAUQNme7W5oykqpCA0zN9bBmBiJSiSKOEfFg4kFUdDEsAre5NruG+7oGeg3TU06ne252KVdV8Pd/PLXvpn17r9/zrwP/zFHl6Kb1PYO9k7OTDtcWZUTySlwzTDimnDDGJJAQEcZ1Y129nUPj2i23k4IkeDcBnBCgWGLey+EAJpulpbN1YHhgxbhMKWaUercKlBJKEaMiACIum3GkpyUjsTkh2jXUA+tWiRGRERelTsLdHDwAGwymbWKpZsTvQt6np2I/OhF1IjgtJb9WM2CYtbnWMHdwcHplVABWLeaY2Lhf/+Z3u66+Zu91+156+fXmlo51h5tI4BIRYlQgyLJu1bQ1dfR0ujzu7WD5v0lnE0qoxBjA7PJiZ39fW3ffstmKQRIYEhkSGUIcCxLeAnEZHBndRYezziTVy4ZWJ0RgbioKREQEI0xFSj1AXYDH1+ZUnZVHMgPejPnyjZgvXgv/9MvM85lthVOe1WVqb5kfCCpLfDfpxKuxX7wWc+hUfnjZSP2yx4yAeIiAGMHeBDERPNSNAGEgGJgI1C2JTklwgOgAbJeEOZc5oyrPPzu6cKjO71LSm6knDikC6qe7PEA8zE24QCVRpG4XdTm5ywMiAkQAYUAIkADIA6KLe1zEJTJEuPfXsy3NQrdLPrw9M4xSTggXMfFgBAAzxumM8uT4wqj6/koETgrCJltb3JwdWxnu0LVUd5Ura7Ni8sJOJX55KPyDz0M/PHvhREhSQG6FfGF1TiSC5C0apQwThth2o9BXG+z/laX7Cue7gv99XOF8X3v8W5yPUYmLlNs2BU3nSHzWxZMhilNRxWdjy3yi8o6HZoUk51eo+wzL67NGZ2XDUExy6Um/9BN+GZGJ5RV1Q3OrTicCDwXrBhoYmckvqgrwj3r8t3/dd8Otd9z5g4OHj/cMaF2iKAEgRhARCUNMIkTCS+bl7qGegYnBRdsyAoqAiIBFIAzAIQj92uFPvzh81/e+u+OqHY8+/qvo1HjjlpUAY8CRhKmEKWAsISwhCoQCXTQu9A33dg90za/M2bfWFlcWtKPDPb1dIyPD2sGhfEXuE48/ccPeG/bvv+m1t9661FDroiIBiQLHnFCJEc4IJyBRYc4wW5pXHXy2Jz/LZZrl1MkAe0D0AEKAKWAKWAJGKF1aXiooLHz11Tduu+1bV1+z+76f3Xch+cLU4hSR0Fdvs61bxybHOnrbF4zziIscGOHYjdzrzvWF1YUR/Uj3QHfPUE/HQFeVuq61v3tmdRFJnAIIEkESJRKjwIm3t1GSMMH1DfVvvf3W/v37r92z97d/+ENheanRbqMACAgFBFyArbXF1sbyqOAmedp8fzuIm8AFKiERKAHOgDPgALDl3tLqtG09bVqd1kM9DCgFwoAwoAwIYUhAnvUt+8zSTFN7U3lVWXN7k35yvKu77dDnn97z3buuuXb3n5/8iyxXYdlaxyAtWFZaBzr7xgeX14wUuJfyem3pKRAChIMkEmSx24ZGtboZgwO7kUQosO0uA+AUGOcIJAHw5lxfsyYjriLwtLGpBtbNwEUCRASMuIglhIAIQDHAmnurS9vb0d85NTvFGOvr6z929Phtt9129bVXP/Dz/w6LDK3T1PVp+1q7WyfnJwXi4UA5sMvX6B1MAkBUHNWNdPS1D+kGHYJDAolIhEmEAaHgbR0gRCIAYLabW7tbBrR9K6YlJhHJ2wDKKZUIlbAkIQBEPTbjWLcmI04dH+Ea7oYtCwBGQASJCRIXAAQAD4BTgpFFS3nrkLK6IyGvxi9R9XlA3LGwlGh5RV2vbtK8tclAAnCKYmtn17PPP3/9jTfu2LXryX88pczP23I5icSxxASKKXCREcv6Wktne/dAv0tEVAIGQCRGJEIlyoBRiTBgFKS51YXOod7W3p5tag4EA8aAsISQhJ2AjODI6C48mH0qoSFrYHVcAOoCJEgYSRRLkgjMBWgdXDUjzUdTzh84+/ZHKT7B9akfZZ56PvzDtxOO1i31tJpHLjTKXwz/9OW4z49finoh7pNnw94/IQ/qXh7eAreLedwcuzlxceIB7JQEG95ccloWnOZltL5E7PPEOoctZslp5o4x+1RUbrxP4vmqqWafi9F/Cn/rueRDJTq1A0Q7XjNvrZg2ltfF9Q3JYQOnkW2sCJYVl9GCbBa6bmYbZmJfp1se7kFMIBRRts35EOOIcky3aycY8/bicEyotx50xb5U3lIcq4wobyrE4JGAYkAi97iIY1Ow2xxm8+Zy/2RnYlF0dF5I5qXk6o5yWXF6TmHm2OSow70FIDFOKaXbnS+c88tP0is9HFfwn4srnO9rj3/XRGCcYkqcbnF23tg3PNnaO9HWP9XSP9nQNVrfMdTaPzo+vbjuEhADix0Njc43aPprG3r7h2ZWTU4RA+EgYGnDSds6RwKD4/74+3/edOMd11x9069+85ekdKVp3YUACIAHuJuLoiRiwAjwwtpSx2h3j75/Zm3eCYILRA+IImAGMLW0EJ+W/NBjj+y4ZucNt9zw5sH3L3U0eoBgYAKIIogIBBE8HnB7wINARCDOGKe7Rjq7tJ2rGysEsIs6TfbVqVm9dnSoqCD/0w8/uvWmW67bu/fhxx4JuxDZP6F1ARKBiUAFwCIQAYgACAB7FvUzFapLIac7C9I3TZOUbWEQneBxgMcNgggiApEDxRyNjA8HhgT+5L77dl6989vf+faHX3zUOtjmklwYBBHcIngIIIvDPDoz0tzXPL065WROBCIG7H3QOuiWcXNVv6jr1/U39jTlVRdXttUNzIzZPFtOCTkBCYARUARUBMyAY4ksrMxHx0U9+MiDV++5+icP3H8uyG90VucBLAB1g4jAI0kucNuWutUX40PViuTZ/mYQ7ZLkRiB6AItAvf+QAV/3rA8Zhlr7W4Ynh1zciQEhEAXweCS3IHkwIA6UAFrz2Pon+mtbapq61FV1F8PCg/77gZ/svnbX3d+/OygyeGR6ggEIQCfNs03DbV36voX1ZRGwACICgYBIQMQgiiAQIG7qNm6YB3XDE/P6DbLlAREBRkAwEAwUASGSB8ANbH1+SKPJjikNPL7adBE2VgA8IoguEDwgekB0g/fL4VZhs0Pb1a3tNszpTWZjWnrqb3776x1X7fjOD+/55Ohnda31XcPdDR2NlzRVA7pBq2vNwz3eG887Bd5Pp8A9XBieHG4dbB0w9G+I6wwoBoRBxCAiQN67C4HAgBg3Vlv7W3pHexbM8xhEBpgAIpffRsEN4KGCxajrUmdeaIgPdY50gsPEQXCD4ALkBuIC5pSYCyQRYHrN1qozdM0sthoWyrq1wdlFh0KTPg1M8EvJU9a09RjmzU53n3bMLyjsu9//wY6dV333v+6NToqdXJphAAiImwtuLmKgbiYa121tfV09I0NbWEAgYeAiEBEQAhEDQiBgwAjojGmuY6S7pb9z0W5EwATAAogieERJ8IC4BcIqbKb15n8iOxnbmNFrGnEC3gLRCcgDVADmAeIAwQqblUP1J9L8Pk44GdskrzZ2B2vSDkR/9MdzL8smqpSG+s9VQX/xf+Nj1XnFfP2Ri6H/jHj3uaB3S4dqVpHVKQlOjrY42pTQBggzjlX1RFdxd01hT02Vrr1isq10svniTOu4Z2mR2doXewMyg08n+7bbBk7WRv8i9MWnsz7Lna1fAEvbVEdtd3XzYNOSc3mFr426F6snO0r6a8p7qhvHW+p1bTX69raFwTnHsgjermGRUEwZJZwhxkTGEOOEccolxqSvqmYJJRz4hmAfnh1QXsyuailHkkcCxuH/z9UsW6uyi2k51elN2rrVjQWtvr+zr3Vhdd4turxKo4x6jV68LUxXvNeu4D8eVzjf1x7/zvk4J15fUW9kgEpAJMAcRAmwd3AJEYYwwwQo82rZA2PAqIQxxZhgwjGDzp6x4ycD777jhzt27Ln1G3e/+MI78tyK2dUNi5taMTOKgtGzaRbWLWjdQuxjJn3DcJN6tGVwdXQZm1dEswWtreMtu+i4qK559rUX931z/869u+577Kc+Uf712o5ltGYm6yZktWCrSTQbBZN3mJHFhE3DS8ONQ431A/Vjq+MWZLVh6xbftLqtWv2wf5DfQw/+bOfOq+6597tvffpubmVB/8zInMNoJBtmsmEU11YF24pgM4lrbmK3zwyOl2VXhJ9syUtcmR9Ycy1ZsGVJNC2IpiXRbEIWG7Zu0g3TlrGgIv/5V5/fc+Pe3Tde+/t//DGnQqm3TNlhw0zMJtFoRiYLtk7Zpjt0XeVtF/tnB5fdqyZkMYrmFY9xRTCakMWMrauCadI23TrekV2tyryUW9pe0z2rNdgXljxWE7Kbkd0srFmEtU3mXN0yFVeXPPfG8zfcduP+b9/86gev13Y0zm2uWMjGise6IlgtomXDvYrW56Y7q8oSA2sVcbruas/m3IbHaBasRnHNKNpNot2E7Da2Pre50DbeUdfX0KHrWnavWrDVjCxGwbTqMRoFk1E0eY/Mbc73zwy0jLR2TXTGpET9+ckndu/Zvfem6/5y4K8VmksLm6trknMF23oXhyv76+rHmrWmCSO2GJHRJBqtoskqmsyC0SQarcS66jFNWmY6dD39s0OLzmUjMpuxzYLWLJ41s2fNLK5Z3WaHYBTcC4aBqvqc8OLgI3P1+dQ44faYraJ1RbCYkG0VWZdFy6JgWaUbUxtLdf2azvHuAd1ARU358y8/t2fftTuu3/n06wdyq4tGFsd7DP2lmgpZuaKsubJnamBuY8kkWC1ozYLWzOKaSVgzCWs2smESLJ267rr++tbx1vmtBRtd8167GVks2GrBVjO2mInZyqx6q762v65J2zy6NGZFljVss4oWq2ixijaraLV6jE7RtLUxszDaXJcRUR3nb+lvdFknN0TTsmhcEs0ryLoi2lY8NqNgNxFH99xEeW9ry9TEhGNjltC2RWO2ptMnOeelo75v+/gHJmeVN3UERSf8/LHfXb177zduv/35d15XD3YYRfuy27LsNi27TSseswWtrbotevNsfW9L83Dn4pbJgtYteN2EbCZkMYtmi2C2eExWZLXSde3SeONgc22vZsI8Y2NbZrxmEi0mwWzxWIzEughmHSxd6JG9l300tC5Bs9K1AmtLxLqC1oxowySuW/GmjW2Zub13eaiwt6J4vK5jY2KEr2SOX3w7+8SfA19PHi+P1xa/mXnymQsfh7ZmDcCibK76g9zTfz33YqparrfPugBvcrTORTuIc8h6abzFJyP4kxifz5N9zxZEH1QFfaA4f6wsosHUb6DLZdrqc6nnA2VBw0jv0xz3UMyLz5QcTV+5pN7o9csLOZVwJqUkXb8xM+qZz9drPpcFfxBz/Eji2QBlxPGsgENp5y/UyroXtQgQkQRMBUREwjBmBDGKL5tveDO+XrcMyiXCKJUIBnGTrvfqOgcNvRgEDpRth8AJlTBhIgAs25ayitOUl7J6JtoQdwEwbxRZAiZJ3rbdbd1viROQ2JXc7hX8p+MK5/vaQ/qfjAP19tARghljfNujaHswAAqcSgRThAmilH7ltertir2sigKCCJWXGl995e19e/ddt2vv/T/47+efee3ocb/w+OzkwkuZNeqcpqa8NnVea42yuUzVWpJakx1RcCG8KDaxKkPRki9vUBVoiitaKhXluR8f/eyuH31nx96dN99z259fefqLyLMxJRnZ6sKcpsIcTb5cnS/X5Ms1BXJNfo4mV96Uq2jJT7iYFpoXFZIbnnwpXdGUJ1fnlXRezNcUBSQF/e6p3+39xt7d+3f/7PGfv3fyI/+0kLjStLQ6lay1WNleqmwtydEUZqnzZY35pZr8S8VJpbE+ySfeyAj/vKg0oaAhR6FRZTSq0tS56WpVtlpV0FZc3FKSUZr58sev3HXf3Tuu3XH7f935r/efj8lPyFGrlC0FOU0qeVOuvDlP3pyfXpdzoSQxMCcstiw5q0EhU6tkmlzvyGnKUzTnK1oKc5ryk6uyfHPCjyX7HUvyPy+Pii5NS6tVZasL5ZoiVXNJSWdlaUdlcnHG8x+8dMd9d111864f/fIn7/l8nF4pV2iK5U1FWY152U0Fyqb8okZFTXVmYYZ/rO/7qeGH83NCqmuzixqU8obcrMa8bHWhTF0k0xQoWwszG+RRRfGhudExJYkytUrZUqBsKZA35eWot4dMnZutVmbUy5MupceWJEYoY/71zjO33HPLjmt2fOu/7jjw/gsXcpMUmiJFS7GspSi2KjOg8EJISVxCbaasJT+7SZWjUSk0uXKNUqaWyxrl8qbcHHVuenVOdGFibGlKVoNKpsnL0eQr1AXKxgKFulCuKZTXKQvrZJfq0wuUQdmRhzJOv12b4ttSkVreoFSq87M1BTJNQXZTflZTfoYmP6u5MK1BFV2clFyeHimLee2j1+764Z079uy468HvvnrsnQvFqdkNeWnV8vC8OJ+k8ycTfQNk4UkXs7Lqc2WN+fKmQmVLsbKlRK4pVDQVyTX5F0qTQvOiIgtjshuVypaCHLVKplblaFRyTa68KVemVmU1KpStBWm1WUHKsMiCCylVmcrmfJUmT9GgktcrlZoCVVNhbmNuSaOyojqrNC86I/jzTN+P6+URVRfTChty5E0qWZMqW6PKVufKGvPk6gJlc0lsWWaAIjaqPDtNU5bTWZfeXH3hUulZWfabfn4HDn/5z48+O/DBpw/99i97bvzWjl3X//DRxz4LOp9WU5zbUZWhLkitV6Y3KLI1qhxNrkydm16TEyyPisiNU6gLcpuLlJr8nEalXKOQqxXyRpW8Qalsys9rL026lBWWGxuijE2vVea2l8k0+TJ1Xk5jbk59bmajKqVdGT+k/LDY5++xr7+b+UVwTWx2d0FGc36WukDWWCSvK6zqrh9aGLFgqxmbZxyiRSM8AAAgAElEQVTz02hFR5c1tsETJRHPxXzyevrRPHNr3ETps4kHX4j/7EKXcgSWi01Nh0v8/nrmhdiaNK1Z7wS8IaE1EC3gaZjv9y2Jf+rsW4fSz0fUZYQ1ZR5IPvRI4Iv/TDtYtNQyKEwn1KWfSPSJKooZZzNnu5MfSHrxtwUfv6cOPF4f8Wr0R77K0KoR9Ty1Vcx2floQ+qeg997PPBOjzgq7lPxK9MFfnXz2cF5I3UyXG0SRe0TqEaiIGEIMI0YplygHwiRCJUK41y2DcIlIDHOCARMQXWTTLliM7uUZq8GwOjZjNZicSy626bX7sDttjd116p563fwolZB3OYRtfzh+eRON+bZUyxXOdwX/8bjC+b72+DfOd1k34asWREwp9SqaMiIRzEVMPZh6CBMoFSnFlBLmFcgi1Ot8gBA1GOYDA8IfeuDn+3fv/uG3vv3MH//62dsfH/7sxMeHz7xzMuC1M4Gv+wcdjIs+lZUQkJcUWpzkp4o8lub7ZcoZnyz/wNyIYHl4eE5UcEroWwffvu/h+3fsuWr/nd/41VO//yzg2PF4/1PpIb7ySD9lpL8q3E8RFqCMCFRFBqoi/ZVh/qow/9xwn0y/LxN9DiccP5V53l8Z5q8ID1CEfx559JfP/fb6e/ZdddOu+3/93698/sbJuHNH404fSz53PN3/aIbficyA07JgX0W4rzLCTxEerQhLTT6bGfRx5OEDEWffuJDsE5ETEKAIPp0TfDIn5JQ85LwiJDQv8nTSuZc/f/Xun92z8+arb7hz/x9f+Nvh0OPheTFBuRHnFSF+ilDvKQXkRpxXhvpk+n2RcPJkhq+vPNhXEeKnDPVThX01/FURwQUXAvKijqad/zj25AfRxz+NP300LeBUVqhPRvDJtIBT6QFBqqjj8Wee+eSF23/y7Z237PrGj27914fPnYzzDc+PD1BG+8ojzinCz+dFBuaGR8gDUzN948M/Czz+Uti5t+Kiv0jJ8o/MDvaThZzNCfWVR5xXRJ5XRATkRZ5Xhh5PO/dl0qnjaef8VGFB+ZFB+ZEBuRH+ynA/RbifItxXHuIrD/FXhZ/JDvgk8osnP/rXt352546bdtz+o2/95eW/fRF2PFAWFaCIPJUVdDTD/7Ok0x8lnvgi89wpVYhfYeT53DA/Vai/KtRfGeKnCPKVB/mrQv0UoWezg48mnT2R6usrD/WVh56XhwXIwwMVEQGKSD9FhF9WUFjW+UTZ2YT4w3H+b8cfe1EV+llu6rkLsuBARZivMuK8MuK8KtxXFX5WFXEuN/KsKtwnK/DTsC+eevefd/zkzr3f3PvtH9954NOXjsWfDc6PCcqLCcqLOScPOxh74uOoI4fiTp7KDDyTGXQyzf9Y6vmTmQHn5KF+ivAAVVSAKtIn0+9I8qkjKT5+ytDAvIjzipCvhp8y1Fceci4nKDAv4mxO4Ofxx46mnD4rCwzKiwhUhPpnB/llBforwgJVkSGKsCh5SHymX3L8yZgzb8eeeF154Xhq2tlwmX+gKsRPFXxeGeSnCPLPCQ6QhwXnRZ9KDzwcf+ZYeuBZZWRAYUJgYXJwcWZQYfaZ7JR3As797pVXbr//Z1fdcNuOnTfv/eb3fv63f74X6Hc8I9Y3L9mvIPGMKuqMMsxXFXZOEXxOEXxWHnQo9viRhFMheVEhuRGBiuAAeWCgMjBQGRSgCPWXhwSqwkOLYk9nB36ReObLhHO+8oigggvbs5AT5pcdekYWfKIg+GhtyHOyjx4PP/Bc3DuHFD7nS8LPqMLPySP8ZBEBGRGZF+VtYx0WwSyAxwGuFbA3mfoj1OkvRnz8esIXoe3ZDUSXoC9/KuaDFxM+i+/OHYGlMnPzkdKAv5x+LroqZdA44QC8AaIdxFVwZnRXvJ5w7I9nXwlrzKgz9pYttr+sOvmjgKcfT31fudLU4Rg/kxt0MvV0ZkO2Tpo/N5D2k5QXfpj2wk8TXvj9hdeej/84uSN31LOwBM6EntInIj/4Q9T75zVpdea+gun6t2Un7zv6t3dVvhXTbQ4QBC6IVBAYEhgSKUaUUi4x7s3nAqESoRwzCXMJSwxxQgBTQHa3ZWxh+FJXeW69TFGbWaBRVHWXdo43Ty7p1pzmDbdtwTwzb5yxrJuYRKRtsWfpK/Fl7yba66pyhfNdwf8DuML5vvaQ/g3834RqGfPWNlOJU+4VCZEQZh7MPYQLjIuMI8aRV0LVCwCw2dZl2ao/Pv6XvVdd872b9//r17/0/eSTjNAoeVLmhdj0D08H/em9Q4++/t7Tx45/nhgbXVmY3lKZUF8QVJjiq4oJLUlMqcuRN+amlWacjjzzyO8evvb6a67afdXjT/7hVLhv5qW86IKU8PzEpFp5Wr0irSEntT47vT4no16eXpeTVidPrc9JqcuKLksIzA0/Lw+JKo1Prc/ObFAEysMPHHzxuu/fuOPGHXfdf8/h80fSy7KV6sKogviQ/AuB+TEnMgOPp/v75oTFVKQm1uWk1stVtTnFhbFF8SeTTr2eHPqpPD9CUZ2aUZcVX5URU5WRUJed1iBLuJjySeDB+//wwO6bd1936w2/+NtvAhJC8hqKFI15GbXZKTWZabWytHpZWkNOeoMiuS47ujzRXxkWVZaQUp+VWp+d1pCdWi9Lqc/xjtS6nAy1KqlWFpgX458XE1aWklSnSm3MT6hRhBcl+crCT6X6+2YEv3jkte/98t6d+3buv/umx5/9Q3BGuKw2N7NOlVydk1idk1QrT1Er0xtlsuq08otJuRnnYs6/Gx/8SU7auZKKJPml9NTq7KQaeVKtIqlGnlQjT2tUJtdlR5bGB6jCQwpjUuqzMzTyDLUirUGeWpeTUidLrctJrslOrcvJbsoLzYt5+cSbt/7s2zv27bjx7n0vvv9SZFZMQVOJXF2YXCULKYw7kRl4MOHUoaTT/kVRF+oyUpqUKQ2ylPrs1Lqs9LrstLrslPqstIbs5Nqs2IrU4NzosMK4xJqspJqslJrstJqc9Fp5Wq08uUaWVpUhr04rqU7Ok/tnhH2SdOKViwk+DSUJ+VVZ6bWyxLqc5Lqc5PqcpHpZQn1OikaVUJ/jp4x86pNnv/XTO3dcv+Oe++955ZPXkkoz5JqCzHplap08pTYn4VJmcF5MREliUq0svUEZX5kRlBtzItXPJyMgKC86rjI9tU6RWpcTVZYQlBcZlBeZVJOR3piTUpeVWpeTWidLrs1MqZWl1MlS6rLS1fLYS6l+itDgvMjYiqTMhpyMuuy0qoyUS+nJ1VmptbLsOlluXXbhxZR8RVhK4Kep5z6okoWUlSXIq1PTazNS6jJT6jJSa9PTqjMyarNljaoLpUn+8vDQwriE6qwMTW5ynSqxWpVcU6BoqQ7ITvn7u2/dcNd3duz5xs3f+vGDv/r748+9/uTHn7wfEeRXKEvSVCapSxIb8hLqFfE1WXHVGRcupZ3LCQ5SRWQ25GTWZ6fXZWTUpWfWZ2Y1ZGfV56TXyTIaFNlNedFlSf7KiABlTFxldnpjbnJNdnJNVkqNLLVallSbHducFd6f8Xbh0b9deOXdzM8DLkWmtOYkNMiSa+Xp1Yr0i/KKtuqhuRGLYHGCw8xtHWvaoNqkpwPf+lfAO37VCY2ukX4wJo6V/z3qvRfiPo3vzh2B5RKj5vNi3z/6HIiuTh0y6x1ANiW0DuIyOCLqZM9GfvpC3GeFsw0LsDEJa8dbkx5Jf+tP+YfklpYG++Cnqcf8VcGV2io9LJ7rT/tR4oFbwp74xqlf/bffUx8W+ZYttCzC1jw4AjSyXwS//mqxr3xOPQlrw7Dg257yq7BX3y8OKJtp3QJBAFHkSOTYQ7FA8GWpcO/Stm0kQriEOPd2mhPAW3S9pqMyIj34ZPiXx8M/PxZ+6Muwz05Gf+GXcComK6K2vXLePEUkDwfCgHBgl73eth+RnHN6eXFkjErSlXq+K/iPxxXO9/XG/8ypBOCt6NuWLaPbdgVeO0qvsC7DlCHGEZMQ3x6Ys20rLwmAEDY0PPbB+5/deevd+3de+8afn4g4+FF+aIA6O0vX1jk7OVfb0R+hKvkw9MJrZ4I+DIn2y8lVtHeVDWtLBgeKBjoap4ZG1+bnnKuaweZTAT7f+cFdO6/e8V/3/TAiLqJ7tGdkSX+pV13Z3zhk1uls0wbblN5mMNimDLZpvXXKYJ2etE3rbZNtuvaKzsqS1rKu6Z6p9Zlxsz4+N/EPzz6x4/odN91x04tvvVjf1jBnXZiyzjUMNDUMtzQbempHW0u6qvOayyv7Guq0La367mmTbsnQOVEjr4g+Wa+I0o1pZowjUzbDuMWgtUzqN2b1a4bipuK3v3j7lu/csuPqHffe/0Mf/zPd2p7VLeOUddpgMegtBoN1Wm+d1NsmDbYZ7cpo80RrSXt5i6F9zDKht03qbQa9zaC3Tett03rrtN46NWWfH17Rl/fUlXbXqie6xyxz+vXlUevswMpEx3R/ZXddtCzuyVf/ccOd+3bdsPOhXz94NvRsm7ZzxrYwbVvQWWYmLDMT1tnxtRmddXLaOGZZGhptKS5J9i9LD+6uzzUtDi+YdAbL1IR1dtw6O26dnbDOGtbmtMaJZl3bxd6quuHGEcuEYW3SsDalt00brNN669SEdXLCOmlYm5m0z6SXZj752lO7br76+luvf/Jffy0sy9fN61a2jLP2xQnrVN+Stna0RaYuiC1Ny6hXlPXXtM32DZvG9GuTk2vTk7ZJvc2gs+kNtqkJi2FgYbi6r75e2zS8Oj5mMeisUwbrjN4yM2GZHrdO6S2GeZveaB7RdpZUZQYqz300XpG5MdWzbNIbrNNj1qkJ69S4dXLUahixTk67V3oWR8NzYh/52y937Ltqz017Xn375bLq0inTzPzmssE2O2mbHTMauqYHyjurG0aah1fHDbZZnWW6f15bM6AubqsobCm71F3XMtbRM9PfMKK51F9bO9yoXR2ZtE/prZN625TeOqmz6vXWKb11Sm81TNqne+b6yzovVvXWdE52GWyGSZtBb5nQWSYmLIYJ69SkbXJ5bWp5UTvWU12ZGnzxwrn5toum2b5F64TBqtNZdTqrTm/V6y26Sathxj7XNtFZ3FpR3d/QOzc0aZ+bME8bbPM682zLaI9PeMCPfvHzHdfsueM7//XyK5+c9Ys7GRT3js/5D/yCTySmxZVfKu0b7FycH98wT6yvjljnupe0BW3lZd2VI6YRg3Vi0qabtOmnrIYp69SUbcZgnTGszRrWZlsN3RU9dWWdtV2zw3r7/Lhlctyqn7Aa9NbpCev08Lqhwzka1Jz4ZsbBoKqoan2jbnNWa5scs07rrXOT5tlF+7LVs7bJnRZpvXd9LKgx5YXkQ0/HfODfkHTJ2KkD8ySsZ41XHYj5+J+R74d3yIZgRbZQ/Z7q5B9OP5vQKBu3zzoAOSRxC5AJHFE1WQdC3j8Q8V7JbJ0RNqfAeqQ9/sG01x7P/zTRVJNvan71wqcRFfEdq30GWD3VmfKjCwfuif3nzxJf/nPKB88lH0zrLzZw4yI4AtXZD/u/+HzuiZyFhmlY74OZUy1xjwa/+E6hb8l08waIbhAFCXk4cVMkEEy84oteZw5v3y4HyoFwjhmVQNoU1wdmuqNlof4JZ4vqc9tHmy62FZ+JPR4m808qiolTRYWnBWUVpozO9DuQHYBzoJyzy8upJEkS4xKhDFNCKGGc/Y+NML8S57uC/1Rc4Xxfb2zPqffFtts59/pqcna5Bvly2M87vnIp5RLiHDO27bEgASwsrWRmKR786WM37bn50Xt/ogwOaEqL0yRF9SmyNsbHAGDTQwYXjAXt/ZGqi2cSlacTlFH5dWlVHcqmvsqB0TGrzQmwKaGqprqX33jpxv3Xf/PWm995982egS43dZtdti7dQO/0sF1yICAMKAXsFdqgQDlQCTgHury2MKDr7R7ptLktGJB+UX868NSPHvjhtddf8/snHk9NT7auWQDARTyj0xP6palVp80sbMysLQ/P64Zmx/omtUMzo7b1Fcfi+EpzhSYxaLBc5jZPSpJDAowBE5AoSFaXOVmW8Ie//W733l37b9n3zHPPlFaUeT0wCCAKiAP5t6Jvtok3plYn27Xtc7Y5D3i8eih0Wy6EMaAUKAA4qNA7qe3UDepW51zAMIAIEgK+xd1DUyO+oecf/OVDu2/Yfc+933nz3dfzinNnlmcFjiQADkABCEgiMAxEAjfQddtYpyYnXq1InOlpBLIJgCSgBDgGCYNEABiAk7tmLbMDhv7xxXE3uLwnRi7rmGBAEnAMeMG6EBQdeP/D9+3as/PRxx6OjgpfWpqTgAEAA46BukG0ovWB2ZGK9prSlouNgy3ahfF5+8KasCZIbgqIAiaAGVAEeF1cH54emVjUb1GHAIgAo8AJMG83MQECgAEcJn1nuyqhxP+IqekibBkBRAYMAcWAESAEBAMXQRqaHf/89JE7fnj3jj1XPfabx9LSU8wWo1d+hQADAFFCq+vGTm3X6Pz4Bt6kwDiAAMjisk6ZZoanR/onBrVToxMLEz3jPZ2jnSNzIw62JQFjQAl467ow3VZ1IRJwi9vSNdY1aOhfWlsggBlgCiKF7T50CgiAAtmwTQ02yxI0SRHCWC94rACIbXcxIwKYAKKAJZDmLAvt2k7tzIjFZWUgUWAA4MTO4sriZ15+du9N+67ff/Mzz7wsl5VWVXWUVLYm51aEpeX5xuf4JarSSzT1/ZMGi8NKYAvAQt2t433d+v4taZOAh4FIAV1WpeEUOANOgC/YV/oMw11jA6sOGwG43NuLCDAM3AXEBM70vvyDOSdTmrJGLToCkguwAJSA5K3rRUAcII7Yp9O7Cp+O+uDXgS+9JDuSMJR/abW91a4dl1aKDI3vp/v8Leito5WRFzf7/DrSnk/+7B9Bb6p6K+bdJieIW8zjAGQDd2Zb0RsXDv3d75WEtsy2jb5qe/tr5ad/HPfcHwsPBc3kX5goPBD6XqJaNuGZnQLzSXX8T0KfeTTtrXfVocdbEp6OeP9kXljNVPsc2ON7i/4Q+c6fEz/w70yv2ejNW6l7t+j0T33/+XbhuZKZlnUQ3SB6OHIx7KZYpISwy9aMl4VavIYsjEuEUQBYsS8WN+X6Jfkk5V+Yt0xzINNmfXhWgKwmrX7oUmN/dVpBfERaoLwiXbc4TMDNAUvAL/fDSVySKJOw13eYedWwJUmSgEtwhfNdwX8srnC+rzf+fU4l6bL7+GUL9X/L8zL+f4AxjhgXGceUUq/NuVvwVFRWvvLKG3uvvel73/rusXc/WO1oXay72Bwf3pkSa+xuB1EgVHJIsIrYyMpmectoaGrph6fjX/si9KOzMZHZxU3DhmWHp2N45Ojp07ffecfOXbt+85tfK1Vym91Ggc1bF1sGOzpHe81Om8AFCoQA4kAkoEzC3j84kBXjwqC2t6u/w7ppWbWtJGUk/uLXj+6+Zte9937fz89Pr9djjLnE1zbsQ6PaMYPeaLcKnAgSWfNszhoX+8aHm7tb+3vbxzTV2oLMmgjfvvyMrdlRLqxzLojEAwCbrs2mdvUzz/3jhv17r75m1+9+/7uQsNCBgYGtjU3OKKEC5SKTEJOw98Q4kA2nXTc90dSumV6Y9BCnV7ePbJMJQoEQwADgFN3948Ptg70j04YNURAkhjjlAHbHRo267m9PP3njzTfuu+nGV155KTY2pra2ekg7tGo2iRgRiXv18ESJYI4k4gK3zTTY1pgeV58Wq2+qBfc6cJFLBElE5FSUGAZOgTuEramFyZ7BrhHdsBs7vSp6iItEQuxyc+LahjW3SPXHv/xx9zW7brv9m0e+PDw40CcIbkliCIsCFQUmiJJIgC2vrXZou6tbamtb65t7W5u7WwbHB5dMiw73hkg9Xl09D3FbN2yDo0OjhjG7c02gHixhLBHEscixyDHmosQFQJvLw+1t2QmlvsdWasvAvAjUQyQiciQyQWQCAUIBZlYWkrLTHnj4Z1ddu/Pu790dEhoyOjpKKaWcYI4RxxyYiIVV00pLZ/PQ+KDdsUYYZhLFFBHAAvXYNq26aX3PYI+mTV1eVVZZW9HV37G2ZaNAsIQE6hGoB/GviBqWgJntxtau5q6BzrnlWS91w5KIJVHggod5MPMAIOpaM432NSZfqIsKcQ90wqYZQCDcjSXB+2bEBcRFBmRmabq1t02r15rXTd5tAAdmmNK/+/47t97+zV1X73r88SdSkrJmplZ7e8aHRuemlzd6xhZkJeojfgnvHg46fDYuIedSy9Ds7Jpn2SFqBoY6tMObyClKAmKCiAWEBez1iWaYSpQCn11d6Bzsbe3uXLKaEHAPiILkEbhHZEiQiAPwKjgyugs+z/RJrM0YXhlFQFwguLkoMow5w8AEQHZwXxxWfxh3/KEv/v4b/xffzTvtUxFxriQyuCK+abWvdqEjsDLxH4HvvJR4+FxT8gspnz8Z+vbH6aeb5/vWweXkni3idnBxA8TaqXafgpAnz734UeoXfpVhp2rCfhn78vfDn/5HxckTvSmn6uOeD35f0V26DLZZsJyuuvCI/3MH5F+mL9dWbvW9k3j8tYBPQvLidHipZKH17Tzfx4JefDbtkxO1oUcuBf45+vUfn/zL+0Xny+da18EjSMhDkAuLImWYccK2FQq+8jb0ekJ7HdgAYMY4mVYaH6MKqeksJ5IHAKaW9VE5oQUtSp1F65E2VzbnqjvL/S74VLWVWF0rRBIBJG9G1xvKo5xhSrxJZCYxDuwK57uC/3Rc4Xxfb/zfnI9xyWuqeVm+YFvEgHF+eSvMGWdMoox7FUwxAAhIGB4dPnLs6He/+/291+x79skDVcoCvLy43FTfGBHUERe52tYMbhdQigFcAA4irdjd/RPLeZWdgXGqz05HHTwdEZqokBVVHz8X+uhvnti9d98DDzx8/nzg5OQMokxkZMG03N7f2T3ca960ilTkQJlEuMQ4Z14XJQmYBGzVtDI8Otw70Kub1FXVVv3jX0/vv3n/rbd+8+DBz1pbWxEi3mvc2NzSjo7pJ6dsdjuihAIXGXYIbqPdNr0wOzk+MqGu7ZOlVvqf6shMtGh7+aYVOJYkIklscGjA5/SJu75zx57r9j7y2GN+gYE1dfUTE7rNTQcllBCRUsQYuZwv4hJITrdzem66ua15anbSLbq2ZYG95eMSoRJhEgEAt+AZGBnu6u8bn5raEgQsAeZcILi1s/3w0S9v+/a3bv7mN5986qmCgsL29o5GtbqhUd3T2zc9M2ux2FxuD+EcS5RKGIgHXOum/s7G1IT65Hi9uh6cG8AQlwiWCOIUMYo5YwAu0T23ONs32Dc6MeoW3d5zJowQSrjEAMDldja3Nr/+1uu3feu2/fv3vfrqK5eqLjldTkIJZQQTERFRpCLimINkWrMMjA53DfSOTU7MrS4MjWl7B/sGtYNjE2MzczNmq1nAAmZkY3NLOzIyrpvYcGwgiti2s9m2DxajCJgIyLEy2NWWlVRy9vhKTQWYlwEJlBFEESIiA0olattYz85VPvmvf1x73Z5v33XHO++/1z8w4Pa4JQDKKaYEMyKBhAk2W82dPR2jEyMbW+uEEcYZpphyQiWCGdpyOUxWs2HaoG5Wl1WWV9ZcGpkYXTEb7VvrAhYuCxozKlEqUQCwrFnau9r7BvoWlxcox0wihGMKGHEkMhFTASTE3Ou2iSF1clxteLCrrxPWzSCJlIuEI8Ix4VgkgkgEBmxmcbalq3VwbMhsN3PgHKRxvS4iMvoH9/7o6quv/fGP70+IT9GNT1nNGx3tPQND47ZNj92FplfW1F3jqYoq3zDZMb/UwNiClDx1QV2/srKtZdDglrxxX44oQ4gghDEhmGDKKQNpbmWps7+vtbNz0WRCwAWORI4QR5hj8TLny+wuOpx5JrE2a3h5nAATJCRShDBGiBDORAkbBXtpT+3h5HMvRx96M+3YofyAQ9lnDyadPJUZUD3R1Gsdq5pq9cmLeCvx2NupJ1+O/fxwToCsq3Rya9EN2MOxhyE3RxsgaB3TitHyIwV+B+U+R0v8fNQRf8p872fxLz1TetKnLTG8OcMvN7JlunsD3CZYT2lSvZt47HRFTKNlaIKYUhrzT8b7B6ZHDFj17Y6JpImy94rOva468knZ6RONYQfSPnzk3NMf5flWTrc5gQiciIRsmxkShonX9I0JTBKphJnkVdBjTKKMAsCscSq9PCEmN7SuuxKAAsDMqiEuN0rRkDW01EtB5ICnVsYzShJV1ZldE83rotXmMFvXzRIwAIlJ3hTI9ucwjiWgAN5d9ZV6viv4T8UVzvf1xuWC4v/hfPQrzvc/qlXUazZK6WXOx7x5321eKAFfXl1KSUv+5a8e2737mvt+/NPooEiTYRa2NheaGhtCAztiIlZbmsDpACxiRt1cYgASgEhhyexs6hpLkpX5BCQcPB7y9sc+D/3izzfcdPd1+7795lufVtc0i1iSANwYr1gsXf29PUP9ZrsNESQBZ5xyzjmXKOdedsWBmyzm0bGxzq6u0vLyY8eP33rb7dffcMMTT/zp4sVKu30dACiTKJUcDtfY2ITBMG2z2RHG23lrSRIZc3jc6xbzymDvWIGiKuCsOj5yUlO3MTPJHJtE9KwsL6WmJj/2i0euvnrX9+6999ip0zUN6pFx3ciYbn19i1JGCKbEazPLmcS9u3q3R5hbWGhta5ucnnJ5nJLEvefvNfyknDJOAcDt8QyPjPT0D+gmp5weQQIQKZuamwsOC73/pz/dsfPqBx9+NCo2fnF5dWl5taW1vaFR09La3j8wNDo6sTC/tL6+5RTc2Css7d4yD/Zq0pIbkhL0DfWwtQFU5Bxf9rVjiDEO4EHi0vLi4PDQ2MSE2+OhnDNJIowxxrgkEcb6BwbOnT//3e9//9pr9zz44EPZ2dnLKysAgChGBGGKEBERRZgTCcBktQxqR4ZGRlYtJpEik9UyOTOjHRnt6evr7e8bHRszmhBI6okAACAASURBVE0bG1tWy9rw0KheN+lwughjnEvbhQOMUca2/XaRe2Wwty0zpejM8eXqSjCtAhIp3ZYKAgCH26FpbXnt7Tdv+uYtO3fv+ttTf1fm5zndLgCgEiPMm1NjHABRYrFZu3u7x3VjG1sb3gIFhDEmyHv3AgCXJIfLOTwyUlNXX3bxYntX1/Do6ITBsGoyOZxOQinj3Cu5BgDWtbXO7u6BwaGllWXv3BGGiUSQRBDHlznfxppuRJ0cXxsW7OztArsFJEQ5InzbZ07EoohFDnx2ca6ls21AO2jbWKPAF1dWEpJSfv2bP+zctffuu3/w+aEjOt0UEonZaNWoNT29vetbDgYSB3AgGJ8xXWzoj82oPBeReyJI4ROqOhORKy9vnzE5N0W+LatJOSaUEIYwIYwxgLnl5c6+/ub2zkWjCUlcYFhkSOQYc+LlfEZwZHYXf555LrEmW7s8QYEjjjHBBBEkEsIYkqjZvd5m6M9uKkptLUjuyE9qU12oSY+pSMmolXfO9s+4V6Y8K+XjmqjarDOFMaGVqfkD1VrblJVuCUARY5hTEcgGeCbc82UzjcGNiWerIwObEyKGZQdyD/8i7rUXC32i+pQVk43Vww3T9jk3iBvgatF35WgKyoZqdRuLVu4eWNKVaC7l15SMWqZ7twz58+pzTYlHakNPNUeGD6W/pTzyW99nv8gPapjpFoCLjGJCvWZrmDCEmUiZh3EXk9xMQl+tIEyilALAyvpiaUteVE5QYZ3KjR0AsGidzapITSqJreuvEsANAOtu68W24vSyhLKWfKN7adDQ1znY5kFOCS7vihmiVCBU4NwrSM9BusL5ruA/GFc439ceX02oJAH/SkhUogTo5eJm7jWOJIT/n5xvm/C5PM6mFs1zzx3Yt+/GfTfu+/ijz7qbOwFRcLkWmhqbo8K6LkQaWzTg3ALRQwh2Eyoi5o0tUAk2XVg3ba6o6fLxvfCr3z9z3Q137dh50/fufdg/MGFgeEakwAAEws12Z/eAtmdQa17bQIRKAIwxzre35oxzr6n5mt0+Pq67dKn66NHjDz748x07dj7wwM+CgkKWl1e9FFVEhFDudLrHx3U6ncFstmJMGZMwpiIiAqaIMolRalq2tNRrYkJrokO7ClW61mbTlMG0MFdaVPzySy9df92e62+47tkXXqhqaBibnB7TT/cMDNvsG4xLhHj1bjCllDLOOEgSeDzi/PxSW1vH5NSU0+XkXtcTRry+t5QzxhgAuN2esXFdX//ghH7SKYgAsOlyFxQW//WvT+7ctXv/Lbd9+Omh3oFhERGzZa27Z0A7MjGhnx4bN7S3d3Z2dI2NTSytrGxtbXDRBYLDOjLQmp2uSYo31NfAlh2IyBgWCBYpQ0zCXJIABCQur64Ma0cmJvQul8eb5yKUAwCjbGXFGBkV8/Ajv9i58+rbb//2O++8Nzw8IogiA+4hokhFwjAiIqbYmw4zWSwDg8N9/YPLq0YJgIOECNnYdMzMLvQPDLa2tfX29Y+N6gy66d6uQf3EtNuFvMGVbR5EGKVUohgYBtGzMtjXmpFadOr4clUlmIyAREYpoYQxAgCTM5MnTp/63g++v2PHju//8F6/4MBxvV5AhEkSIvirIioJABFsspg7ujpHx8c2tja9hQoYeyeIEka9Xz5jbG5+obunr6m5dXBI29s3oNY0t3d06fST6xtb3gix97diW1vv6u7tHxhaXF7x/jpEgi7TJkyZCICpa906NtyQGFcTGuzs6YJ1G0heh1/6VcoPU8KBzy3MtXd2DGmHNx0Op8ujUOb+6c9P7ty1Z+91+998872O9h5REAkhSwsLzRr1QH/v5uY6JphwSaCSwCUHhmUbaepdTMxpOng6/YX3/D89GS8vaR3QmS1bTGBAAZgElAHGnDDgAPNLyx29fU1t7YurRixJIscCQyJFmBLEiQuwCdyZncWH0s8kVGcNL09Q4JhhQgjFjBJOOccSc3FkI44l0TaHTVN4ZRIvzaDVOXF1UTRaqX1dcq6Be4nZdZ7loc0ZvXt5mazZJbeDIw8lImWIcwRsCzwdS4PJLfLj+QERranZUxVZc5eel335i+CXPiwJuLjUtiiZl1zLa2jdxQW3JNhE+7JzddVjXqcOF4ib1G11bZgcaxay1TTfH62RHS0L929NTpksSjUUvCc/9vvTBwIrE7pXRhFwzCnxSlBd3ssizgXO3Zy5JS5y7q258xa3SMC30PrwXG9kRlBCTsyCeZYCsjlNVV0VYVmBmWUpG3gNAKwOY2lTfnLRhZLmXKuwWqkpS1UmTy8bPMQlAeMSpkTAyM2oIHEMEgXg3nX2f2XpvsL5ruB/H1c439cc3nbd7cmVOOeMbwvy0e20KWOcUcYopduNHMx7kDJOADgA6A260LDQe+6+e8811zz6yKNKZZ5pxQgSwP/H3nmH2VEdiX5AEQUEIgeDjTHgBNhm18YYY4xZm3UAzGKbdbYxwQIswCAQSEIgIZRzFhLKWaPR5HhzznnSzTnn290n1fuj74xGwji85X3r3Tf19SfN3Olw7uk+1b9TdaqqWvZLuvtWL1etWRGRdEMpD1wVCXxFQByHeA4JPAEAAbFQJNPUKvnjC/Nv+sxXLpw0+5LLbvrmA48999I7m3ee6JCYh8OFTBniWaI1D2lMA9FUqSZQyoCQEXczZuKCQ0JIuVSxmG0rV675+tfvueiiaZdddtlTTz0tlUhrNQ4AeIR4JCCMisWC3W53udzxWBIhQikIAuYFzCHMYwxAaTqWVvdKNq2U7tjg6WkNWnT9Bk3ziWNP/vY3n7zxhgsvuODur9+9btPGUCIxFIrobU6lzpjI5AhjGCNCkBjMPAJ9UK1WfT6/TCbr7+8vlUqUUsYoISOLyEmd+arVqs3uUGu1DqeTExAnYIPJ8vQzf7zm2usvnDDpO999aM/+g5lCETMIReNqndHVPxhLpHK54vCw12K2aLU6tU5jd1rjIS/JxFIWreKD7ZKt6wc6miGXBlQjRKgRxBMqUMYTxgA4ng9HohaLzel0Vyo1cUkTxgwAisVyU1PzD3/48PTpM2fOnPXtb39nzZp1w8NeTuAwwzzmBSLUjSZYwAQBQDweNxiMOp0+HA6PPFyAMC1XavFEYmBgwGyxqlU6aa+ivaVbpzGnEjmew4wCo0AwRQhjLDDMAxGgVo5ZTaoPdh1/Y174zGmIhICvEYwoJQAkGPbt2r3jrq/+69Tp06+85upf/vrXh48e8Qf8NY7DhIjAhzBCWGBAeYGPxqIymdRsMWWzGUowYxRjgWCEMRptPKXUHwgYjCatVheJxKLRhMPhUmu0SpXKaDQND3nTqSzPCwCQy+U1Gq1OZ/AHgpRSQgmPBZ4KPBUEKiBcA8bjcjbhMHdsWNeydElJrYFMijEk0DrzIUIEJK6LIF7fkEqlHBwaTiTSep35iZ/9YtasyxsaJt1//4N79uwrFssAgAQhEgpJ+/qMel0ulxZQjVAsEDEiByoUYgXBMpg81W1/8729f3hx5QuvbXh71aG9x6Uqiy+WQQIDEDOrMyAAvlBQpdVK5LJgNIIY5Uid+RBCAkUVEBJQ2aU8Nmfb62ubthsDdgRUoALCSCwhRigjlAmMcICqwJegWoByHsolqJWgVoJqGWpFWs2RSgFqeahmoVIErgJ8VfTqYlTFmCdEAFKEmiFi39K198m1c5/e+sqf9i96/uBbP1zxh8c3PL9Be8hSGCpCrchKJVIp4VoZVaukyrFalVZrjKtRvor5GkE1hovAyb2m95q2/2rdi7/Z9vILR996eu+8n6x6+lernz9sahkqhTnAiIjr9zDCBGGCCBEo4SipUcwxhmi95DMjjFJKASPgUtXY3lO7tu7baHGbylyRZ9X+uGvD/tUL1752tPOAzNrTJDu+YO2rGw6tkjt6yyQvM/Rt2bdxX+Nud8AOgCkgjHiB4xASKBEDYOqRux+L8h5nvnH5+GWc+f6XyznMNyZGQ8w6UI/XIHR0aYqA6jCDBTGzS6GQO3Bg//e//4Mpk6bc9Mmb5r4w1+FwChwHGEG15Jf1SNauUK5ZHunrglIO+CpCQg3VnYKCgBgDnhOGhnwbN+/43r8/esml11921U33/9tj899a9+Y7m95csnXpmn1HmtRSnU9rjXXJPUqDL5oWaggIACIMY4br7ud6loRCvtjV0f3EEz+fPfuyyZMnP/jgg/v37U8nU4QQyqiABUQETIRiMW+3W10uVzxeZz6ECMKUx5jDAjBMMrG0TirZtkZ3aFfSqsl7XYqO5tde/NNtt9w8edLEa666+vnnn5co5FWMh8JRtcmq1BnjmRxmjBAkBjuL3UQJAcpqlarP65VKpR6Pp1QqiR1OzhUAqNVqVrtVrdU4nM5KlfN4Btat3/jF2++8aNqMz9xy27srVtpcbgKAmOie0zn6+zP5IgBUq7VYNOp0OZU6tUqndFr16QGHT94leX9j35Y1gx1nIJcCVKMUcYzwYtA1oZRBjRMi0bjFYnM4XCLzMQaMAcbUbLbOnfvSjTd+6qKLpt9//wMLFixqaWnzer3lapmys8s9CcOYCAQLACwRj5mMRoNeHw6FRRjCI2HhhNBSqRQORew2p0yibDrV2t0pcTr6o5FksVgVEB5x7SImVgOulRMOi/bAnpMLXg83N0I4ANUKoxgRIZNLHj524D9++tj0WRdf/YnrH37sx9u3bZNKJMPDg+VqBYl5hihBWECIB0aQwMVjEZmsz2w2ZDIpShAAHROQLhCCABjGOBAIGI1Gg8FQKlUogXy+4PV6TSajQqEw6AxupyccilYqlXg8plar9XpDIBCilBFKBYJE5uMJj3ANmIAruYTL0rFxfcvSpXXmq0PhSPOQgBAHgINBr06nGRocVqt0K5avufGGT194weRbb/nc8uUr3W63OEwFXkjE4jKJ1KDX57JphGqUCYjwAhY4gjnGMAAHEMmTYy2apWsOvrZ419z5W15/Z/eG91ubex32gWQiW67wBAMQgEAkojHoJTJZMBIRGKmJNncijDJfEiq7VSee2/b6qsYter8VAeWZgKg4PRGNYTByfzGigkB5nvECIAEEjvEcQ2XCF1G1xngBEAKCACOGBIp4ijmCa5jwGAsMV4D3FsJnzN2L9q94ceuC5zbPf27bG3PfX7yq431ZzBJFOQ5wDbgq4yuELws1nvAEkLggUiCoJvA8xjyQKiBHyntQ3Txvz7Lndrz5wu4FT2999aU9izd2fGBOejK0yAMaGZD1DVEsUMJTzFOMGMOUEUxHmY9QxAAj4DQ2VZe83TPkKleLALRMih3KljXvv7ds++J1B5av+mDJaytePNp9wJcZQsAPhweOth56Y8W8NmVTmeUJCJQQxJ+Tnw/GuFb+izLOfOPy8cs48/3vF1bf2EcLUEYRQbwgcHx9EzgAVioVJRLJr371qyuvvPKSS2b//Oe/bGvrKJcrwCjUqlApBeV9svWrVKvfi/S2QykDfA1jxBOMRKMOQgBQrZS0WvUvf/nrK6685sIJF937re+t3bTHNZTQWnwHTvYteG/HC/PX/nnhlmXrj23d29Uh64+kKUeAAHAIOF58WREBEfHBHBwcWrVqzac/dfPECZM+97nPr123dqB/ABgQhDESEOYxRZThUqlgd9pcbnc8kRIQpQwwxpRS0UoEFJNsIm1U9mxfqzv2QcZlyAw59m/f9M27vzp18uRLZ13y/Yf+fcf2nXanO5kv9gdCWotdbTDHMzlMqch8lGBCyCjzcdWa3+eXSCRut7tYLIqDSBxNo2ANADWuZrXb9Eaj0+WJRON7Ptj3nQe/O2nS5Ouu+8RTTz+rM5krPC+mZfGFwnK1xmSzR1NpAgAAlOBarRJLx/uHPBaDyqHoVR/ff2bdss517/W3N0I+DrhGGREABAY8oRwmiNBqjY/Fk2aLzWZ3FotlhMSTwcDA0OrVaz/3uS9Mu2j6HXd+edv2nb19UqPRMjA4XCgWAWAkBgWLYT+MYgCWTCSsZovJYIyEwqI9WIz0QZhiIpIOrZZq4UCsr1ve1Nja2dGrUurc7sFEMl3lOMooMAKYA8yBUIs7rOr9u0+++Vq4+TSEA1AqArB8KdfT1/mzX/zkkisvmTT9osd+9tMP9u9TKZR6rc5hd5QqZYESRAkhBGNEiABAMeKTiZhSKbdYTJlMihAEQMVM45RiceoCQAlBwWDQYDCo1ep8rgAAjDJKaalUCgQCNqtdrdQoZEqnw2mz22QymclgioSilAJlTCCIIzyHOQFxBHMAGHOFZL+ta8vG1mXLSmoNpJOM8gLmBYIQwYhgQeAFgWOAEomIxWRUylVL3ln2ta9+44ILJn/yk5+eO/clq9XG8xxjBAAQQqlEUiaRGnS6fC5DMMcYIpSnTMBMEBhCwDgG6RJW6Ae6FW69PdHYaV+zrfnlBVuef23tO6v3NrZp3MPJIscQQDiZ0plsXb1ybyDME1IjPM8ERBFCiKdCGfgMVPdpGufufHPVqc06nxUB4xhCBBFCRQc3YyCa++pRqJQCI4wRyggRM+8wKoiZT8TKs+LelFJgmIlTDsJTzAEuAR/l07a0R+LVtbvknR6lMmx1lQIxWigBxwNCgAUgPKM8JYQSxrA4viilhFFECU9JDVAOakEhY0x6en26tgFF+6BCGbH2l0IZUq4BEkCcFFIKRNzEYwVKBEoQo4hSEcxEdwcmCFEBgVAjlRquIMIRJlDAGFAR5V1B6+G2vWv3Lt98eG2HptmbGahBGYFQFop6h3rhytf3Ne0ejvdjygMAxlTUA2NW0Ywz37j8s8o48/3/LGeZjzGCMRIEJAg8xwuCIHon+/s9CxcuvPXWWydPnnz33V/fsnVrNBYj4jugWoFKKayQqjasUa1aGu5ugXwKuArBgkAwJgwTSigBgEDQu33HltvvuH3ipMk3fPJTCxYt0ZsdNQy5Ku4PJLtV9p0H2xat2P38vDXPvLT67ZWHW7pdQ4FiqQYCAcwAUxAwwwwoQKXKHzly4kc//PHkiRd94vobn3nqWYPeWK1UAYAgjAQBIUFM1FAqF5xuh8vjjsaSvIAJoeKfEOYFxAEVaDaRNqm7tq3VHv8galFKTx/+429+fsnMGRdecOHdX/v6+rXr+3olZqtdZ7ZJNLoehVqlN6fyJQpAKWEUE1KvTYIxJhhztVowEJTJZB6PR2Q+MUf/WcMqJgDAcZzT7bbYHQazrbWt6ze/ffLyK66ZcfGlj/z48eOnTqdyeQLAE4YBApGoQqM1WK3hRAKPQDthpIb4fDGXjARibpu55eTpNUsa311gPLiLG7ThfApjAQMgANHOJxBW4VAinbM5PXanJ5stEsoog0QytXXr9vvvf2DChEk33vip51+Y6/T0Dwx6jUaL0+XJ5vMAQBkdyWgm1puiAJBMJMwms0GvD4dCIshiQgipm1YIZowAFlguUzLqrHKpWq8z63Vmrcao1eldHncsHqlVSyDUgCJAXMJp0+zdc+L1eeFTJyEYAI5jwGwO28uvvHjjTZ+4cMqEO7961+YdOzwDgxaTRa/WOaz2UrkiEMITjBDCCBGCARhCQiIRV6mUVqslnU4RggFAtGUzRhmjlBIARggOBoNGo1Gr1eayOXEWBACEkEqlks1k/T6/xWzR6/V9fX2NjY19fZLBwWFBwAyAMMZTxCGeFziCeQCCa8Wkx965ZWPLu+8WVGpIJRnhBcwLWBAwRpjwCAmIZ0ByuYxarVq6dOk37vnm9OkXz559xa9/89ve3t5isQgAGCMAJghCIh6XSiR6vT6Xy2LMM4YI4SkVCBUwRQQYYpAt16Qqk0xjj2ZRMFUxukInWg0rNh6b99bW19/atnrj8VOtOtdwyuVN6m3DEpUlEEvzDDiCOSqIK/Y4wpeBy0LtgOb0izsWrj65Re+1YQCeITQSMkWp2G2MUZH+YAQD69PH0SLdbHRCOcanyQAwowLBvFiJFkgNUIFVknw+Vs3Ga7kMLheBrwEWACGGMCMEGAEgIxeD+uWZuGYUMyoA5YHWAOdpLSHkI7V0jMtkcKkMAgcYASUwRpeBOLdgiFHEKGIMMYYoQ4TVJycjUeQExLEFAJQBoYDFTDplVPTGBu1DFpfPEc9Hq6RMAGEgCHAiH5frJbZBU7qUQEwgjCKxQiWlDMaZb1z+6WWc+f5/lrGmPjJCMbwgiHFtqVTq+PHj999///Tp06+++upXXnlFZ9CLCh4IAa4GtUpUpdBtXq9ZtTTS1QyFFPBVShAiBBNGADCj5Vq5tb35F7/6z1mzLr7sstk/feKnPb195UoVABgAAigI4PYlTndp311/4HfPvfu7OcuXrDx64ozJZI+FY+ViBfMYEAUAqPCCxeZ6bs6L11/3qalTZj7y8GPHj54oFcoAIqHUTW+UYAa0Uiu7+10ujycSTfCCaOHjCeEwqWFSA8rTfDJj1XXv3Cjdv0PXcmzpq8//yxdua2ho+NRNN7/yyms2iz3gD7r7B2Vq3Zmu3tPt3b0ydSiW4gSCkGiEqNv5xH85jguFQnK5XFzPJw4lhJA4oBhjYigfLwhDwz69yXqyqeWVV+d/7vN3TJo87V+/fu+6TVtDsSRiQAA4zChAOJ5Q640Gmy2cSIqvQwKUAogB0YB5UkgHdPKu7Wsb33lDtXVtWtWbHe7PZTMlXuAwESjDAIhBFZF0vmR3D9hc/dlciQHk8oXWto4fP/b4zJmzpky56MePPd7YdKaGcDASU2kMDmed+Zj40gdGgVFWf52lkimLxaLT68XYXhFn65loCSOIMgIEQSlfc1g8NosrGIgG/GG7zSWTKxQqhdVmCod85WyK1crAV9Muh37/vlOvzgsfOwGBIGAcT8R3f7Dnzi/fOXHKxOs/+Yk/v/6a2eGocLzFZNUpdR6Hp1rlEWXC6LpTSgEAYZxMJlUqldVqzWQyokl1VLOJ7RT/DYfDZrNZp9PlcrkPqzue5xOJxMDAgFwuP3r0aNOZZoPBlE5nK1WOQ5gnRMAYYST6jglXTvU7OzdvbFm6tKBUQSoJFGExhoOIgTKknvs3Ej548OC3H/j2tGnTpkyZ+u///v3Dhw+Xy+XRcQcACKF4PC6VSg0GQz6fJwQBo+JjJm4AQBjNlYo9UplEqc1VEAEQAKI5LNcPvn+wc8GS3S+8suHNJR/sP6E63Wlp6bW0Sy3eaJ4H4AF4hnmCEMY8RVUQ8sAf1DS9uH3hmpNb9V47AuAB4/pKNzqy7gPEe3teZ9ZVxwgrnadPoD45oYiI5XsIZgQDwUDICCwSAAyMiIHttB6Iw+rhD2cDzkYJUgQ4AlQcAlQMjgUQxwUGSuGcRo6eDTOKWH0g1DfxvlDRLkdHzZhioH09WgwIg/O+LBM7gwLDQHjCCZTDTECABYrEnEGY1ZsxOpf4r8s4843Lxy/jzPe/XsZ6HMbe5XN8uwAAIEY7iqSCMZZIpHPmzLnssstmzZr179//fkdXZ65uAQJGGWAMPJfQqU3bNulWL4v2tEE5C1hgjCJGeUIpQA1hg8n48isvX3/DtZMmT7jvvnv379+bTidBVNYMBPGFBJCrEcdwbvv+rpcXbP/jy+teeXPrqvXHjjWqDLZgLF3jMACAP5Jcu37L7XfeNXHi1C9+8c4NGzZFwlGxzNHoMzv6XTjEewY8TpcnFI6LYaoMEIgbEwAQK2ZyDrNk787j61ZsXjz/3+6+6/KZ0y+7dPbTT8/p7pYgHgMAJ6BwIi3TGU40tx0/1aw32kLhWC6fE3gOxqzdYYzxPB8MBqVS6cDAQKVSGe3P8+4FxiQUjrd2dM+bv+CLt395ytQZ115/4/yFi41W+9liGwwYQCSR0hotZoc7lsqws2YVIGJYDaPAhEKg3376cO/aZZqt64JdzR6Nwmm3DwXCqXyhhpBIhwJlmULZbHdZHO5STUAEzGbrnOdeuO66T0yaNOWee+7dtnNXJJGgAMP+oFytcw8OFUvlsw/Pue3PZrIOh8NgMIgxHOcLBQCgGArZqklvs1lcuUwRI1qr8uFI1GKzqDUKnVbpsZvTIT/JZwr9LuuRw02vzIscPQH+IFQqbS3NP/35ExdNnzr7ytmP/+dP+xSKUq1W4wWT0abXmoYGfAKqg+85l6U0k8kolUqr1ZrNZkcV2ocHQjwet1qtOp2uUCj85X2AAUA4HG5vbz91qrGzs9titQ96fdFUuszxWEx7xAgAUKGaHe7v3ryx5e23SwoFpJLAMGOEjYS2YErFYGeZXPb000/PmjWroaHhjjvu2L17Tz0CZkxhVoxxKpWSy+Umk0mMARrzVLP6PWckX8zLlAqFVpurVDgAAaAGUKYsXkAWT27nAcn8JR+8unjXn9/avmjl3u0H2k3ueAkBDyAA8Ax4wnjGasAKgA5ozszdITKfDQEIgAlQds4iVNHGCyM6g56nLj6sQGDMe0QUNlL6B2OMMEIIifHUY1PA/xW9NFboSBvqN51RMcHA6Idnrwj1DdeNfOcwn4CJgBGm5LyLjelrRsc8GmP3GMFNwoBQoEQ0ZyJBPOG4nW9c/gfIOPP9r5fzNPJYPXuekiWECIIAABjjYDC4dOnSL3zhCw0NDbfddtvrr79us9vS6XQ6nYknUulkupxMkWgk1NOl3rBatvStYOMRCAxVk/FUKhlOJOPpbLZY8QXCa9dt/Po937hwwoTrr79uzpxnNRpVMhHLF7KJRDyZTiYy6Xgmm8zmY5niQDDb3GPcdbBr657299Ydnf/W9hdfXbNo6c49Bzt0Zq97MHb8dMcPHv3JzEsumzHr4p888ZPTZxpT6UQmm06lM4lEJpnKJlPpVDqVyqSzuVw0GtfrjRqN3m73xBOpTDadycSy2Vg6HU0nI4V0rBwJRA3axk1rFzz12x/de/dVM6fNmjb97q/es2Pnnv7+4WK+VMgXMrl8JJU2Opxt3b1HjjWeae7o7ZGoVap+jycei+Xz+Xw+n81mM5lMPB53uVxd/CWfDgAAIABJREFUXV0GgyEQDGay2Wwul8lmMplMekSKxWImm3U4PSvXrL/3/u9MmTJ9xsxLH3jwoYNHTwz6grlSNZHJJTK5ZLaQyhWc/YO9MqVCo3cNDicyuUQ2k8ykk5l0PJNNZTL5dIrPJhN2g+Hw7t4175p2bUnKul0KqUwi7eiVKrV6Z/9ANJnKFIqpXMEfjql0Rq3REs/kbU7PqrUbPvv52ydMnHLDjTfNm/eGVKFO5QqJTNZkc/RIFXqzxR8M5XL50ZaL3yGTyRQKBb/fr9frpVKpw+FIp9O5bDaTzabFHVOZTCqbz+YzqVzIG1FJNRqFzjsUSCWzmXQ+Eo33Dw6YrSaNStHb0arobndrlAOSXs3OnadeeDF28JigM5k6u579wx+uvf66CRMv+PZ3vrVpy+YBrz9XrERiKaXa0CdR6g3WWCKTyhYSmVw6k0ul06lUKpPJpFIpr9fb1dWlVCq9Xm8mk8nlcmLLs9mseINyuVw2mx0cHFSr1X19fcFgMJvNJpPJdCaTzmZSmfTo/oVCwev19vT0tLa2dnZ1KZSqrr6+HqncZLMHgqFMOl3IZSrFfCEeDRh1LatWNr4xP9rSUh7wlLPJdCaZSKXiiVQ8kS6WKsVS2TPQv/jttz/72c82NDRcf/31zzzzjEajETtTbHkqlRJb6/V6e7q7FQplIBBMpTKZbD6VzqXT2XQmk86ks7lMOpMMhHydvV3dsj5fJBjNpmL5bDSfiRXy0WzZG62oTMFjLYb1u1v+vHjH7+eufOqlVau2NLZKna5gJpzjEiWUKgixQiVQznm42CbJ/j9ueW3Vyc16nw0BICCilY+MGFBHaYqNWQr8V5TMh2nvLKyJzlQ06pEnZ42JlNZp7ly9dJ5qOucTyhiljNQPYx+awNZNg4wiRgRKBcrEJSJ4JOc8rhccJ2PPefa7fGiqM/LdWd0iOKZXMBGT3NTr7cK5KP9flHHmG5ePX8aZ73+9nHdDx6LeeZNsMe4NALLZbHNz8/e///1JkyZNnz79P/7jP/bv32+32/v7+202u9XmcNudQYejYLEMnDzeu2Jp+4J5/Xu21/TKiMPqdNiNNodrYNjqcJ9qbH74kccvnX3lpElTHnjgO+vWrbVazS6Xw+Gw2WwWh9PmcDmsDofF7jLbPXqrp71P29qj61W5jzdrVm48+syf3v3NUwtfnLdm47aTG7YcenrOq9feeMv0WZfecdeXFi1Z2CPtGhzut7vsVrvDYnVZ7W6bw2l32m0Ou9Plspht3V2SjvZemVRlszldLofLYXa5zA6H0W4zDrusYYfV2dO1/rVXfnT3v14zY9rkhobbbr71uTlzO7skAwNej6vf6XC6PB738LDBZu3s7Tt67OTxY40njjWeOn6yr7tXr9NbrVar1Wqz2ZxOp9Pp1Gq1zc3NPT09er3e5XG7Bzwuj9vhcDjsdofD4XQ6h4eHHA7n8RONP/v5r2Zfcc2FF06+88675r32Zo9U7vAM2N0DVqfH5up3eAbt7kG5WtfU2tHW2avQ6K1Oj83ltLocVpfD6nLZnc5+uy3msg32tvdtW9/x3mLT+1syyj63XNrd0Xn4xOnjp8909vbpTGaj1WGwODQGc7dE3itTqvWmtRu3fOehH1w4+aJLZl/5o4cfO3TkhMXuGvQFTXZ3j1R5pq2zs1eiN5rc7n6XyyV+L/EHl8s1ODhoMpl6e3tbWlpkMpnD4XC73S6P2+Fy2u12h93hcrj73QMeZ7/VYOtu6+lu79FpjHab2+0edHn63f39doddq1E3nz7ReORA76njqmNHetauO/7s855N28279r4154VbPnVTwwUX3HTTJ+e/Pk8ilbgHvQPekNnm7uyRnW7uaO+SmG0eu3vQ5vQ4nB67w2kf6Vu9Xn/q1Km2tjaDweB2uz0ej9hmt9sttt/j8Xg8Hp1O19HR0dTUZDKZ3G633W63Ox0Ol9PucjqcDvH7ejweo9HY2dnZ3t7e09MjlctOnj596NjxprZ2uVJpNhntZtOAwzZkMdm7Ok8tefvYn//sPngwrFIE3A6X22Gx2cwWu93h8fqCFqtt4+ZN37zvvokTJ86aNeuRRx7ZvXu33W73er1ut1tsm8Ph8Hg8LpfLaDQ2Nze3d3ToDWa70+10D9idHofT43C5nW6Xy+Nyuh0mi7GxufF0a5PearR47NYBh9njMDodZle/vT/gHk6Z3bFWmWPNrjNzXtv4k98u+v0LqxYsP7jrmLSxx9ynGzA4wqbBkC7olaQc77Zv+8PGl1ec3KT32fAY5hOXK4ww1tnXwV9/L5y1sYl5AM5VLKMoOXrmv/jr6JtoFAFHLz32nJRQigkj59PeyM6ji1/FGA6KKBNjOvBo3C4mBGGC8WibKRWv/hdd1qOOZgpAGBttCTAGhDAx62Q9Uec4843LP7mMM9/fL+zvkNE9/3ub+nfK2AaPam2EkNlsfumll2644YaJEyfee++9a9asUYuiUimVSqVKo1GqrHJZQCq1HNjXuXTxmddeMm1eE+1qccglapVSptYYzbYjR08+9fScq6+54cIJUz71qc/MffHlo0ePqdVqlVKukEuVCplSKVcoZDKZVKlSK1TaHqny8Mkzh060tPVq+1TObrnzRLNmxwetS5a//8zzb337wZ9e/8kvTphyyWdv//If/jhn7+FDvQqZSq+TqJR9cqVErpYqNXKVWqFSyBQypUolkynPNLU1nmppbemSy5QqhUKp6FMp++SKXrmiz6RT2lTy7kMHn33sx5+7+qqZDQ03XHXlL//zF0cOn5ArNFqtQS5VyGVyhUql0Gg6entONTUdPXq8t0emkmuk3ZLerp7WlpajR48eOXLk9OnTEolEo9HIZLLGxkYR+5RqlVKjVqiUcrlcoVCoVCqtVmswGM6caZ7z3NxP3/K5holTPnXTLX+c86dTjc1ytUah1UoUSplKK25KraGjR3Ls1JmTp1s7uqVytU6mUklVcqlKJlUpZHK5WtLnUkpNTSc6NqxsevsN5aZV/o4zDlmfUibv7JN19PS1d/e0dHQeOnZy78GjR0+ebunoPtnUsmLN+m9++8GpM2ZNmDLtgQcfWrlqnQiCcrVOotScbu04fPzkidNN3b0SjUarUqlVKpVSqVSNiF6vl8lkLS0tJ06caGtrUyqVarVao9WotRq5XC6XyZUKtVql0Si1SonqzMnm5sYWSa9cozKo1Xq5QqlQqVQalVqtVEh71H1dht4uxbEjbatWHX72hVN/emXZT3/55RtumnzBxKuvufaZp54+dvSI3mBQKLUqrUmq0DaeaT9yvOlkU5tErpGpdFKlRq5QK5QqpbLew729vYcPH25sbJRIJGq1WqPRjG252FS1Wt3d3X3y5MnDhw/39fWJ+8gUcplCrlApxX20Wq1Op+vr6zt16tSpU6c6OjtUGrVELu/sk3T29rW0tZ08ceLw/n2tp04q2lp1pxtPvPXW0RdftO5639XealbJVBqFVK6QKzQms10iUaxbv+Hr37hn6kVTp0yZ8t3vfnft2rUKhUKj0Wg0GrW63r3idZVKZW9v7/ETx0+dPt3bJ5Wr1AqNVqbSyFTiU61UqhVKtUIq7zt89ODhY4d75X0StVSqlcp1cqlGJlEppCqtQm1W6l1y40CLxLrnmGTp2uPzl+x77rVNTzyz6NfPvT1v8dZdBzqb+oxdTmdb2Pp26/YnN8177/gWrdcmAOMBEUYYY6PM9w/ptPPeI6PwNwYfz4q4BBaNJFcZu895O4/VTmcJUqzFOMJ85x4y0p4RUx9hIvCBWJ+DYEYxo5hghDDGjDFGGaFEzElEGa7X0mXnfKmxX1TMfVX/hQDFjKA6g0Ld/fyxvUPHmW9cPn4ZZ76/Kf8XHfLP2Ycf1qRj7744z6aUDgwMbNiw4Utf+tK0adM+8YlPPPfcc6dOnXK73QMDA36/PxwOB0KRkN8fHx4sDg4Eutp1m9dL3lk4cHB3xWpID/XHImFvKKw3Wt9Z8t4dd/7LhEnTr/vEp3/xy9/u2bNfq9EPDgz4vd6A3xfwe/3+Yb9v2OcbDoWC/kDA7env6pG0dUr0FvdQIBVOlAPRvDeUa+vWPPvC/Js+86WGhhlTZ1z1tXsfmvvK4j2HTquM7sFg0htNeCOxoWB40O8f8g97/UM+/2Aw6B8aHFYqtJJehUZpGBrwBnwBn3fI5x0c9g16A95YLOwyGvZv3Phvd911+cSJV06b9rOHHz6wZ2/AHw6H44FA2Dfs83l9/mDAFwpYHDaJTNbR3uVxDMRDiXAg7PcGnHanQqHo6Ohoa2vr6ekR3+IdHR0qlcrtdofC4WAo6PP7fD6f2GnJZNLhcGzbvv2rX71n6rSLL7/q2t8/9WxjU6s/FPWFIsOBwIDXN+QPips/HDXbnd0SWa9UabQ6hgMhb8DvDXi9Qa8v6Pf5vMGhgaxv0K+WKT/Y0bH8beOerUWLNjc8EAkGh4NhXzDs9Qec7v5eqbyptb25vfP0mbZ1G7Y89vgTl15x9YWTL/rqPd9cvW6j2eYIRGK+UGTQF/AGw2q9qa2rt0+hdLg84VAkEAgEAn6/3y/+FwgEIpGIx+MRyUmn03m93kAgEAwFg6FQfVe/P+gPBr3BQdegrFsq7ZHZrS6/LxwKxrz+gC8Q8Af9gYAvFBiOB33pgNdv1Kv27dv97POLHnr4+zd/bmbDhZfOmv3wI4+1NLf4ff5kKuP1h/2hmGfQ3ydVtXf0SOWq/kGfLxjxBcKBQDAQCAZGWulwOFpbW3t7ex0Oh9/vDwaDYpuDwaC4QygUCgaDNptNIpG0tbU5HA7xTz6/z+f3B4KBgN8fDATCoVA0EnW5XN3d3d3dPQaDMRgOB6NRfzjiDYZcnn6tRtvV1tbb1qZsb9OcOnl80VunXns9dPp01mZJBLxe//BwIOAPRf2h2IFDRx//yU9nzJw5YcKEO+64Y9WqVTqdLh6Pj/aV3+/3+Xw+ny8QCHiHvTabraWttbu3x+lyDQV83lBg2O/zBvzeQMAb8HuDfm/A5+53t3e0dXR1OD2u4cCwL+z3hf3ekM8b8Hn9Aa8v5A/Fg8mcdSDQrbQcO6M402063qp7b+ORuQs2/vHPq15duG3F1hN7e1TtUe8qeeNzu99bdnyHelhkPowZZX/J5Pb36xYYM3s8z5J3nuARGd1n7Gvowyc8Bx9H3MGjWeZFz+zYlxcDoKIDeOQIkflGy0vyCAtiskoYPeKjFObor+cuYWQAtM58BBM6xu44bucbl39eGWe+vyl/abb3tw/5f9SY/ws5b7p83qKZURE/KRaLhw8ffuSRR6ZOnXr55Zf/4Ac/2Lp1q1QqdblcgUAgm83WOI4XMBEE4KpQq+StJs+BPdrVy8ItpyARhloZGE3nC41NLT/5yc9nzJw9+4rrH370Z7ve3yfpUw70D2XTGcQJFBOMeCRwSOAw4hnFGAv5fN5osqg1hmFfuFDm6YijRWuy/eYPz15x9Q0TJ118x1fu++nPn39l/tpla/ad6TR6/LlUGZcJ1BhUCarhGo+qCHOU4kql6nINGPVWt2OwXOQIoogXOK7KI4EnuMpVlVLJ688/f+vVV18+adI9d9yxc/16/8AQAIhV2ghCGCFMCWIonkrY7Q61QpOIJKnAxBjCWpVLJpNDQ0MWi0WtVhsMBo1G093dbbPZ0um02J/iAqbRwl8qlerFF1+6dPaV06bPuv+B7x49eTqSSBOAGsJVAdUQHt0wQCSR0JstBos9EIlxmCCCxeplmBJCEBOqINSKQx7bycN9695zHdsLUS9USwxjDhNxhXmtxoeiMdfAoMFi2Xfg8FNPz7n5M5+9cNJFN376ljcWvW2yOTAAT2gNYQ5hxGDIH1LrjVaXO53NAQNCRjKx1MuJYADI5XL9/f06nW5oaIjjuLHvbDHum2KCeVTMFCx6k0lvjoTiXA1TCghTAWMe8QJfQ3wVMA8E8amE6cyZZb/89cO3fO7Tk6fPnDT1nq9/670Va73eQK3GI0xriGKAQrlmtjhUKo3d7qhUamKhCJErRi3TyWRSLpcbDIZ4PC4IAhuJRRjrNySEJJNJm82mUqlSqZSYSedsxAKuR5ECQCaT0Wq1Wq1+eNgvIEIAMABmwPEom8n5h4YHHHanWqVrajy6cNHp+W/menohGgahWhWqCFiFF5z9Q6+9seDmz9wycdLEm2/+9LPPPiuRSDKZDKVUjGMQHwzxZ0IIx3GxWEwilej02nQuxeEaooKAOIQFgSCOYIESDqNcPq/WaLR6XTafEzCqh8eK9wchnuMFhBAwfyymMVslKr0/lk2XqdkdOd6iXrn5xGsLd76yeOc7u0/uMZvfajvx7K41S4/tUg3ZBQAeKKZUDIsYS2B/J76cd8iYQJCzzPdXEPCjUO/DJxy9EGWUigVDxCSCY/zLY3SdGPVcNw4iTBChiDBEWA2LBakpAcJjrsQVitV8uVaoCWVEeLFG80h76jzIPiRnmY8QEfr+oU77mzLOfOPy8cs4832UnNczo3I+M435eSxd/be2/ayMVUAfVrt4jAAAz/M2m23OnDnXXnvt1KlTH3jggRUrVnR1del0Oq1WK5fLTWaT1+/LFIoCzwERAAs5h8V9cLf8vcX+puOQigDmKtWKxmB68qlnr73uxgkTpj743R9s3LzTbHGqlHq71ZVN57CAgFCCMMECwTzBAjBCCSoUCkajSaXSDnsDpUoNACiDoWHfuo2bvnDnl6ZdfOltn//y/IXLN20/tnzN/t89s2juvNUbdjb2qFzDsVIRA19/MTOECWNQrfJOV79Wa7Jb3ZUSxzBghDiOI4xxmLgH+pcteefLt906o6Hhjk9+ctHcFz16Pa3WgDJMGMaivwdTRgjDqWza5XJrVNp4NEEEykg9Pa34/s7n80NDQ0ajsbu7+8SJE3K53O/312o18SFBCIFY6dXrXbp06R133HnBhZM///k7Fyx8e8Ab4CnDAAJl520UIJpMao1mrdHiD0fFSF7KKKZiTlkCVAAiFHwDtsYj3avftR3aDeFh4MqUEl7M54YowhQzVhWE4UBw8Tvv3nnnv0yYOPWSy6589PGftXf3pfMFEHtsJBZYNPVZHM5UOvvhp0h8pIvF4sDAgFKp7O/v5zhudKowOgQAgBJWKpQterNJZ4qE4nwNAQOMKY8QwohSjFGNEh4oqqVTvYcP/+qb37xl2rSrJk7+yue/PP+1t840d+n1lqFBbzyRKnOIAlQ4zm53qpQqm8XK1zhgwOoRm3VzlAhzUqlUr9cnEgkRsj8slNJ0Om2z2RQKRSqVouc6E0cXggFAJpNRq9Uajc7nC4hDuR4BQIESRgQklMtpv9fS0XbwjTcO/ukl/4nGstvFFTI1VKMAwVB0xcrVd37pKxdOmHjTzZ/+/ZNPHjp0yGg0ptPpc4hhzPAU43al0j6dXpPNpxDhGGDR20iAYmAEAFNWKJaVKrVGqy+WKoQyBoAxrtMqQRgLhGIKNBgNqQ26bqkkEE0ggAqmqRJxewttXc5lG44/uWD1E8uWf2/BvIffevWtAzuUw44aUB4IIoSMySg5FsXgH/ftno9H5zLZeUedd4nzuugjZSTRynmlhkbOQcRCLGJaJULFMFvKEVojpEYwAkqBloTicGxIYZL2ajrlxj5bvzGSDtZIPfReTOAy6u0dfZDqbRtZJnieN/zj0v/jzDcuH7+cN7TGmW9UzvYMrZeqFROF1m34lIn1y8QcT+IOo6W1/3n68BwNea5JT+S/elZhQgAgEAhs2rTpK1/5yuTJk2+//faFCxeKEQlDQ0M+n89qtRoMBoPZZHW7vb7hXDwC5WLFZRs4uq9v6cKhU4chHQFAPu/Q2k2bPv/FOy6cMOXaa29c9Pa7Kq0xFI6rVDqzyZbL5AkiQIEgMZMvIhgxSjDGhULRYDApFKqhoeEaxwFAJpPdu/fAj3706IyLL/3MrZ+f8/zLMpXJ4vS3dOsWL98xb/GGN9/dtnTt/h0HOtqkDrc/mysDHpmhl2u8zdmv1BjMFmepWKWYYCSIWZsD4cjW7dsfevDBSydNuvSChh/fd9/Jne8XIhFgwOrxfIwRirG4Tgensmmny6VWaWKROBYwE+sOjNxrjHGpVIxGI2azqfH06baOdq1OOzAwEI1GC4WCmN06EAhs2bLlW9/61vTp0y+/4uonfv7rE41n0vkSYsATKtBR7KMCpYhRChBNpnQms9pg9IbCAmX19B+EEsoYpUCQyHz2xiNdK9+x7t8JwUGolighAqE8ImL2CABI54tNre3f/+GjM2ZeOvPi2d996Acr1q5TaLT9w75oMl2scmgEdbzBsEpvNNnsyXQG6jjCRnCoPhaKxeLg4KBCofB4PGeZj4yGXhIARiktFUpmvdGoNUQCUaGGgIFYtZdHCGEBIQ4YZoR36LXvzZt35zXXXDXhwrtu/ezC1xf19Cr7B/wmg8VoMFmsNvegN57JJdJZq9WuVapdVhuqcUApFcM/cd2yQggRE52Idj4yJj/fecwhMp9cLk8mk6OLGUaYD85jPrVa4/P66ndZrEkijnfGgFG+kA0adE3vLjs092X3gUNeqcTntseSUfdA/wcf7P/mffdPn37xFVdePee55w4cPKhWq00mUywWG8tSo6MS6swnYqs2m0shwjMghGEKmABBjBIAxFi+WJYpVCqNrlSuirlGCMb1cASCMUGUEQYsFA1qDZpeaV8wEqEABBgCKPMQT1SUpqH3W/pe27/3kbffeGjeC6/vXN/nNpUBc6xuLxxt1VijGnwcOu3DMPRhivvwIR91KgA4e8sYjMbMjhzCGCOUInFIiRZrzChPSA3jKsE8kAqpRfLhDlXr9iOb17y/fPWuZRv2rNx2aMP7J7YdaT3QpW7zhJxFISdegLGR7Htjpv2EMoSxMBKJPM584/I/QMaZ76OE1d8D9RpEdQ+CuCRYnFmO+fzsDiN64b+59WPkw4p1LPONrqEWY3Uffvjhiy+++PLLL58zZ05bW9vg4KDRaIzFYjzPp1KpoaEho8Us12qVGpXLbKgFvHmT1n10b/eSBUONRyAZglK29czpRx//j4umz5g585If/PDR9u6+WDITiSbkCpXRYMpl8mLmXizUXWkEYUooQjhfKOr1RrlcOTQ0KAhctVJSKhW/+fXvrrn6hhkzZz/xn79uOtNeqgolnrp9kVMd0r0n2zfuOfn6kq0vvrl50XsH9x/TqPWhYKRSqCCBQaGGLK4BucZoMDvyhTJGCCOeUZRIJJpb2n786I+vvezymQ0NX7jqyj//4heapuZaKg2UEkGox/NhghAv1hVLZdIOl0upUkfCMcQjRijDhIy4NcUCFZSiSDTc1dvd1tnRK+kT3/GDg4O5XC4SiZw8efKhhx669NJLpk+f8e0Hvrti9Tqd2ZotVmqIVgXCEypuAiUCxQIlFCCWSustFpXBMBQI8phQCpRAPZMspiAgQHzRO+BsPNr53luWPVvB54FykWKCMBUQEeuhlWuCQqOfM/fla667cfLk6fd841tr1m+UazRqvUGh0etM1uFAOJ0v1hBGDIYDYbXeaLTZE6k0Y0AIwZiIS6BESwaMMJ9SqfR4PNVqlYixnpjQulcQiQv0i/mCSa83anQRf1ioCXXmEwjHoxrPEYoJFlKxyPb1a7/3ja/PvqDhtquvfu53v9eo9Nl8pVjmhge9NotVo9NJVVqzs9/pGVKrtCqpwm2xoXIVMKZIwLyAERa5TTSSKZVKg8EQi8VEo/VYe9WobzeVSlmtVrlcnkgkxvp2KaUj6TcARplPpfIODYv6EROGMBUEhASeIh6AMr5aGOzv3bDx5LzXBw4fHujtsmpVOr1m67Ztjz762JQpF10885If/vDhrq4uj8djs9m0Wm0wGBwbsjB6dQBACCUSCalUptfrstk0wgKFemABZligBAMTKM0USxKFUqHRFoplTAijonUPiV2BSD2/cTgS0hm0fVJJMBzEFAmI5zESkwXyDPxlrn3I8+qBnY8vfnXe1lXdNm0JkMh8o7hMRwJ4P0bm++sa6S+e/x/lp/OZb8R0TqhAKMaU8ATXMKpijAFSlZTE1rdk66KXls5Ztv2tNbvfXbN72fJd77y59tV5K15cvPmN/a3v6/tV2XISMY4BZufGCVPGMCU8RrzA45EQ4HHmG5d/dhlnvo+Ss8xH6Sje/c3tn435xs5K2YdMfaNeXcaYRqN56aWXLrvssmnTpn3nO99paWnxer1er1ehUAQCAfHlxPF8Jp8b8Pt1Rr1a1juolLqaT2l2bu55d1GovRFiPrdO+crLc6+67roJkybfc883t27bEU+kOAH5Av4+iVSvM46x81GKGcEUIUIpYEILpaLeYFIq1T6fj+NqHo9r0aIFN3/6loumXvyNe7+9e8++WDwlUMhVKh6fX6YzOX3R4XhJbvZtO9Az763357y07vVF23bsblbrh+N5lOfB2h+Uaa0akzOdq2BMKcYEC0qlcu7cl6676pqLGhpunX3Z49+4Z93LLxkaG2vRKAg85jhhJJ5QZD7CcCaXdXncKo06Eo0KgsAoJljASBh5f9frjabTSbVWozMa7E6HmLpFrVY7HI5jx449+eSTs2fPnjlz5t1337PsvVXNrZ1WpyedL9UQ5QnUEOEw4QlFTDT4UQYQT6eNVptabxgOBHmxrpO4eGgM85X8g57TxzrfXWjeuREGnVAuUEJE4BPvvt3heWfp8ptu/dwFEybfcuvnl69YY3d5SjUuFItZHC6ZStsnV+lMluFAsFitDQdCWpPFbHckUmlKxfV8VHRdiT0CAKVSaWhoaCzzjXrWCCOYIgaEElzMF4xanUGtHWU+QhjClBcQJ/AAUMzn2840PfK9f7ts8qQrJ1z4u0ceaT5ytJAr8hhqiNRqtVIxH4lFTU632mTtk6tON57paG6z6Y1coSTOrCiuz1dEmEun03K5XK/Xx2Kx8+x8MDIex9ot/ZyPAAAgAElEQVT5PuzbHct82WxWo9FoVGrfsBcA2IidD9XrE3LAMK2Vc4MeyebNbW+9ne7qokF/3De0d9+eH/7oRzNmXNzQ0HDvvfft3r2nVCpls1mz2axWqwOBwNhyfKNTLwDAGI+6p3O53Ci2EjayAUOM5UplqVKt0GjyxQIWa3WMLEMkhIj5QgAgHI3oDPpeSV8gFMBUwIRDhEOYwxjzlJUAoozt08le3LVm4e4NfU5DDZgAFI/A8XnTwlFN8tf1zNgdPorq/n4eGnvv/iJO/cVPxKAOMXcyY4RQQaxZTJlAGMKUYEp4jKsCYgDeuHfXqW2LN8/ffnKDO2EJFgf9uX5X1KJw9ZyUHtp2fN381S8vWvf66Z7jobQfgBKGKa3Hi4zGBWNKEMYIIYL/4cCXvynjzDcuH7+MM99fENFZ8LeYb6yp738E842aFsRPRMcuACCEAoHA8uXL77rrroaGhttvv33p0qWRSCSXyw0ODsrlcp/PhzEWj+eQkC2Xg9HwkMceMmrtjcf6Nq7qWPLm0IkDMXXfpmWLv/avX2mYMOEzt942/403nS4XwkRAyB/0SSRSvU6fSWWwgIEyLGCCKcEUY8IYYErypYLOaFRrdf5gwOf37d33wd1f/9qkSZNvuOHGBQsXWmwWwghmuFApDQcCCp1+KBQv8CxZRrbBRFOnecP2pjff3vbqm+uXrT5wpEklMQx1KV09KqfB7suVBQAASsOh4No1a77ypa9Mbrjg05df8ZvvfW/p008dWvKO9sjhatAPfI3wNQELwkjBAEIwBZot5N0D/UqtJhiN1ASOMUQJjxGHkDAyv6cALJPNaHU6i9Xi8/vS6XQsFnO73b29vS+99NJnb/tsQ0PDZ26+5YUXXuzs6tMaLGa7K50vcpgKFGoIc5iIdQLEOrkMIJHJmGx2ld4w7A8IuF7QgIh2PkJBQECEkn/Idfp4+5IFpm3rod8B5QLBiBME0RGcSKY3b9l+37ceaLhw0mVXXP3LX/1OozWWazwAlGpcPJ0b9AUNFrtMpVFqdQ6PR2s0S5Uag8WaHFnPxxgjhNZz2BICI8ynUCjcbned+ZgY0AiEEkQF0QRaKhSNWp1epQ37Qny1zny8gAVMEKM8EtRq1fN/fPaGq66c1tDwtRuu2/X2W1GHnSGMGXAYI8wTwle5ajST9YajJquj5UzrqWMne9u7AoPeXCpTK1fEYlfigy3a+WQymV6v/7BvF8YwXyaT+Sjf7lgaqTOfWuPzesWPMWEIM4wJxggjHhimXKXgG5Rs3dL5ztKKXAGxmMdsfOaPz1xz3XUNDQ3XX3/D8y/MlcrkxVIpFo+bTCaNRhMMBv9icAOcx3zZPMEExHJ29bLBlALDjOQrJZlapdSq88U8oQIAYYRQginBhGBMsaiAQtGI1qDvkUj9oTCmWAQ+hDmEeJ6iKtAswHGbfN6+NUv2b5R7TAIAAorp2VaNxb6z/TLKxX8Jv85TO/9F5vsrp/rwn85Td/XiuQyPWSLLEyogXF/2yAkIAPwJ377m3ct2LD7WfZCHCgMkQLXKiulqIpAetg0bT/cd37Bv9dLNi7p1bZlaAjNBXMIAdeajhBEkRnshdB4u/0Pf8aNknPnG5eOXceY7X9hHMt9HuXTPcf6K5/in6cNRBcTY+TEco8yXTCZF5+P06dMvvfTSZ555RqFQUEpLpZLb7VYqlX6/XxAELCCEEI8xAuAJqpWytZDP29sh27qu+e3XZRtWtK5f8fD937jk4ukzZs747e9/19ndhQhmABWuEgz75XKZQa9PJ5NYEBihWECj7lEKDFGcLeeMNrPGoHf2exrPNP3+D09OnTZt+sxpP3r0B929HblCEgALuFaplgKhkFyldg0M58o1BEAACjVwDsaPNcmWrNz9wqurX39n16ptTZv2dh5sVMm0A6m8wAAK+WJTY9Njjz42bcrU2dNn/Ox7Dx1cufL4iuVnVq9U7t1d9g0CX6GI47HAn2U+QoDligX30KBCp/GFQxWuSplAKU8wh9BZnw4AZDIZjUZjMpnC4bDY54FAYMeOHffdd9/kSZNnTJv56COP7d6912y264xWjdGczhcEShGDUSOfuLyPJ4QBJDNZs92h0umHfH6Ezt4ySikjBJAAVCgGhp2nj7cunm/Yshb67VDOEyzUBI79H/beOzyO8tz7F7hXbKppARIChJKQUBJaQsIJOWkngTRIo4QQQosDxGAwGAy2wVTb2Nhg497kIlnV6treZ/vObFdbSavtu9Oe/v4xkiw75Jzz/g55D/lduq+5fK3X3t2ZZ5555jN3+d6MZTL5puaWu+7++fzTFk6bNuM7d9y5afPWXL6sNS6DlCHGJIBT6azbH9SZzHqzpbm9s+FYm85k6etPYXTCXX/c31Mul2OxmMFgCAaDoiiOTS1KKcUEQwwwRZjgSqnstNltJktfvFdjPgixokKAsKQqHr/3tVWvfemKy+bNmH7pwgWPfPdb1l3bWKqPAQViJENVBSLCCmYIUKpgPJgeMeiMR6qP1B6sdVmdgj/UE0/kszlFlifGdv+TfD4y1m93zM+n00o96MmJa6OXrcZ8ZrM5fgLzEYQJxggjwBimQKr0xnUfbm5ZuarYqRuwWndu3vSVr147bcbMs88578E//HHHrt0uzhOJRb0+r8lkMpvNfX19E6O6E5lPKz3u1nXbbY5xXzhBFCPN2UooI5iiolQ0WA0mmylfzCGiMoY0TxPBEGOIMCAMM8Z6BwbMdntblz7Zn4KUAgQAUgFSIVQVrJSZPMykva7mJTtWr967zhTmIGOQIUTQRDckm/DEOLqanFgwMZH5/t+taP+V0dHcVy0bEhIGCQWYqAgDzRunaQMyRjPltN7T+cGB9Yda94uwRBgkDJHjKcFUREWjt+uFd/724eH33TE7IAobK+Agmk4LgRCrAKkQQYwnY7uT9q9gk8x3sv3fMN8nvKN9x2dpDE+6+Z3k7YMQWq3WRx999Nxzz50+ffodd9yxZ8+efD7PGCsWi4IgmEymZDIJoSZIgAFGCiEqghgqDFTKsSB/tPrIihfW//nBJ35054Xz586dNfOmW24+UF2dTqe1369I5Z6+pMlk4FzObCaNINTu0xiNFtMhhlUCilKJj4fNTmtDa9Nfnv7rlddcc+rUKd/8zjfXb1rXP9yrIBFRGWBJlCv9/QNWmyMSTRRKEoAUEgYwkyHOFEEwlq1v876/tWnpa1v/sHjNk8+tXf9hrS80nBqsGAyOB+57aNE55085Zdp3br7t43fX9tkdLZs317yxyvDx5kpMYKpIoKxAoCKoacZiggmj+UqJj0eNdmtioLeiVDBRKQGUAK0ecCLzWa1Wu83W09PDGJNluaOj45577jnjjDOmT5/x7W/fsWbNW62tHU3NbfVNrTqTdSRfAIQixlRCxlL6mIJGWxWnszm312+22GLxBBzNrCea8ATFiEGFYbXcGw/UHa578VnrujWM97BSjhIEMZJkRaczPPzwI4sWnTd9+swbbvzGy6+sNJqspbIICQWEKoiomKmYKQgXJXk4m4v39ulMlkO19Udq62w2eyqVEkVxHJ600WCMVSqVeDyu1+sDgYAoinSsbFbz2EIMCMOEErFccVitVoOpJ9qjSoASpqoQYSorajQeW7Hyta9df93UKadeeclF933v3zY8+kf+wG4c45kqYgIBBggrEMkqUhQEMWNlUfJ5/F3tXV3tXUFPwG62d3d22232eDxeKpW0fcjn82azWcs9HQ+MnnQPJoRkMqP5fJ9QwzHBtHw+k8kUi8W0dxBmCFOIMcQIQkgppqpU7k2ad+xoeX1NtKZ20/KXvnPrzVOnTz3vggvvf+APOr0plkjwYcHmsB9rOVZTU9PW1pZIJCb+0ESYHsvn67Lb7PlsQYM3DAlBWrEYIgxjCstS0WQ1mK3GsdpeSLBKMBjFPgQIxZSxvtSAxeFo69Il+wcgoQqCClIVqKiqqmC1wtQ0k/Zzzc/tXL1671pT2AkYBQwigk5yVk0cGXpimctn24hWb4spxBRgCgiBBCMMRzeCMMYAMaUEsw36mt312yx+Y04eYYzR0c8iSFXCUF82sa91+/p9b9Z07peRyBjTUl01z6uW+AAQUICqXaRsMrY7aZ9xm2S+T7C/Zz5ECMLHJUA/CQE/m7FdbQnStrHlaLR0Qzvz8Xjy/fc3XHvttbNmzbr88stWr14VDAa0TxYKhXA4bDSa4vGEqqqYEEwxJEjBGCCIkcoIAOn+SEfTR88u/uN3brnx/LPmVlV94eKL//TIn3U6XSaTURSFMCIDOTWUsljNbs6VGUlDCCgjWrWhFpcCFAIKKkCMJKO1zXVLX37h2huum3/6wi9c9sWXX33F7eNkKAGsKlCGBMiKPDAwaLc6w+F4oVCBgELEIKKYMMKYgtjAiGj39h04antlza5Hn37rL0ve2bKt6eOPa59d8uqlX7hqxsz5X7zsqlWvruYdHBgYbP/440OrXzNs/aAS9jOpSFVJAaoMAIQAQqghaV4sC4mYyWGN9yfLchkTSAmkRNOAGC2lpZqfz2qz2+09vb2YEI5zvfjisosvvnjGzBnXXHP1mjVvWizWSCTW3tF9uKauvulYIBQezuQlBQBEEBl1SgBEVIQpYyPZnNfnN1ts0VgcIDjWcQBpJ4FBhRFQ7o8H6g/VvvCM5Z1VzO9ipRxjRAbAybmXL19x6aWXTZs24/Irrlz24vLaow0hPlIolhWAACIqQgBTza0BCVURrshykA+3tHXU1ta3t3e4XC6e51OpVLlcHvf9sL9jPu1NzXUMMQRIxRQRisVyxW6xmvXGZDQhS7Km1cIYS/b0btm69dbbbp01e/aZZ57+yH2/3fbq8iPLliT270AhN5PLWKvuRbIKRRVIAEPGmCQrAX/QZLQ47NxQ/1A8mnA6OKPJZLVa/X5/KpUqlUojIyMmk8nlcg0NDf2nzJf1en16veE4841W39PxZD52vG7XHI/HtXcQIVBT/kAa8xEClEqq37Z//4EXX9q6ZMlPbrppwZzZs+fO+eU999bW1heKZRWATDaTSCYsFkt9fcORIzUWizWVGqxURITGk+Qm+vlGurt1dps9l80hiDQ/H8WEYowxxBRhCipiwWw1mK2GbH4YIpkyiDEgCGol8AgCretrf6rf6rC3dXUl+/shpQqGMlJloCoqkJBSZMowk/a5m5/duWr13veMggMyCigaVTTRKpNPqNoeu0189rDvk/aFjubzMYwpQETFFGICCUEEaacQY4QRgSoRM1KqxVq3Yd87b29/vc54JNjvTYupCi4AJlGGGGMZMbW3ddu6fWuOdOyXkaR9/ejUYlSL7aoQKECFeFTheZL5Ju0zbZPM949s3EGvFWhpxYmjz76YsH+RfD4tKUvbRvOa8Wj2Cca4WCwfOnTkV7+6Z86cOeedd979999vs1kkqaJ9TGO+UfEUWR7FDQJVjAAECCgMqXJ6wN1av+yBe2+++NyzT6363JkLf3H33R9+uMVkMgmC0NvbW6pUKpI4ODxks9ncnDs9klahShiGGCCCEMEQIxUDyJAEFS7geXPt2zd985YZc2eftWjRfQ8+0KXTKUDFhGgLK6FUUUFqYMhmcQqhaC5bwpBixIBKVIUgSLXKaUBYaoS0dQffXLv/scWvP7F49c9+9qerrrypqmrOwjMu+Pk99+l0FlhW0Ei+dfuOg6+vMmzdVBG8TMyzUeZTVVWFAGFMMSUFsRxOxsxOa6w/UZLKRGvepAEAgUh7GmB0JJu1WO1Ojosl4oODg+vWrf3GN26sOqXqwosufOyJR91utyRJlUrF4/U3NDZXHzzc2WXwB8KpwZFiqSIrACKCyWgMkTGWzeV8Ab/JbI3E4gDC8Wg8JhokK4zB0kDcV3+wZulfzW+sYJyVlfMIg56B/nfXrrvl1m+ecsqUCy686I8PP6LTG90enxCOZrJ5WQEIE03mBBOmFXxo7unBoSG73dXe0dXdrTOZTHq93uVyxePxfD6vKIrmjhJFMZFIGAyG48ynYQulECMVKohATFClUrFZrUaDIR6NSZLEGKOUlUqVurqGu+66a+6cuXPmzPnxj35Qu3uHv/5IyyvP9+zZgn2OUeaDKoCSCkQAZa3UVJRkny9gNtl83pAiqaoCR0YywWDQZDJ1dXU5HI5oNBqPx7XXn8h847HdbDbv8wV0OsN43e54Iy9CGCHH63YtFovZbBmL7VI4WraDIcQQQkIpRqiSHtbv3/fGQw/9/LqvnTdr5qzp079x6y1bt+/I5YvakGKEIIR9ff16vam6+lBDQ5PTySUSPZlMTpKUcacaYwxClE5ndTqDze7IZrMQQkaZpgRJMMYYEgoxBRWpqDFfJjcMkEwZwhhqh4DhqGeaMTqQ6rM5rG1dnT39/ZARhQAFAwVCVUUVqOaZMsSUfe5jS3auXLXnXZPggIwBqkWuKaYEM0IY1QZkFAC1/fyMxXYpOxlB6fHGuIQxgglARB1XqyREc0cTCDFmpKBkvUn7ke49r299+bEVDy17f8lHdRs6PE3uXlsyG85KQxIuhHq493a//uGR9QZfp4pldmLy4ti0ByoEiOCJfTo+lQOcZL5J+/Rtkvn+ayOU4RNXOvKPt88A8004p9odWZPdxZoqvcZ8jLFKpWKx2B566OHzzrtg5szZP/3pT/fv318qlca/p1QsRiIRnc4QDkdFSYaEQIpUrKpIVYGCgMIYzvf3NO3Z8bPbbzpvxilnz5jyix//aPvH2wQh4vP5bHabyWz2+H3heCySiFusNo/Xl8lmAEKYMaBJ82GoQiBDFVBcUeTahrp7fvebmfPmzJo393s/+P7Bw4eG02nGGMIUIIKwlu2O08MZh80lhKK5TJFiygjDkBJIMaQQMoAYokxUaTSZN5jDO3a3LH7q9a9ed+cpUxZWVc2+4uqvP7P0NbcnSlSG87LuQE3tO+8ZP/6oEgkxucyggjAECCGAESSa9mJZrESTMbPDEutLlKUSZRATFSIFIFVjPoQRxGgkk7E7XF5fgOM8hw4d+vGPfzhrzszZ82ff+7vf1Dc3lcUKYwxCNJAaNFtsjU3H9Dqzxex0Ojw+f7Cnt79QLAOIxhME8vl8IBAwmS2RaBwiTAjFGEGoIgQwUgmQGQOlVMJXV33omScMr77AbHomFrOZdPWRw9/7/g/mzj1t/vwFDzz4UEPjsUw2H+LDHq8/k8uqEBJGR6XtKNNqQseKPQedLrfDycXjicHBwWAwaLPZxkVntOYiiqL09vYaDAa/318ul7XlAmFMKCWMYKo1LcWVSsVqtRr0hlg0KssyYwwh0t1tePTRx84888xpU6fdesstO7Zu6fP7+rvbm154un/XhyzIMUUkBCEMEVIh0nyRhDEmy0ooJBgNFqfDI8uAMYYxlmV5eHhYEASHw2G1Wg0GQ21trdFoTKVSE3PRxhNYtXdyuYLPF9DrjUNDaaRVpI4/uVEt55UxxnK5vM1mM5st0WhsPGUQAAAgUgGSFYAII5iU0yMH3l//m29+85JZs+afUnXtV65+4923/TxPiJYcNxq3zWRyXm+go6NLrzc6nZzVarfbnX5/MJ0eURSgXWsI4XQ6092tt9nsuVxutJpeU/8mhFJMGSIMVuSyxWYyW42ZXBoiMPZEN6qPOF5v0T/Qb7XbOro6e/r7ECOAQsAgpAgiIhNUYiDNwH5367M7V6/c/a5JcKATmY/8A+Ybf7L9hLDv/4Z9EvNN7N6BNJUWiIGKIdBSEDBFiEJEKGPZSsbo6dq8f+3qzcvf3rly+QdL//bWX555/cmX17/w7vY3Pz60aXfdxxv3vPv8W08dNVQPVnohVSmjE93HhFFEMEAQIIgJ0Yp56afnBZ1kvkn79G2S+f5roxMK1o6/8w827d8/A8w3wTQdee2mgMY0OEgoyK9etebKK6+ZMWP2tddet3btei0RbdzK5UosGjcazNFoQlJURClkWMGqChUEAUWQAMVpNry85OkrLlh0xoypN197zeb16yNCGKgwm8kmkglfwO90u20ul9lub2nvtDldw9kMpJSN98zARIEIECqqIJJIvvjyy1dec03VKVXX3XjD62ve6OlJYozYWBmeNqiE0Gwm53JyAh/JZ4tjfZEYIwwjAgCGkBDKAKZDI2UHF9m6/cjPfvmnc879UlXV/Is/f+0PfvL75158e8fueqspGHUnW/bW1W3YYt69V072MAAY1LT5KIWUQsoIY5RJopxIJu1Oe7I/WZFLjEFKASIKIgBTiCmGFEOCs4WCxx80Wx179x94+E8Pn3/h+dNmTrvtO9/6cNvWgeEhLdiDCUuncy7Oq9ebI+FEItYn8FGXy+PiPMGQ0Nc/mC+UAUCMsWKxFArxZrM9Gk1AOFoeSzAiBFEMGVIYQ9JQb6ippnrxo4aXn2d2Ixvo0XW03veHB888Z9HsOfPu+Lc79+0/kM5kFACFcMTj9WZzOQ10xuPRE++XA6mUi3O7Pd50egQhVCgU+vv7eZ7nOM7hcPh8vlQqNTQ0FI1G9Xq93++vVCraBxFGdKySUbtOREm02mx6gyEaixFCMMI+n//ZZ5+78ktXTp0y9fqvXbd65cpEJIJGRgZ1HS3Lnh7c9SELuhlQxjIRiNZXTcNfVYXhcNRosDgcnMZ8mkEIS6XS4OBgLBZzOp01NUeam5s8Hnc6ndYck3+/phUKxWCQN5ks6XQG4xMv5wlWKBRdLpfVYo9FE9pOUEIxxEBFiooUgBljsqS6LNZnH374y4vOXlhVdf3VX3ru+Wedfm9Zlilj2iWm/W4ulw8GebvNxfORVGowEom5PT67g/P5AvF4cmQkCyFCEI+M5Ax6k8PhzOVyo5mUhFFtREd3kUiy6HTZHE5bvpBDGDLGGBsPIx5vFpEaGnK4XN06fX9qkDCGGMYME0YIZZBRiZEsQwc8rc/uWr1y93tG3gkZA1pRuAZ1dIIO/YQWF2MBg+NSAOMLzv9WtPekUzfOfExjPgIQBhBDFSMVY4CI1nsNYUoYqyiVRCpqduu6HK2WoKHN0Xy448COox9vObj5g33r1+98580PV7349rOLX/nz4Y59qVIvpICyCYXeY3ItECM0dkFNMt+kfdZtkvn+O0b/LzHuf3EMx88mIVrH2tHXmiGkyX6wkZHsvn3V3779uzNmzDnrzHP//MgTJqMVAKSqUFUhAAhCnM3mBSGi15kFIVoolSuyXFbEolgqlQtAllSxMtCT3PT+uju+ecucKVO+cP55Tz78R87ukCoSBBiooCJWhtJpPy/ozdbGltYDh2tbO3XRZE9RlGSIyrJaUUBZAUVRFVWU6Bs8cLj2ju/++5y5884468zHn3yiq7tLFMuqKkuSqIyZqqqyLA8ODdrt9kAgODQ0rCgKAEB7v1KplEqlSqUsy0q5IiV6+2sbmp965oUvXXXDrNlnn3XOpb/+3WNLX3znxRUbnnxq1aqVH+7dWr997a4D732s33WoFO1lFVURQVmGogTUiqKWZSgCKKFirhSLxG02WyweyRdGFLUsKyVJLopySVIqkiKVZamiKMPZPOcL7j905Im//vWLV1w+feaMz3/x0uUrVjjcbhmAckVSVCiKam/voMPmtlqcI+l8uaSkh3N+X9BgMHZ0dJmMtmBAGBpKqyocGcl6vX6T0cqHIuWyqMhAlYEiyYosqVIZiEWqSqW+RLChZv+Tj+peegEZuiMdLa8te+78iz5XdeqUL1159WurXufDAiQoV8j7/D7O5RocHBRFEUKgKKIsS7IsK4qiKioAACGQTCasVqvNZh0YGNCeDRRFyWazkUjEarV2dnZqRRJ2u72trY3jOC1fU1VVSZJkRZFVRVJkCagSUHOFnMli7tbrhEhYUZVYLPrOO+985ZovTzt1yvnnnrfkmSVWswXKCkynE80NbcueHti+kbmtpFQCMlAkoEiqIiuyrEiyChAplcRgkNfpDBaLLZ8vKgqQZVUURUVRIIQQQq2auKGh7uDBA01NDXa7PZFI5PN5SZIURZFlWZZlVVUVRUmnMz5fwGAw9fenRFFWFHDSpqoQIzoyknU4XCajjQ9FZVkFKlIlIFXkUkEsFqWKqKqQhsOxt95Yc9u1XznjlKovnLlw8WOPdOi7c7IkIVCulCVJkiVZa0mcSg26XB67jevtGZBltVAo9fQOcG5/t97Y2aWz2Ryp1FA+VxroH9bpjDabfWhoSJIkRVUkSZJl7SwpAKiqquTzBbvdarfbRkZGJKmiqrIsi9pZUBRFklVFhRDh3v4Bm93V0WlI9vSrAEqKKMuiIkuKAkSgFIicYpXdzsa/7Xht5e61RsEFGFMZghRpQkCjqSvkuD9vjPnY6HZiBJN+lvL8RveKUq2Lt9awBRAMxiqlACZaOQ6ieOyBnmCGMIOQqWVU6kkn7EFLo+7orpqP1217e/XGFTUd1dFBARLATuwgNy7Rh0fbszDCKGGf2uo/yXyT9unbJPP9I/s7b9l/y8Y/+/9+b//Rbp8oCaYJwBK93vDoo0+cNv+M6dNmf+Prt65bu9FqcSbifTwfDvECz4cFIeL3By1mW0N9s15v9gWCvlAowAdDQiAcDg70xiOhwP5du+656+5zTjttwbTpd956y/o1a9w2ZyKaFPiwIAhCWODDgjcYNNmdja0d23fv27n3QFNru83l9gSCnM8fDEejyb5470A43nuwpv53Dzx0xpmLZs2ae/vt39648QOnyykIoVDIHwz6IxEhEgmHw2FB4AVB4DiutbVVp9NxHCcIQjgcFgSB5/lQKBgM+v0BbyQaDkciBpNx+Suv3HDjTdOnz50954ybb/ve+x/sbmyxVh/pfnnFxiceX/HYQy88cf8zrz25/MBbW0IdtkG+vyc5IiSGQpHeMB8LB8KRQCQajAl+wW62HmtuMlsM/qA7HAnyYT/P+wUhJISFkCAEQnws0RMSIs3H2v/69JIvX/vVU6dOOzRJSYMAACAASURBVOvsRXf//BcHDx12e33hSMzrCwZDET4Ucdjdba1dzU1tToc3FIjwoajPF7BYbC0tbYcPHT1a29jVafD5gk4n19HRday53WS0hYIRPhQWQkKY58MCHw4FwgFPX4TnLcau7Vv2Ln6s5fklwo6P1/7tqW9+/fqqU085e9E59/z61zW1dV6/PxyLuL2ejs6OtrY2h8MRCgai0XAkIoTDgjZoPB8Kh/lYLGKxmJuampqbm7UMuUgkIghCKBQKhUIul6urq6u2tra6uvrAgQP79+9vaWnRBj+RSCQSCT4sBPlQSOBDkXAoHPb6fc0tx1raWh0up9vr+eCDD269+ZZpU6aeNn/+XT+5a+f2HX6vrycSizuctl3b6p9+NLR2de7Y0RG/v0eIhUMxIRjm+TDPh0N8WAhH/f6QwWBqaGhqbm7x+QI8H+H58NjO85FIJBqNer3ehob6Awf27d+/98CBAw0NDXq93uv18jwfDoej0WgsFotEIh63v72tu+ZInd3u5IWwEI4IQmT0t0JCKCQIQiQWTXrcgZZjHY0NLbpuk8DHwkKMD4ZD/pDfF+L5aCLZ7+R869d/cPMNXz992rQL5876zY++t33LJpff44mEA5EwL/BhXggFQ6FQKBaLu5zu1pbOhvpjJpNVEMKhkBDiI14/360z1dTW799f3dzcYjRarBZnXV1DW1uH3x/QpnQgEAiFQrwgaJM8EokEg8HGxsbGxkav1ysIQjgs8HxQEPhwOCyEo7wQEcLRcCxhcbiaWtqP1DRYra5oNMELIZ4P8KGgEOIDQohLBs3Dvnfbtj32wQsrd79nCnPjzIfIceajYw+LE5aSfxnmo5QSghBUIQQQI0gxoEST6VO1RjUYY4I1aZvjH2UYMSBjqaQWc+LISGkwleuJDYf7csm8lMEU0RPXV0w1XXk8kY817PtUjmWS+Sbt07dJ5vtH9i/EfCf99EQjE/TVtIARxqSnp2/V6tevu+6GKafOuPqqa5/665LWlg632+fzBl0ut8vl5jgPx3kcDld3t+HI4bq21i6b3Wl3Oewum5OzBwMev8fZUHPokQfuv+JzF82tqrrmgguWPPxwR22t18H5vH67k3O6XJyb47wezuuzcZ4uo6X6yNF91UdqG5rbu/UtHV21DU3H2rssdrfbF6qpb37yqb9dfOnl06bPvuyyK5999vljx1qCwQDHuVwup8vldLtdbrfb7fa43R4357aYzU1NTe3t7WazmeM4juNcLpf2wulyWh12b8BvdTg2bfnohz/+j3nzF86YMef6G295/sWV7d02X7DHaucPH+74YMO+1S+vX/r48uceXPLqwy9sWbGxZntDW7vbzCWc/qTHG/a4/B6n1+P0cA6Xobu7sb62u7vd4TB7PE6Oc7hcDjfHuTiXw+lyOLlAkNfpjWvWvHPLrd+cPWfevHkLv//9H7/33nqLxeH1Bl0ur83OuVw+zuUzGqyNDS11R5tMRqvT6XFzPq/Hz3Eei8XW1tZ57Fh7W1uXwWA6dqzlwIGDBw8eaWvr4lxej9vndnlcDpfL6XQ57W6HNex1e3VdbR9v2bvk6R1/fvjDR/74g+uuPfO0efNPm/8fP/3J+xs22OwOr8/Hud02u+3YsWONjY16vd7pdHg8brebGx83p9PBcS6/36fT6erq6urq6nQ6vdvt8Xi8brfH7Xb7/X6v12u32zs7OxsaGg4dOrR3796DBw82NDS0tLQYDAaXy+X2ejiP28m5HG7O6eZsDvux1pbmlmPNrS3rNrz/05/+dO7sOXNnz/n2t25fv26tvrs7FAjwHl/QaDBv/6jhmUd9b786VHsgZbcLnI9z+lwOzuV0uziPi/Nwbq/d4erq6q6rq6+vb7BabS4XN3a2Obfb7Xa7td1raKg7evRIY2N9U1NTS0tLe3t7Z2dnW1tbS0tLV1eXzWbzeDx2m+tYc8fB6hqD3sxxXo7zcpxHm/NOJ+d0chzn8fmCVouzob6ltqahrbXLzfndLr/T7nbYXG7O7/WGbDZu3bqNP/7hf8yfMXNBVdUdV12+6bWXLJ2toXDI7vXY3ZyL49yc2+l0OZ0urzdgMtqaGltraxo6O3TaxeXx+D2egNXq6uzUNTcfa21t7+zUtbd17969t7r6UHe33ul0ecbOk8vlcrlc2mG6XK6ampqamhqr1aodvsvl5DgX53Zzbp+L83Aen9sf6DaaaxuaD1TX6HQWnzfIcU6Xy+FyOlwOp83lMAbtbb3WN5o3/3nD0pV71pojbqgxH0FIyx4gdKyp+IQeGORk5pu4/nxGmO/47YxRQhHCAGGIiJbuS8GY5jmACGKEGcYM5SqZ/pGevpFERhySaJkyeHK4mGHIVEAUyvDoOGgCDnS8uu+4yPbYUE3W7U7aZ9Umme+fYf/vx/ATmW+iFN+43EY6nT506Midd/77/PkLzz/voscfW9zY2BKPJ+PxpObeC4ejkUg0Eon6/UGzyVpf16zrNvm8wZAQDPK+IO+LxfiujpaVL7/41csvWzh1ykXz5t1z++373nm3z+2NhUIhXvCG+AAfCoaCgVDQz/MBIeINCp16U1uXXm+2WZ3uti79/kM1h2oaWtp1bZ2GF5a/ev03bqmaOmPReZ+7997fHzp81B8IJpNJzYsTiURCoZDmg4lEYmEh7OHcXe2dBr2B4zie5zWXj+YNCQkRPy/4+XBzW/vDjz72uUsuraqadsWXrnl26YvdBms41pfsHY7HBhKxwWioz2nw7tt04LUnXnn8p39a/MvFLy5+c93GmpoWj8GVdAd6AsE4z0cFQQgE/Farqb2t2Wox+H3usBASQiE+xAuCEAwGg8EgHxJ8Xv/evft//vNfLlx4xrRpM269+fZ331nvcnpj0Z6wEA8GwnwoGgknBT7mdHjaWruONbd7PD7Nt8Tz4Wgklkj0RGMJXoh4fQGnk2tubtm1a8+uXXuamo+53R4+KPBBIeALBgLBYDDAhwK9sUiUc5kOHd61bOlLP/3RL6664pypU+bNnn3bt765ceNGjuPi8Xg0GtV8dd3d3a2trTabLRgMhsNhzXun+cm0kY3H43a7o6WlpampyWKxakMdiUQjmn81HI5Go8lkMhQKmUymmpqagwcPHj58+ODBg/X19Xq93uf3hwQ+EAoGBD4YFvzBgN5oqGuo/2Dzprt+dve55507dcqUW2++5Y3XX/d6uGhEiEfDyXA4yTk91btbn18srH8j11yb8fuTQozno3xQ4ENhng/zQiQciQWCvMlkam5ubmlp8fm8vMCHBH7cgReJRHied7lcTU0NHR2tHOeKRiORSMTr9ZpMpsbGxurq6pqamm5dt8/nc3O+rk5jfV2zw+7mQ1GBj2lew/FNECKxeMLr9be1djY3tRn0lrAQD/OxUCAcCoTj0R6vJ1h94Mgvfvarc848e96UKV9ZdPbffvFT7mh1f9DTk4yFouGAIARDguY45PlwJJxwOjwd7bpjze0Ws037lWBQCPiFsBCPRZOxWCISifq8Qb3OvH37zu3bdzQ2NluttkAgoI28dpo0P18gEGhsbGxqavJ4PBNmPi8IY36+SCwcT1idXFNrR01to83KRSMJQQjxfJAPBflgyM8HXYmAMe17t2P7E5tfWrl3nTniQScw3+hGxuqGj98aJjIf+ywyHxv38zGqNSzWyuoRJVqCLiAMYAwQBAQihmQi2kPm2q7qo7qD+mA7n/YOy30FNV1ScyIsKViEVEEMYIYI03QPtBQZTPBovumoWDfSunQfLx76VI5lkvkm7dO3icx3UjXWpP1/tv+VMRxfmtmJOXyU0vF89kql0tLSeu+9v1m48IzTTjv9nl/99lhzR6UsAwBlWa1UJFlWFUVVVaCqIJfLh8MxXbcpGAhnswVRrCiqWBELA6merR998KPv3nH6jOkXzp/3469/fdWf/mTZd0BJ9KjFYlkUs+VyWRQrYqUsVkqSVJbVbFH08xG3PxTvHcgUygPDGU+Atzo8jS0dazds+vZ3/33hWYsWnHnOXT/71YaNHzpd3kwmryjqWD6TLIqiKGpJWUCW5PTQsNftCQaC/QMDoihqyXyiJJYlqSyrEkABIfr+pg9v+PrNU6fPXrDwrEf+/ER7h06UoCipFVGpVGSpJAMJVbKiq8N2aN2uD559+6PlG1ctXffkU28te2PHlgMdRkc0MVDIi0CCMF+uxJJJu8MaiYQzI2mpIoplqVIWRVGsiBVFVlRZcdgcy19c/vlLLj21asoXLvniyy+9xjm9qowkEYhlpVySKyVZkYBUUYZSI27Ob7O6hobSoigpiiqKsijKkqSIkiLJqigp5YoUjyd1OkN19aHao3UWiy0iRAdTw/l8URRlUZLKlTJUVaVQTLpcG59d8vNrv3Lp9Gnzq6puuParb771djAUUlVV0hLBFKVcLvt8PqvVGo/HC4WCloEnipI2vNqfWv89rQA2Hk9IkiJJqiwrkiRJkiSKoiiKWs2EpopiNBp9Pp/D4dDpdJ2dnS43F+9JZHLZkiQqEFQkMRAKbtux/Xf3/f78Cy+YOXvWVVdd9fabbwX9flmqyHJFlipAkpShVG9bo27Fc6kdG6nLhAoFVVJlUdVyz7ShUAEsFEvBYNBgMNhstlw+JymypCXpSaPJbpIkDQ0NGQw6m83c25uUZQkhJMtyoVDo6enhOK67u9toNLrdbo/HZzbb9d3m3p5UpSwrMpAkRRt8WVa1DQCUTmccDpfFbBf4mCSqkggkUVVlUC7JJoP1ycf/8vmLLpk3fcYtV1/95x9+b+eyJSlDOxjqB7JYksRiRSyVxXJ5dMYCFQ70D7mcXpPJGo8ntPksSbIoKtpPi6KkqqBcEhPxvsbGY4cOHWlpadHr9R6Pp6enp1gsqqoKAAAAKIqSy+WsVqvVah0eHq5UyrIsiaKonUFRUiqSIqpAAiDe22+xcx2dhkS8X5aAKIqiWJbEiixKZVnMwkofLex01D29/bXX9q4zCBxgDDCsNXP+++34MySmBH3WY7uaEUYgQ4ACSOAYxRKt/B9ABBDEDKtM6S/1fHRw47Nv/PXldUtf++ClNz569Z2tr3+wZ93e+p0d1pZg0jdUHCiBvMpkemIUWNOCIYxiQhGmGNHRzkwnjsz/0CaZb9I+fTvp0p1kvk/F/rfGcOIj5gkpJqM9PbHT6XrhhWUXXPC5U06ZcvnlV766YrXPG8KIYfwJeyzLak9Pv9FgDQtxsSIzTThDKXXrOh76w/0XnHXmmTNmfP/GG9948i97Xn7Fc/CwHIkyRSGMyYTgUfEOghnDjMkQC7FkQIgODGcURCFlhbLY0zd48Ejd7+7/w1mLzp85Z/4N37h5xaurj7V0BkORiiifdFwT/1oqFoOBYDgcHhkZGX8TU0IZw4xli5UDh2t+de9vT1twxuw58791+x37DxwaHMowxjChEGGEMFEho4ypUDA7urYfOLZ+m+dod/uhznXvH3j57V0r1u5bv63hYLPd6u/rz6k5hfWPlDwBPtk7UCpVtNJFPKbEwRjLZjJbPvrozu9+d9qUaeecfc5vf/27rg5dqVBhjDHMKGIUMQqZ1kG1WKiEQmGO8+bzxdGaUDoqikEmOE8KhaLfH2hqbG451uqwO30ePx8SEomeTL5QlhUZIcaYIslOvf7Je++98vSFC6qqvnLZZX97+hm7kxMlmTFGyejuIYR4nnc4HH19faqq/qPJMzQ05HQ6LRbLwMDASf807iQGAAwMDOj1eo7jhoeH0+l0PB53u92cx+0L+COxaCo9LANVAWqXrnvxU3+99LIvTp0+7YuXfXHJkiUupwsCwDR20IJfpcKwvk2/4tn0nk0s4GBAZewEbtBeqgBGIhGz2eziOFlVPnHni8WixWJ2Oh2p1MBEL4tWhhKLxYLBoM/ns1rt7e2drS0dyUS/IsN/NBTFYtnt9trtrkS8d+LU8/tDq1evuebqL58+77Trv3TVmiXPbl/2fOs7b2SNXTSdYhgighAdVW0nY115spmc1xuw2RwnDSylDGOqlQ9jTNLD2e5uQ3t7h8vl9Hg8Ho/H5/PF4/GRkRFFGT1qVVVdLpfT6cznCxiPPt2NjxUeK+LtH0rbXd4unXmgP80oI5RqNbeMUsyozEiWwQOe1iU7V7+6e62Od6mMAYb+O8xH/xWYjzKGGQUUKRioGCKtIgkRhAiEGEAIEKSM5eSsKdT9xpZXV7z/woFju3bXbdu0Z/3bH72+ZvPKtz56fd2Odzbv37C7fttR3eEWW6PB0+mJOmODQirfm5PTMikhpmJGEKEIEQypJhrFThyZ/6FNMt+kffr2nzDfpzh3J+2faievv2MvTsQ+msnk3n9/4623frOq6pSzzjrn7rt/se3jXXYb19ebymRysqxqJx8hghChlEmSnEz26bqMQR9fKpQYwYyRWDy8fPmLV1x22dSqqhsuv3z14qcMu/Y2rHnbvmNXxuki5TImRNLk7bSNMshYRVEDQtQT4HsGhkQVMsYQpT29A++t3XDV1ddOmTr94ks+/8STi/ftP2gwWu0OdzZXGD8KrWvIxAh1vlDw+XyhUGhoaEg7XoQQQJAxVpKkLoPx4UcePffc86uqTrnqqmtefOnlaCyBMEWYjLZDh5CoCkMIlcuhrm79tm22bdsBH4PDJYEfONRsXbnh4OPLNjzx0qbVH9TVdIZcsaIvkbN5otHkYK5QgQgjgIAKNH7KF/ItLS333PPL009fMGXKlDvvvPPjjz/OZfJUo72xJu9ExRRSqKJCoRQM8i6XO5vNQ4jGB1y7/WM8ygrlcjkSiei69DaLPcJHOKfbqDfp9AaXzxft6x8uVlTKIrHEhrXrbvnylxdWVV10+sInH3u0rbOzoqiYEIwQRoAQTAhVVVUT20skEmMKySeVchPGWCqVcjgcRqOxt7d3otDJRIk7WZZ7e3s7Ozs5jisWi5RSAEA6nRbCgsVm7ezusjkdsZ5kLBFf89abN37j61VVVWecdeYDf3jQYrFIssQYgyqAKiAIM0JYuTCsb+t++ZnBne8zn4XJIh0VDNTEWrCmySwrSjgcNplMDqdTlCWtWPIkKxQKFovFbrf39fVp8pPabmvTY4z84maz5ejR+urqQ06HezCVkSWoHT0hmrrK6GHm8wWnkzObrZFIbJzJhobS77679utfv6mqquqyi7/w/GN/iepNth3bu995c6S9BfX3MKhApMIxpXEAARrtZz3idnstFltv73i/XTp+urUOJQDA4eERg8FktztSqdTw8LCGuV1dXVarNRaLFQoFAIAoina73Wq1aQov2mESQggliGAVI0gJYaxnYNBkc7a163p7BglmmhAmxAAhpBJYYTDDwAF365Kdq1fsek/HO9V/ENslE2K7lP6nNRyfERvbLcIopETBSEUITehIjCAEEKgQMMZ6RhJ7W7a/tWPlka59EivmpBEhGTRyuobu2h21W9/cunrxa48+tPR3j7/6x7+9/ZcVm5et3//W3pZtTdZaU7BDGPKNyEOAQkQIABhBQsf69NLjcv7/U5tkvkn79G3ipUsmqHpO2r+QaWA0UVVBu+GhMWOMFYuljo6uu+/++YIFp8+ZM+9HP/qPt956t7mpTddtMhqsdrszHk/m80VVheNeEllWenv69d0mvzdYLBQZY5nM8P79e2677ZZZM6YvOn3hc48+ajpS0683Nqx83bhx04jFSspFTLGMIRy7c0BKAaElSfaFwm5/SGM+zFimUNy1Z/8PfviTqdNmfe6iS/748CPNx9o6OvVNza31DU2hkFAqlTVPBmNstHnIaDsKUiwWA4EAz/NDQ0Pj4KKFW0KRyJIXnr/iS1eecsqUcxadd9/9Dx6tb8gXy9qXIIQQghgCqsoMQ1QpRQ3d5q0fWjZtkAN+VpYUGQ/kFZswtP8Y9+r7R55c/uFjL2x8+b3qTbtbjx6z8bGRskwoYxBTgChmVIXAbDH/6c9/Ov/C86dMm3LV1VeteHWFx+vRmmsRqElAjLWAQgxBUiyWeT7McZ5crgAh1pw9GudpLUI1yNCaHRv1pqA/VCqUCrliX++Ax+vv0Bv1NqcvEgtGE1u37bzzO3ecNXPWxQsX3Hf3XU31dZl8HlKGMEEQEgy1ZE5VVTU/XzweF0WRMTbOz+M8zRhLpVJOp9NkMvX19U2cS+OAyBiTZbmvr6+rq4vjuEKhMOY/RqIsDQ4PhQTeE/B36ro3bvrgW9++fdac2TNmzbznN/fW1h3VlJkJJhrzjSbQV4pZc6dp5dL0ro3Ma2FShaAxBUmMMIYQI8KYpKrxRMJisTgcjoooYq1f2sRi9DHmczgc/f394304xp9gtSNVFCWVGjKbrQcPHm5saDHqrX4f39+XKpfF8TmvDX6hUHK7vSaTRRAi2nI4NDyybfvOb93+nWlTp8+aMfvh+/5gaGxRe3rdu3e1r3o1fawB9fcwDDCGmGBNvwMiqO3JyEjG4/FbLLaenl5CtCa/GtwzQijGmDEKIRoZyep0Brvdkc1mtUhuOp0OBoNms1mn0zkcjnA43N/fb7PZOM6dzxe1B7PRKxwjiJGKICAEMZbsHzBZ7S2tXT09KUyY1g0ZYQghVAisMDjCQLW77bldb7y2Z61ecCmMyQyqBKLxRzWMjkuQjM+EfxrzfWr+hePMxxCjiBGECQIYAYwBxhBBAAAYZb5ISth0aO2G6rc7XM2IqYQhGVSKci5bTg8W+oThwBH9/je2v/LcusXv17y1p2vrB4feWfPxipfWLlny+l/e/Ghls6FBghJlTAUIQUIwZeTkkfkf2iTzTdqnb+MTdJwVJpnvX85OYj7tRq6p1mlt1gAATqfr+eeXXXTRJTNmzPr6N25etfr11tYOq8XpdvldTo/ZbHM63aFQuK83lc3kJUmhlKkqHOgf1OtMAT+fyxYqlXJzc9ODDz6wYOFp8+fO+cG/3dF66FCeF7J259FXXu1+d23aaMSlAqFY0W4YmigqJiomRVH28xG3n0/2DyoQ54ql9i7db35736JzL5wzd8E99/720OGa9EgmxEda27qqDx7W6Y0CH06lUoVCQRM509BEm6WFQsHv92vMpx04wpgw2tPf+/HO7Tfc/I1pM2fOmTf/hz/6j/fWrne63OWKRCkbQ2FEEGBAYRhhsdxj1Fu3bDavf7fidrBSkWEKGcsBFh6stFqETXtbl72xY/FLG59e/sGqd/ccbrS7haHholoGDDCmEhYKh9e89dYXL7982syZF33+839+/PHDNbW9fX0YI0YJRogiRDGiCBGAGKYEkXJZ5IWI2+3VmE/zMGlwQghDaNTxUyoVw0LYoDfywbAqQ4KoLCqDg8P+kOD0+A02x5ZtO359z68XLVh4xilV37/ua7vWvptKJhljUItfazq/GGOMVVUNhUJ2uz0Wi2lCyuNOU22qaOg2ODjodDrNZvPfM9/4KqEoSn9/v06nc7vd+Xx+PLqt9fYolIqhSHjr9m13//xnCxYumDZj+lev+9q7a98TIuHR/4YxAhCqAEPEEGJiMWfpsqx6Pr1rI/NozKf1YR5tbTfKfEBN9iStVovdYS9XyphoLjmNCxEhmBBcLI4y38DAwD/qt8sYq1REvz/Y2Njc1ak3GW1Wq9PlcofD0XQ6Uy6LACDtPxaLZY/HZzSaBSHCGMvlC0dqjt51188WLDxjzpx53/vuv1fv3lfqH2TDw56dOzpefWWkqQ71JxmBGAOtaADT0XJOxtjISMbr9ZvN1p6e3nGnu6bnphWAMsYQQiMj2fE+HONv5vP5RCLBcZzVarXb7RzHtbW1ms2WzEgWAsQoG8N2hAjW9MgRY72pQYvd2drWnRxjPqyNLIQqgRWGMgxUe9qW7n7jtT3rNOaTGFQIhBhp1A0xRlof4uOaLf9E5vvUvoSxcebDmmAeIQggBBCGWGuFpwJVhSpjLDYU2VK78Z1dq+qNhwGTx79grFZX6SsmWhz1b+5ccdCwwxrvMvo7mow1e+q3bdyzdsuBTW3GFhHIlDEAMUKEYMroJPNN2mfeJjIfnczn+9e0k+7NhBAIoZa/r9FSIpHYsGHD9dffOG3qjIsv+cLS55e1tXeGQmE3508NpDMjhUg44bC7jQar3cb5fMHe3n4tsX1gYFCvM4cCkf6+IYfD8dRTT1100UWnTplyw3XXvf366kJvL8tmh0ymIy8t73jrrUFdFy7mKMUqHs1qQpiqiKiYlGUlGI55g0KiLyXJKuf2Ln1+2fkXXDRt+pxv3HTb9h27h4bTjLH0SM7u4GqP1re1dZhMZq3OdGBgoFwuq6o62pyA0nw+Px7bRRBSxjTgOHjk4C9+/cuZc2dPmzXrxptvefvdtcda2nz+YC5fhJrjbTRmCBlQGEFYrPSZDI4tmy3vvV1xWFg2TWVJgUAmRKGsglhvuqKzRzZsr3tm+YaHF7+x9LWtH+xqb7XEo0NyRqY9Q/ktO3b9+w9/XHXKtEXnX3Tv7x44cLjWbHXE4wlZkTRqGZWJIAhDxAghmFQqkhCOcmPMRykbj51qkT7Nu1kul6PRqE5n8PtDkggwpBhRFSBFhb19A0eP1v/6nnsvXnTu/Kqqr5xx+rLf3CO0t4B8jjGmAgQRQggCADSeAwAEg0GLxRKJRMrlknYfpJSc9Jg3ODjocrnG/XzjU+vvmc9gMHg8Ho35KKUIIYgRY0yFwOKwP/W3Z86/8IIpU6defsXlf/nr4rqG+ngiXiwWoQoIxBgiqMJR5qsUs6ZOy8ql6Z0bmMfMZFFrKYw1fxPWWhAzCag9PQmrxWS3WyuVEiGIYEjGWh4TgijFxWLeYjFrzKfFdieuY+PeylKpwvNhvd4YicR6enq1nhwGg4njPJFIbCSdVVXIGCuVShqlCUJEFOWmpmP33//gggWnz5k7//Zvf2fHtu0DiSRTVTLQ796+TbdyRbbxKO5LMAIQVhCBiBBCGR5zjmYyWa83MM58Gj79PfOl0xmdzmCzHVDEWAAAIABJREFU2TOZDABgfMwxxqVSKZlMejweg8Fw8ODB5qamZCxeKhQ1eh5trEPJaDYhY/3Dw3aXp71T39OTQphpA4URxBABgkSGMgwe9LQv3bPm1d1rdbxTYUxmSCEQYKyJ8yE8rkYyvqj8c5nvUzE62glj7AWlBBMMxx8ksNYeVwEyZXiw0FdnPLRy84sfHlo3UE5KpAipjCgAVAVURQwwRnuz8a1HNtTo9/GDHsgUypDCpKKa6xvp6R3qVRDAlKGxlIxPfUAmmW/SPn2bZL7/f9jEe7MW6wQAaE6+crlcXV191113z5w5++yzF91334NGszWR7BWEqMXsSA2kgYplUR1J5+KxPr+PN5vsBoPZ4/HFYolwOGY0WIOBsNPhXrlq9Ve/9rWpU6deeullzz+31Ot0IVlihXzKqD/80rL2NasHOlpxPkspAhgighEmUGtPRpmogmA4FhBifYPpvv7UR1u2Xn/9jVOmzrzs8qtWvLo6EBS0FlNDw1mPN6A3mAQhkkgk3W630Wg0mUxer7evr69cLmuTs1wu+/3+YDCYSqW0G7wCVKPZ9NCf/njWorOrTqm68aabVr+xxmqzO11uu8OZyeYRwoxpiIPGmA9isdRnNji3bLK+t0a0G1luiIEKhLKKFEAAZEzBLC+qsf5iqz703ubav728+c/Prl380uYP97cfabVt3XvkJ7+496xzL5w976xf/vqBbbuqbU6fg/OFwlEFKIRCTFRMVEqAhn2UEoxxpSKFIzG3x5vJ5LQ2axM5YDy2W6mIsVhCrzf6/bxYUaGKoYoUGRDC3B7vS8teuuLzX5hTVfWF0+b/5sbrP/rrk6GjRzJhQSqWAMSYUkywdvYppRBCLUQoCEK5XGKMYgy1IOPES35oaMjlcmn5fONvHvfxUMoYU1U1lUoZDAa32621CNO8yIwxhLEQCT/3wvNXXn3VKVNOveSSSx7+08NH6+v0JqPFanXY7IloLJ/NQRVoFY4MY1YqjBg7zK89N7zjfeY2M1mkmBCECTohtiufyHzjqDe2QUJQsZj/T/x848xXLJa1lh4DA4OyrEiSPDSUFoSI0+k2Ga1WizMYCGez+UwmFwoJwSAfDPJGo/nBB/541lnnVlVV3Xbbt9av3zAwMEAgYEBmwynvjm36V1fk64+S3hgjCiYKpghTikfdt4QxNjKS9bg15usbaxLBNNImhI7JpGMttmuz2bPZLEKQjjnvNVNVtVgsJpPJxsbGg9XV3R2dHs7d19NbKZWx9jxDCcKjzDeQTjvd3s4uY0/PIIIUQhVjQDAiCAOCtHy+g972pXvWrNj1XnfIoTGfShEg+ARN5hMfJj9d5vtn3GiOM9/o84zmBT6ek6rF3AFUEAMiLsUyoY0H3nv+rafX7Xiry9Ham4kX1RxhaPwLs+LQwfY9mw+ua9TXADJaWEYYhloLytFudYzQUfGaST/fpH3WbSLzTVzcJ+1fyOiJNh6zY4xJkuT1eh9//PHPfe5zp5xy6ne/e+f27TtKpYrWA9SgM/f1phCkjDEEabksDw9lQ8GI1eo0Gs0Wi81isXd1Gro6DVu3bP/uv31v7py58+bN+/3v7z/WdEyVZEYwyWcHzLqDLy1tXrUieawB5dKMQoQhIghiAjABZJT5hFgyGI6FIvGa2vrf/f6BOXNPO+uc835//0N6o7VYFhljiLDU4IjXF7TaHIODw+VyJZVK+f1+q9Wqdf0SBGFoaKhSqeTz+WAwOJ7Pxxjjw8LyV16+4ktfqqqquuTSS59f9pLT6R5IDXt9QaPZOpLJQ0QoZRpJEAIYlBlRsZjvN3c7t26wvrdKtHez3ACDFYRkCGUIFYSxVkgLMUsOVJo7uI/2NK9at++5VVuff33Lk8+v+ck9D559/udnzjnzxpvu3PzxAT6aCgn9VqffE+BlAAhDmCgIKxgrhKhaaR/GWBTlSCTu9vhHRnIAQC3oPNpelhyv4RBFKZnsNehNfl+wUpKBigmiiqT29vR/tPmjb99227zp0y9asOB3//addx+4r+mV5b7dO4Xu7liI708NFsrl/8Pee0fJUV3roxKSkFBAgMEEG0wwmIvJ2QYnMI4kg6/9M5dsY0zGCBACSaBEkJAEQiAkFEA5zSjMaGY0qXPOVZ1zmukw3T0dKp1U5/1RM60h+Lfutbnv3fXu7FVrVk91PHWqdn1n7/19WwQA4ZH+qxhjn8+n1+u9Xm+1WqVUOQ4jGeUmcSGXyzmdDp1Om0wmmxwOeQzbg1IKABgcHFR4u0NDQxBCJc5HKY1Eox+u++jqa6+ZOm3qN0479d//8IdNmzf5Av5wNOL2uA1andVk8bHebDpTrQxDCVBMKNcomdSmZa/mt35IXUYqNJSO0ArmQxhCBDGVeSAqmM9iNdcbVYQhwhATJaurpHdRM7c7tp7vqzBfzev1azS6XK6gYGsI0fBwNZlMuVyM0WAx6M0s4w/4Qy4XY7c7Dx1qe/XV+eefd+GECRPPO++CRYuWsl7fSBtmwNFSjtn+mW7p4uHDB0kyQokwFvMhTBQ8Vywcw3xKeE+WRyZauVTp5zCfrVQqIYSUA9ustlQu8+HhqlarazvcplapDXq93WYPBgKDAwO1Wg1IAGFCKCWUZvMFm9Pd169LJgYQJBACjAFBkCAMCGxQUKRgP9P32s4Vi7auVvmtApUFCsUxmE+p42uemaOY74u83bH2z3mtf9n5ff4zP4f5MG5uGGGClcEolS8Qi5CKHKnpPeoNez5c8sHC1VuWb2vb3GE4bPUbAikmMuBPFiNmn/b9HStWbF52oHeviLgvfB2RZQXzKUR0WVHwG8d84/Y/2cZivrFMt3H7n2lfcJRfgHrymIp15c4Xj8fXr19/1VVXTZo06Tvf+c6yZcuCwSCltFwuMwyj0+hTibQkgpFbEaEEU54DAwMFt5vVanVdXT2HD3Ws/eDjBx945Bsnnzp1ytQbrrt+22fbB7M5SinFGFeKA2bdrgVzDy6eH2xrAaVBKkOMFarcaLMjTBqiFEtlHR5vW2f34397+rvf/bfjp8381e13fbp9V6XOAyIjSqFMs4NFl9trMJoHBvNKi3qO4zKZjNvt1mq1CocxEokkk0mGYYLBYD6fl2U5m81u2bz52muvnTRp8sknf+Ovj/9NqzEAiRSLww4no9ObC8UKhIQQihDEBBAZUMRTImCulDH12Ta9b1q9uGHtoeU0hRzGEoQASgBKEEoYSEQUyGBu2MlEmGDaGch0aJmXF6+58ZbfzTzlnAkTTjjz25c8+czrZkd0mKOMf0BrYOzuACdBTDEiIkACxALCIkJAqSfkeSESSXjc3mKxJElQlmmzPK3J5aSU8ryYSmX0WoPHxdSG6wjIVKbD5ere3fvuvfuemcdPOWX6tN///Gf7Vi5XvfO2Y9VK/2db3O3tJo1abzYFI9HiUEWUoAIfMcZer1ej0SgJWTqmno+MSnZTSnO5QafTrtNpksmEcvDHhnmamC+Xy2k0GrvdXiwWlQgfxnhoaGjrtq233vbzqdOmnnzKyb+98/Y1az/Q6nXxZKLONSrDlVAgaDIYNSq12WgKBoJDhSIWJMo3yja9+e35hW0fUZeR8g0MldIrhBFCGAAkIYp5wKdSCbPJYLaYqvVhRCA+1vtgJH5TrVabmE8J/X4l5qvV6j5fUKvVDwzkAECj3k5GCFUqw9Fo3GZzaLVGtUrf16vZvXvviy++fOmll0+aNOWMM8568smnjUYLQAggCSGRggYdLnh3bTW8ubhyqAUnI1SB+AQp2B2NqvkUCyWP22cwmBOJFP485RiP1vxBiAqFIbVaa7HYyuVyE0w3x6hc7I0G73C4TSZzMBhURKf7+vrMZnM4HC6VKoIgKd3Esvm81eHq6dUkElmMZIwhxgAhgCECBHIUFKnUwvbP371y0dbV/X4LTwlPQTO3S2RKji1F0LGfiz6nz9fc/ZUQ8B+BwrH/fvmpf9k/Nj9ElkdY0RBiAAnAxwaiBMEFiEVMMaBSvBA90Ldv0ZrXnn3j8Vfe/fuy9QvW7Fq+8dDaz46sX739racW/3XVtuV6ViPhUc47HdmUSC3GMsKjwWuZYErGe6+N2/9cG3v5NVfz4/Y/08Y6yi/sH2tKFZcsy5VKZf/+/bfffvuMGTNOO+20Rx55pL+/XxB4SmmpNMSyrF5rSCUzo9EmSjCVCUWQCjwYrtQymQGr1b5509b7/+Phc7/z3YkTJl16yWULXlsQC0VlSCillGAyPDRg1u6Y/+L+N+Z6D+4BQ4NURoQghAkkivC9jCgVEU5kBvYfan/imefPPf+iWSeecvU1N37w0fpgLKG8RnlZvlDyMH6d3pjODECAlHNSFMXh4eFUKuXz+Ww2m8Vi0ev1PT09brc7l8tVq9U9e/bcfffd06dPnzFj5m23/bKl5UCxWKIyLRYrdrtHpzUXi8MIktHKOUQwoEigsoj5csbUZ92wWrdiQcPSQytpCjmEJTCC+QACCAECRDSQzdsdnnAsky3WffHCK4tWXXz5TRMmzJg288wrr7vtqeeXbNvdqzVHTba43hJiAmkBEUSpRBSFMAAxRBgpTZtEEcSiCcbNFoslABR0ouT45KZQH6VUFKVsdtBoNDMetlapUUp5TtBrDQ8/+PBZp58+deKEX/3sR5tXLc8atN5PPg59tLbWcaTmZRKhgMFi1hvNNpvTHwgNDZWBBAAAfr9fr9c3Md/YO7Y8esnn83mXy6nVapLJBPkH9XwQwnw+r9Pp7HZ7sVBQsMjQ0NDOnTvuuvvu6TNnnHjS7Dvvvmvr9m196n670xEMhziBJzLhGo1CLh8LR9xOl8lgtJqtYZ+/kogNarot7ywo7VpPWQsVOQyhUu2n0DggBpgSAYrpdNJsMpjNxhpXHck9jjFZlsdiPmW1I39+aaT8rdc5vz+o0egGBnKK1oksj2wKHB8aKmczeZeT3b1r/98ef/L7379sypTjzznn3Ef//Fi/SlMeHpapLEg8gLwMODpcYHd8ql/6xvDhVpKKUlnCRCIyVuaxmdsdKpYZt99osCQTGfL5nGnT5SKIC4XyKOYbVg4sIaRJXVJ+Ks+LDofbZnMUCoVqtZrP571er91ut1isdrvT7w8O5Ao8gLmhspv196t0yeQAVupIMcQIEoQhQRwFRSq2evsX7lm9eNsI5hMoPFbPJ9Ox0LQJ8EY0/jAds/8rUN3/xX19eVK+8ql/3j6P+RCBAAOJAEWcGWNMMJGxgvlEhIAirwKpmK9l2ZSzz9Wxs2fzB3tWLPtkwYI1L76y6rnX3ntx+eZlfc6uPJcFsjTCaBkBfDIdzSAjheFM6chTX8NIKB3HfOP232Ff8zJr3P477f8yU2M9r+KOOY7r7+9/8sknTz/99NmzZ//qV7/as2dvLpenI4mkIS/r02kNqWQWKATAEdIoRZAq2SRBlOx25yuvzP/+96+cPGnq6aedcf99D+zfvb84UCQipgBRgml9OO8w7lr40v43XmYP7IKlQUqRjBFCBGGKZAqILFMKZepm/W8seeuSy66ceNzx55534Qtz5tpdrIRlRKmECSAyprQwVGG9AYPRnMkMSBIcW2kgSVKlUkmlUl6vV+mpZTAYnE5nb2/vX/7ylzPOOGPy5Mk33HDj8uXvJhJJJWZZLJQddo9BZxkqDCOkREBlQohMMEWAyogItaxZbVn/nvatBQ1TD61kKOIhliQMAIIAAoQQwTKQ4EB20O5wJpKZeGqwR2X843/85dQzzps+89Qf33rnMy8uefPdT5e/t2vl2n3rNx/Z3aoz2mNVnkJKIaUSlUWZSLIMZBlTimUKJJiMp7we7wj1cgzsaD6mlEoADg7mjUazl/U3ajyC2OFwLpj/+gXnf3fa1CmX/duFq95ZErabSCIS+nRj9OO1slZN84NcbTiSiHtYr83utFjtXl8gmUrncnmny6U3GFivt1qr0VFqonJ0m6dSoVh0ud0arS6RTDb1hOXPS+1CiPL5gsFgdLpcQ6USpbQyPNzZ2fWnP913+hlnTJl6/K2/+PnHG9bHEwmGZe0Ohy/g58WRKiiMMFdvDA4M+livw2Z3Wm1hq9l3YLdu6SuFHesoa6aAlwkZycJhpbIPEiqLUMxk02azyWwxNbiaEoSS5WMbpXKtVm3W8zWToV+2Bsf7AyG1WpvNDgKopICV2rXmdUQhJA6HZ+HCxVdeec2UKVNPmDbjjjvu2rRpSyqdFSWACBaBiAigWKTDBe/2LYYlC6uHW+V0jFJICJBlrBzVZlH/0FDF4/EbDdZkMquUfcmyUgF2bLoRIsVCRa3WWaz2SnlEBEf+Ur2NJAGXy+N0uiqVivJspVLJZDKBQNDhcFksNpeHjaczoVjS7mJUan0mnaMylamMCVIwH5IRT2GJSgf9qtf3rV6y/T2V38pTWaBIkiEgCJMR0XE8Um8whutDqIwpwcrQjlV8/ucB3z/CeV8b5jvmG2UiY4ghwAAQCGUECUIQEqSMDCEMIQGizBeGB4vVQUB5TMUqHgrmWD3T36Zt2dO1bfvhTfu7d2pdquxwClIJU9TEfCM/WEkVY4QwUYC5PMog+VpsHPON29dvX+PFNm7/L1hzvr68yB4bNoAQhkKhuXPnXnTRRRMnTrz22muXL1+RzQ4qVM56g88O5Nwer0qlj0ZSXEOCEAOIBRFyPGjwQJQQkWlluHq47cjPb/v1jBmzZ0w/8fbf3LF6xWpNr5q1s4PxAb5ck0WB1itFt2X/4nkHFr/Ctm6XCikKBSgIkghEEQoi4gFClNZ4oeXA4bvv/vfjJk2bMfOke+79Y1t7V7FcRZQ2RNgQJQEiEeGBXNHD+E1mazqd5XlBVNrAjZJRFGJKuVwOhUL9/f2dnZ2fffbZM888893vfnfChAnnnnvuK6+84nA4BIGXKeUFaTCXd9jdep0lNzgkihBjGQAEAEQQEkmiEOFaLW3QmtatUS97va7ppvmUDBo84OqA56DAQV6AkgQQxwmZzIBC7ezrU7300txzz/vulKkzLrv6+rdXf9Srcx/pdb27du+TLyx/+K+LXn1jw879umCiVuGJIFNelhuE1rFchzKPZBFgnhMTkYTXxeYHCwInEiRDgCEc2QBAACBMKC9ImYGcVmdg2cBwpRGNxFeuXH355VdOnHjc2Wd/69lnnnDZjbg2JMWCzCcf+deuBqpeWhjEGPJAqlTrqXTW5WY0Wr1Gq7fZnf0qjUqtZb3+ynCNyBRADCCWgPIXQUSITAdzBYfTrVJrI9G4shMiorwSwBENEl6QstlBvd7ocjNDpQrCssFofuqpZ04//czJk6dcdsXl73+wJhgOCYLAeBiD0cj6vLVGnchE6R4GEUIINWr1wexAgPU6VX3azeuOzn8uuWk1smlkrkZG4nsQQgkAUYIiIKAuNFKplMloMhqNw8NlCCWEAABic0NIqlRKRqPRYrGkUilJkgghEMKmPmXz/KnW6l5foF+liSdSDU6AiEgAiRKSABElApGMiVxvcAcOHv7lr34zc+bs46dMv/aaG5cuebOvT+X1BQZzhWq9wYsCUkLF5Ry7bZNh8YLKgb04EZaRBCRBAhIAEEIIAFSmcjBXdLhYvcESi6ckgJrb6CwgiIggwsHcUL9KazJbC4UhSQJ4VJMSQjh6CSBBENxut91uz+fzgiCMZFwRajQaAwMDTqdbo9Or9QaVztCr0vb0qlOpQYwpQEiUJFEQJEEUoFCjQoEKrb6+hXtXLd72XjPOJ8kQynBEaIaMsoExadaKNGlGxyJ/o4/Geqd/5Jq+sId+VReAr8VDUkplKmOZAASbQoNIYTUhpNQFEIpFmc9xmW5zR6+5a6iRl4hIKFYUNcnnNqT02x2p42wOk8gEYYwgQgBihOTRlK789QyEjmO+cfvvsC9jiP+vf9G4/UP7shsdIaMhNHJPhVAJcmQymU8//fS6666bMGHCrFmzHn744dbWA+l0NpMZiMeT4UiMYb1areHwoQ6zyR4OxxPJdCKZjsaTwUg8FEsm0gOZ7GD7kc4nn3r21NPOnDR52qWXXvnWm+90HOk0aIxHWo/0tnc7dOaEzzfoY4J9nfvfeKX19ZfMn308yFjziXAyGk7Ek9FYMhJNZgYL8fSASmd44qnnzj3vogkTj7/hxpuXLnvH7vBEEulYKhuKJcOJZCyVjqbSLo9XozUc7e51OFyRSCwejydGLZlMJpPJRCIRj8eDwaDZbP7ss8+efPLJiy++eNKkSbNnz/7973+/bdu2aDSaz+cGc/lYPMkw3v4+TWdHD+sJJOKpZCodjydj8WQinkxF4/l4Mu8Peg4f6l25vGfhq4VD+3jGno9HwomwPxUOZSKRdCyWSiaS6Wg0wXr9er2xtaV13ty5V11+6bTjp5x9zjl/e+a59m5VMFFw+geO9LnXbDj4zIurHvrroqdeWLHqo30HOkxmT9yfKsUKjXixHhkoRdL5SDwTDsWsJptOrWPdvmg4kYhn4vFkPJ5KJNPJZCoeT8Ri8UQyGY7FXAx7tE9lstidTua99z742S23Tpky5cQTZ91xx2+2bd0c9HtKqWjWYjC8967l7WW5/XtLbudgMh6Jx6LxRCQS9/pCBqOlu6evrb1jx87de/bsU2t0Xl8gmcqk09l0ZiCVziYSqVg8GU+kUqms28P2qzTtRzotVruyM55IxePJaCwRjSVi8WQimQ5H4g4n09HRbTLborGE1eZY+Pqi733v3yZMmPitb5/9l78+1tV9NJFMxONxjUbTdfSozqAPhkOpdPqLkxiLhwNBn1Fv2raxc97TlrdfjezbkvY4krFYMp3JZrPpTCqRikeT0WgqHopGnG5X19Gujo6OgN+bSMSSyXgiEUskovF4NB6PJpOxQMDX3d3d09Njs9ni8XgqlVJOnuY3plKpVDodCkX0BlN7e4fN5giFo/FEKh5PR2OpaCyVTA3k8qVMNtd64NBDDz968infmDxp6uWXXb1wweKW/Qe6e3oPHDjU16e2O1yBUDCeiA6mIpUQa9uwVrXg5eTWTUNmXT4RicWi0VgsHo0l4vF4LBGPJ1PprMvN9vZpjnb32+yuWDwZicaV46lsytRHY0m3x9fW3nG0u5dhfbFYXPnZygnfHEs0Gu3v7+/t7WUYJhqNJpPJVCrVvC5Yr9dosRzt69+1r+XTbbv27T9oNtuViUumUolkMh5PRJLxQC7mHI58Ytz74pYlC7a80+M11CngKZAohPJId1qMMUFKAd+I3ueI9DNSSk6JgqSbZSTN2sQvlCqO/XdsOlvxYMqHjMWO/+INSB4DHIksI4KV5iJKEZ8yAEVaSKZyiS/qfeqVW97ZtG9DsV5AFCmMauXtiEJJFjCFo58GZRk3MZ/yl2AEoQShiEbWCyOxehl/PSVS45hv3L5+G7vGGsd8/5PtK0N6zeiX0mlecaDVarW9vf3++++fPXv2CSeccMstt3z00UdWqy0UCvt8foZhPYzXYnP09Kpa9h9SqfQuN8t6/azX72a8djfr8YfcrL+vXz3nxZcv+f7lEyZMPvuc8x959K9dXd0s43XYnJ2Hj3Yd6tQe7XPp9M7eo5rtm3fO+3vL/DmGTz6ImzVxr4v1OFnGyzB+D+Nn/KHDHUfnvrbwkkuvPHH2qd+7+LKX5r7WdqTLFwh7fEEn43UyXjfrY/0B1h80WexHj/YdOHhYpzN4PKzX62VZlmEYhmFYllUeh0Ihn8/X29s7b968a6655rjjjps1a9aPf/yT5cuXHzlyxGq1ORxOhvWyrN9ud3Uf7Tt86IjZaGM8Xq/XzzBeD8MyDMu63DEPm7Y77Pv3HX3nzaOvzR3Yu71i0sYZl5N1Wb0uh9/l8ns8Ppb1+ry+gMVqb2k58MLf51x/7TXTp0468/RT77337m27dtoZbziVY8NZpz/TrWE/3Nj20vy1T77wzitvfLhkxaer1rVs2NHd2m1X2yM2f9odSnv8MafLp+rXdXX2GA1Wl4NlGL/HwyrjYxgPw7gZ1uNhPU6Px2izd/WpWg8dWfvR+tt+8euTT/nG1GlTb/35LcuXv2026iMBb8rLRFS96hVv6xYvim39LKvXxVjG5XZ7WK/PH/IHIk43ozOYOo/27Nq9b9uOXQcOtXV196q1epPF5vKwrC/A+gKM1894/awvYDBZO7t6DhxqU2l0Lg/r8jBuxuv2eJ1uxulm3AzLeP0OF6PVmw+3dXb39Hcd7Vmy9K2bbv7J1KnTv/3tc/7Pn+77bNtWl9sVjUU9Hk93d3dbe1tvX6/D6fT6fOyoMQzr9XoDwWAkFI65HO79O7rnP2dYNtfz6UdeVY9BrVFpdCaz2eFyuFm3k3V7fF4XwxjMpsNtbYcOHbTbbSzrUTaGGdm8XtbhsLe3t7e3H9FqtQzDKN11ldPG6/UyDOP1en0+v9Pl7ulT7W89pNUbnW7Gw/o8rN/l8bk83mAo5nAyu/e03P/gw+ece/7ESVMu+t73n37q+aNH+2w2p05nOHjwcGdXt0qt1Wi1ak2/RdcX0vVr31veO29OZOO6bH93gnG5PW6Xy+1xulm3h/EwDOPzB0JGk7W9o/twe5dWb/SwI8fT5WGVzcN6vf6Am/EZTLb9rQcPtx0xma0ehlF+dtOUgXjcns6Ojvb2drPZ7Ha7lQtEeSoQ8Pv8PjfDGC3WlkNtn27buWv3vs6ubo1Wr9bojGaL0+VmWb/H77NHGV3OvVa97fmNb7y6cVkXo61SiaOSKAMgQzQqljOK+QiCSImZjoTJEIEQSpLUlHxXlp3NqGSTeoK+ZE1KSjP+2vyEL2Sx/1kv+bk7msJAwcdwp6JMjaCyMC4l9/btXPzhgi2tG2tiFVNMKCIUNqRqfDCqc2r6LEfNjD6Vj3OgJlMky+iYYCEdyZhDBACUlDh4kzI8jvnGbdzG7V+1Zg5l7KpaSQBJkqRgPoyxJElGo/GFF1741re+NX369JtuuumDDz5wuVzpdDoQCASDwXDG84bwAAAgAElEQVQkEo7EXAzbr9UdPHTEYLT6A5FwJBaMRP3hiC8UjSTSJqvj3VVrrr/hpgkTp0yfMft39/5x67Zd0Wh8IDsYi8QDvnCADQbcrNdsMRxqPbRm5acvPNX62hzLpg/TNn067A0GfcFgKBpNhsJxjcH82htLLrn8qgkTjz/nnAueevrvR/vUkUQqFIv7wxFfKOwPRwKhSCQajydSbo+3t0/TeuCQyWwNhyOxWCwcDgeDwXA4HIlEIpFIKBRKJpMul2vDhg233XbbtGnTJkyYcPPNP1q27K2enr6jR3taWg4cOdJpMll8voCXDWrU+o6OLqvV7vcHI5FYOBwNhSOhUCjk82VDoaLfHzjSpl69onv+3FzLrprdlA36/aEAE/J7w35/JBCIBIPhUDyR1OlN7yx/99prr5syedIJ0ybffddvN25cFwiy4USEDYXcvlAwPuiPFYyOWEu7cfOOrk+2dSx885PHnln2wF/feHnR+g07e/qtYVc454vn2UBSo7d3dmtMFifLBsOheDAYCYVC4ZA/4GdDIW8kGgyEgr5g0MmwR/tU76x8/7d33TPzxJOOnzr1muuuXbP2A6vVGo/GUpFo1udL63X6VSuNy5Ymd+wYstkHI9FgMBgIhoOhSDgSi8QT4XjCGwypdIYDbR17Wg7u2te6t/VQW2e3zmR1ewOBSDwYjYdi8VAsbnMxPSrdoSNdWqOZDQQYf8AbDHuDEcYf9gbD/nAkFIuzgZDJ5uzq7t+xc+8bi5Zdf8NNM2edfMo3Tn/0L3/dt29/JBKJxWKxWCwYDKpUqs7OTrVa7fV6o9FoKBSKRCLhSDQYioRC4XA4EotEB0L+cOdBzZKX2TXLkq07wwZ9V/uRnbv3Hjh0UK3VONwuxucNRiOBSNjmsHcd7ers7PR6vaFQKBgMBoPBUCgUDofD4XA0GmVZtqOjo6ury2KxKHuaz4bDYeXbo9Go1+fvV2v3H2wz2Zz+cCwQifvDEWULReJ79x344/+5/5TTzpgwcfK3z73gyaeeO3joSDyRSaezkUjM5wt4fQGH093X13foYMuR1t2Wwy09by/ue2VOcsuGgk6dDQeDoaDfHwh4/aFAMBQMhcPRRDLtcDNdfeq2zm6DxRaMxpTT3hcKe4MhXygciETD8UQgErO5mJbDbW0dXQ6HKxgORaKRsUMIh8PRSDQUCPZ29xzt7HI4HMFgMBqNKuMKh0PBgC8UCsZi8VQ6a3cxXb2qg4fbOjqPdnQe3bN3f/uRTqPREvBFAtEIkw7ZSsGNpv0vb10275NlHR71MBXrVORlSSIAyQrmgxiOMKQhQACMBXxYcThK3YWC5JoJaAULKjubKqHNZ5sJd2WZ2uwS1IwX/quhB1mmzVJUmY42sD72QClXgIhQSmOD4U0H1q3Z+e5RUzuiEFMEZAlQwRNzbj286dV3X5zz5jOL187fenhjeMBLqEQoJEqqe7RoD8sEYgQQlCBQOhR/vaGTccw3buP2v9e+gPmasK+5XJZlWRAEv9+/YMGCyy+/fMqUKddee+3SpUuDwWCj0RBFsVqt1ht1TuAbnJDNF5yMt7dP4/dHSuVqnedrHF/jBU6ScsVy+5Gj//6H+046+bQJE6dcde2NK1atCYSiDU4QBKle4zhO4DmBr9W5YjHvYz2HWloWzj204CXLpg/TDuPQQKJcKfI8j7BcKA1v3rrjF7++fdLxJ5wwffadd/6+pfXwQL4oIDzMcVWOq3J8leOrda7B8bwgDgwWnC62t08VCkWq1ZogCI1Go16v8zzPcRzP88ootFrt448/ftZZZ02YMOHiiy9evHix0+kqFIai0bjRaO7rU+n1JpeT9bJBk8mq1xuSybTyaRzHcxzHNRpcrSY1GlJpqGgxuTeu07/5erXniJyMibVqtVGvcLVhvlZtVDmhIYhCuVJtO9L5p/sfOOmUU44/fvIPf3Dd+o8/iEYDnFCr8dVSrVKu1xoiKNWFQDyvNvtUJp8/PqS3x7bu1yx4+9NnX1kzZ+FHKze0tPbYnKHBzJDojxXsTDSeKhZL9VpDqNe5RqPONaqNWqVRLze44QZX5yUxWyhs27X3D3968LQzv33c5OOvuvrqpW8uY7xejuMFjhc5HpSH+WDI9fF616pVlfZ2KZmWOKFerzcaXKPBNzihLoh1Uaw0Gow/qNabNAaz1emxONw9Kq1KZ7Q4PcFoIpMrlGt1XpJyQ2WPP9SnMXiD4VK1NtxoVOpcqcqVa9xwg6/xfI0XaoI0UCyrdMZFS9768U9unT599jdOPePOu+49dLg9l8sDAASeF3ihWqs5HA6lXUepVBJFUZk+nuc5jm9wHMdxPM+heqVg0VpWLExser+h7+VzuWgkajRb+1T9/Rq10WLx+HypgcFiuZwdHLBYLTqdbmBgoFarKWdFvd5ofmyhUDAajSaTKRKJ1Ov1sd84cvIIAsdxxaGS08129arC8VSp2hhuCFWO5yGoCYLRbHvp5VfPPOucCRMnn3XOeY889rftO/cGgzGOB6IEeV45eYTKcDWdTnu9bodR7ew42PXmwt5Xns/t/FTyMZhr8CLfaHD1aq1Rq9ZrtUajIUpSKjNgtrvVelMgGq/xQo3nazxf5fkqxw9zfJXjG6JYqXPxzGBXX79Gb8hkB2r1uiAIY4fA87woCI1a3WG1m42mVCpVrVbHvIbjuHqjUecFQZRAZjDncHtUGo3X5wtHozqjqadPpVbr3E5vMBZLlHNZUm0L6ZYe/PC1zW93eNRVKjWoJMhAkiGWEZERwQhDhAGEAI4CPvnLQl7NWskvi3wpTukLTkyJCI71acoyVdEjHOvl/nkviQlVpPJGSGlyUwIJYblZokopjQ6EP2lZ++HeVf2OLkoJpVSifLaa2LDvw3kr57y/c/nWzk/Wt66Z9+4LB1S7B4aTSJYUXXeZUkIpoTKWCSRIglAEUCmK/RqGMMbGMd+4jdv/IvuCD/1HmK+ZGaGUxmKx9evX/+AHP5gxY8aZZ575wgsvGAyGJo2RNNmYlA7XG/5wVK01RONpQUKjXoxCIlvtroULl1zw3YtnzTr54n+77Onn5xzp7i1WqpDIWKZobNoCYzpcLjlt/e8t71y6wPDJB2FDfyriG8xnRCBxIrC7vY898fTZ514wZer0G37woyXLlrsZX0OQFCYvHmmLSfGontVwtREIRnR6YyqdVXpUfNmCweB777131VVXTZ8+/Zxzznnuuee0Wq0kSYRQjhOy2UG/P+B2sy4n47C7VSqtSqVNZwaVnlrHjBBKZSryHOsJbt1sensRp+mhhRwlROnUSUbrtQEATqf7jcVLL7708pknnXTFlVcsXrzQyzgJkWSKEUVQRpjKlFIeomg6b3B4bd5IHdKqRMOZaqeG/ejTjsXvbl24YvOKj/dubVX3msJqW8zCpHNlJOJRVqxMqYypDGVZohRSSiEGHq/373NeufB7l0+cNP2iiy558cWXrTYbz4uUUqrMAoA0nWE3bWbXvM/1HJWLQ2NPG1k5tpRCmYZiSaPV6fB4M7livlTxBsMOj9fuZt3eQCASy+TynCRV6lwkkdaZrNFkWmFbI0olfGymFMsPVbZs23HHXfecdPKp02fOvuXnv/x4w6bMQO7zR5d4vV6z2RwIBERR/IenOIFVj9W2alF264fIYaBAFEUpVygGwyEn47Y4HTaXOxCJprID6WzGarOZzeZqtfqVQRSe551Op8PhGNs47iteJkiBUKRfq09mBzkJQplSSiGhkXjynRWrbrjx5gkTp5x7wUUPPvrYtl179UZrKjP4hTSdLFMAQLVaLqSjGbtB9/7bvfOej2/+uGwzceUhEUjkmFbISKayUCo7Gb/R6khmB5UZIaNT0zywkNB8abhPqzNZbeVKlfyDQJFMZNbD2O32wqhQzldasVJh/H6tXpceyHCikBoY9PqDDofb6WAcDMukwjGp2BbWvdW2bv7mtzsYzUhulwLQxHwEYYgQgFBqlu1RIlOEiChK9Xq90WiMze0qxXkK9mxyaJRSE47jqtVqo9FQgJ0SFOR5vlqtKi3mAABj9Gj+JcCkVL1QSolMEaEAEYjIGMxHlOZAEkCU0nQpta9v58qtb+06+lm+kW3g4XgxdEi3b8H7cxd9OF/H9kWGfFq2Z9GHr67b+57Jp5WIoEyBLCvCADKW5RHlQ4gQHsd84zZu4/ZftLGUmq9UwBpbz9csi1H21Ov1lpaWO+64Y/r06SeeeOLdd9/d0dFRq9UopYqfxYqsACGY0HK15g2GelTaQCRe40UoU0QpJ4JEMvvmWyuuvOq6iROnXHLJFc8+P2f/wTar25MYGBAgAASLCI402YCIIkBFTkqEnVs3qla9rd3wgau33WZUmSyGSDyuNVqWvvXu+Rf92wkzZ19+xTXz31jS1tnN+kPFyjAPoKLVLCm6zaMes1Suen0hjVYfT6QEQWzSEpV7A8Y4n8+vW7fuZz/72eTJk7/5zW/ef//9Op2uXq9TSps0TY7j8vlCMBg2Gs0HDhzeu++A08UWCiUIsXLfIlgmkkQBkBt1jvX4P92oWzy/3ttJBzIUQgChhADEgFIZACkUCi1evPTqa2+YPG3GxZde/tLcuW63k+dqlGKIAcRQoe1hShsiiCQzWovN4HSXOEEglCd0WKKxwYbaGv5kZ+e8Zev/9uKK5xeuW7Zm/+52WyjNVyUKKJUwBRADIAHIA8gjLFCKw5HAe2vWXHb5tZMmzTz11LOfeurvfX1qQZAQwEiCSJRkACnPk2TC88kG1+qV1c4jODdAlUJ1TBCSAcQiJBKmIpL94ZjOZLW5mEJ5GMq0IUqF8nAwmjRY7L1qncZgDkYT0WSGDYRVOmMolhAgQpQCQgSIJKWdCMIypXWO1xtM9z/w0DdPP3PS5CnX/+CHK957P5ZKcxJAsgwQxPIIbZxhGIPB4PV6G40GpUqDgjF6b1SmMqZQqLhM1ndfT235QLJqqNiQZYqILEhisVIKxaIGi1VtMGqNRqPZ3NPbo9frh4eHFQAyVpOZUspxnM1ms1qt8XhcUYomnzeFyMnxoj8Y7lGpg9FYuVYXEaaURqLJ1e+tverq6ydNnnbKN05/5vkX27p62EDYZHey/jCASnKQQAglgABQCtOALNXpUCawc5PqtTmOd5e59+5kLaZIPFauVhGChCCIIEAQUZrJFa1Oj85kjaUyEiYCRCJCIoIighKCACFMqYjIYLHco9LoTZZCsQQhHAkpfZ7cACF0OBwmkymbzUqSRCkdLZJDGAGEoLKuG8gXrE5nV29PPJ1CVBYgavBioVAK+MIqnaHd0NebtG4071+w591XN73ZyWiqVGpQUaQAjsF8CEIEEAIYI6wwdiEihaGyh/H296vUajXLspVKhYyKdWezWYvFotPpPB6P0jIYAFAsFi0WS09Pj8FgUOSyZVkeGBhQRlEsFptD+Fdzu/Iog0OWZUUUicgSJgAr8iyyonyuVPVBRAiVK2LZGjG/tWHRknXzu51tlph2v2bniyueXbJhYYfxkEg4SulgNblfvePDPata+/YIiBvrmSkdaUwMEVHk+cZzu+M2buP2z9uX43xfiflGdfyh0Wh87rnnTj/99IkTJ15xxRXLly+Px+PKeyGEQAIKYQ3JBMm0XK2xgVB3v8YfjlU5QQmpDRaHdu9p+eUvb586deb0GbMf/cvfDnccdXh8Lq/PH43wSAIy4pEkIgQRJkjBfA0pEfbs+FS3dpV1+6YBxp6JBVwee1dv72tvLL7mhpsmTpl24fe+P/eV+V09/U7W72L9+VJZgGjEIyu6zYhgIssyLVdqXn9IrdHFYnGe55tjVJJElUrl8OHD99xzz6xZsyZOnHjbbbdt2bJlVGSYQDhyzyMEAwDr9cbAQE6nN+3df/BIR4/ZYo/FEkNDZUEABMsUIYqRzDV4L+PfslGz8NV6VzvNpCiEEgQSghgrXUxiH6/fcNNNPzp+2ozpJ57yyF+f6Ozu4fkGUWIgCCpt5iAiMqW8BOLpjMFqtbgcFa4uECQSIhDagHKhJgVTQ90G//odffPe3vbE3A9eeH39J7t7NPZQqlDnwUhQESFEKSEU5IsDWz7b9Itf/er442fNPvGMO+/4w4HWttxgHkMMJAgEEUuijBEVBZKKuz/52LlyRbm9DQ9mqYxGJgfLEGIJyUCmEqaBSFxnslqdnkK5QiiFMhUgHm7wmVyR8YeMVqfBYlfrTd39mvauHn84KiI0EveVZRHhkWkixGi2zp0775xzzp1y/LTvXfL9JW+9ZXd7JIwBkSWMAYJIVjqJIZ/PZzabWZZVEPlIU9LPleoTisSK23wM8wl1QmREKCZEwrDKc9l8IRCJWZ3OPlV/S0tLW1tbNBqt1+vNm648qkBer9e/gPm+SBqVZSyTBsd7/cHuflUoFuckIFOayeY/Xr/5hzf9ZNLkaaeedubDjzzW06/N5odCsaTebHOxfhESTChCGCEIIJIAAgAgLFEiUn44dmCn5c0F0c0fJrqP+K0WrdFgsVtDwcDQUEEQBUxlmdLcUMnuZtV6UzielDCWMJEwljCSMAIYQoxkSiVEBovlXrXWaLEWh8oI4bFDGIFElEqS5HA4TGbzwMDAWMxHMCaKgDjBMqUDuYLF4Tza16tgPihTiIkownqVT2az9pj3aNy8qmfz8xtfn/fJss6xHA4CIAaYQEKQ0tYYQzLaFARHY8nPtu545NG/3Hrrbbfd9ovHH3+8tbU1l8tRShmGWb169V133XXrrbf++c9//uyzz/L5fKFQ2L1793PPPXfvvfc++OCD27Zty2azlNI9e/bMmTPn3XffVXoCKYV9Yzkc/2UyhzxmG41wA5mKhAClN9oo11jJiyAsQxmJsljk823alpWfvrnko/mL17264IOX5695ud18YKCRUrru5iqZXZ2fvb9tRUvPbhHxn/fDxzAfIvIXFuj/nM//go1jvnEbt/+99o8wH6UUABCJRJYtW3bdddcdd9xxZ5555gMPPHD48OFMJiMIAs/zkjQSSkMYI5lASsu1ujcY7lFpfaFojRdlSms836fW/uWxJ8761nemTpv5o5/c8um2nYnsYCASc3hYNhjgkQAoFJAoIgAxwhhRDKhYl5Jhz66t+o/ec+3dLgwmhXqJ9blXvf/ej2+5dfLU6SfMOul3v/8/+1oOOTxetzdgdXoK5WEFQyihPihTgAkmMqG0Mlz3+cMqtTYajXIcNzac02g09Hr9008/ffbZZ0+YMOGCCy6YN2+e3W5X3OuYLBRu+lsAkM8fOtLRfaTjqEqtdThcfn8wnc6Wy8MSx1EIKc9LAb9/yybVa6/U2w/SVIJCKAGg3BlKpeL+fft+97t7TzzxpEnHT7vq+h+uXb8pnkpTSgmBkiRAAJqthSmlogRS2UGLzW53OapcVcSSgIGAgCRjRZ95iJM9kdK+Lsei1TufmLvqpSXr3vuk9WCX1clmM7l6jUcAUyzTQqnUevDgn/7jvpO/cerkKTNuvvnWtWs3JOMpha0DJQlJIgEiJYhKCuZbZ3/37aG2AyiXoRQhBBDCEMsQy4BQRCkgNBhN6M02q9OTL1WUbK/S7E7C8tBwLZpMOxmfWm9q6+zed+CwyeYYKBRrvCBhDGUZEJlQygPEBkJL33rnyquumThx8jnnnf/ks88ZLNaGIFJKIZElhCFGSOkqgXAgGLRYrQzL1hsjmG+kv+xIA1cygvlcZuu7r6c/XSNZ1VSoI4QBwohgTEfEuisNLpHJ2Bz2AwcP7N2712I2x2KxoaGher2uYBElzlSv161Wq8ViicfjygrhC5hPifPVGxzrC3T3q+PpbEOU8qXy9p177rzzninHT58x86Q77rznwMEjpWpDQCQUS2gMZrvHywOMCMVIoXxiABXOgSRjkYq16MHdjhWLi/t31Ny2wXjMbLOqtWqDXuv1MulMqlIdBgjnhkpO1q8EUJV1DiAyIBjKBBI8ivnwYLHcp9GarLZSeRhjQr+M+WRZFEWn02mxWAYHBxVoOxokUy5uQGQsU5rN5S0OZ4+qP5FJKTMIMMFYpjIVERzky/ZS6CP1zlHMp6lS8RjmIwATSDDCiBAkY0SABCiloigqnbLPPe+CK6+65pJLLr344osff/zx7u7uSqXy0Ucf/eY3vzn77LO//e1vX3rppffee69OpzObzU888cSdd955ww03XHLJJXPmzNFqtZVK5YUXXvjRj370zjvvhMNhSinP80p695/HfPSrMB+lIiESIYhQpQubotWCMcGEAoIQxYjCRD7SbWz/aMf7KzYuW7tj1UHVvmQlRihEFFFKU/n4pr3rNuxZ22fuAlgY64eJ0lUZyRBi+EUKyjjmG7dxG7f/hI31F/LntayaRXuKKUlPBfMlEolNmzbdfPPNM2fOPOWUU+64447Vq1cbDAa73c6ybDwer9VqCGOl6BjJBBC5Um8EItE+jd4fjtcFCVFqtjvmvjb/nO9cMH3G7KuvuWHl+2sCkWiNF1ys1+JwBCIhAfGIAomIAEGIIEaAEkAhDzIxZu92/Ufvu/buhKVBkR82mLQPPvzg6WeeedykyT/80U+XvfOuxmDu0+h7VFqDxT40XMUjtWJERASQkUgSorRSrfkDIbVGF4lGOY5rDlySJIvFsmDBggsuuGDy5MlnnXXWo48+unv37lgsptzgRxmCCI0p3wEARaNxg8HkdLpZ1scwXqPRbDJZPB42m0jxwzXa4GAoFPhsS/+8l2uHWmg8RsFIEZLA8f19PX97/K+nnnLa1KnTL738qr+//GpHjyqbL0IMEBYB4AEQIYIIIighKlMgwYFswWZz2Z3Oan0YEAlSIGJBwKKAoYipRChPaBlQrSv64da2+W9vmjP/g1deX7fi/T17Dxrt7ECpTnMl8Wif6T8e/MsZZ50z8bjj/+2SyxcsXOT1BUSBpzKCgCcYyhjKUFQS6yQdd33yoe3dZcXD+1A+QymGUIIIK4BPOaqAyKFYwmh12FxMoVxVWuE1o3dQpiLCVY6PpTJ6s233/gMH2zv1ZlsgEs+VypwkKTVnyWxuxeo1N97048lTTjjppNMeeOjRHpV6uMHJlAKIR/qNKoK9lEJEAsGwxWpjvGyda9DRHtCjyTVMCKEypkCoOE3Wd19Pf/q+ZFNRoY6xov8MJQRFhCRMEKUSRsXSkFana2lpUfX1G3R6u9UWCoWaDX8ppRzHWSwWs9ncxHxfyu1SIsv1Buf1B3vVukyumBrIH2zvvOt39544++SJx03+xS9/u3nLtlK5himtC2I4ntAazXY32xDhMdCgdFbFGGMoY5Fy5eD+HdbliyuH9pFUDENQKpdC4aDVatLrtXqD3uXx5AtDycygk/FpDOZIItXEfMrQoEwkjDCVxVHMZ7bay5WqUjVLxtTvKm5BkiS3222z2XK5XBPzIYQJwYoyiUJbzQzmLA5nr1qVzGaUSK0ER7i3gGCOoiEqHvSrFuxd+eqmtzoYdZUKDSqK8khuFxOIMRwR54MYiBKltMFxS5e988ObfnLFlVevW7d+4cLXL7744iuuuGLRokVOp/Oee+65+OKLb7/99scee+znP//5N7/5zffff3/jxo0//elPn3322aeffvr6669/9NFHN23apFar77zzzp/+9KdarVapzhRF8WvAfGNd6GgZq9L/GBAZYRkhPKojQzBRWqZgSBGmSML8sFgarKQKtQEgC4gCRCGWEaUkmY1u2bvhUN/+YIpFZJTDcSxgTREiyoEdQ2IZx3zjNm7j9p8z+asEWZpr/bFVL3i0I2epVNq9e/edd945Y8aMk08++be//e2qVav6+/t9Pp/H4zGbzTqdjmXYTDZTa9SVoAKmdLjBBSIxlc4YTWXLNS4Ui7++dNmlV1w1YcKkCy+8ZM6Lr7gYLw9hQ5QcDGOwWrxBv4AFTCEkEiQQIoCgRDGgkAfZBLt/t2nDOrZ1Hx7KBRjnsmWLL7zwwhOmT//+ZZe9vWKlxmBi/KH2rt69rYc6uvuiyVRDFBGlCvJrYj4o00q1FgiE1BpdNBprNBpkTE+RpUuXXnvttZMnTz7//PMfeeSR3bt3GwyGSCQiSZI8WhiOEMGYNtUZAEDRaMxoNAcCoXy+ODxcS6UyXl/AZnOYtPqAw1UKhasOh3fTJvWrc+uHDyiYj1IqiqLH5X5pzgvfu+jC4yZMuv76H7z8ymsthzv0Nmcsk5GgCLGIkKikvjBCCGAqUwhQbrBotdqtNlulWoZYwhRAWQCyKMlAwhjIMqBUoDSQLvYYvd36wMEu16btvQuXbZ67cN1bK7e3HjFt2tb++NPzzz73klmzT//+5dc+8fTf97UezgzkABRlGSIkjCQGoSBjiUoNkok5N3xgXb6kcGgvzCUpVZLOGCBZxLJEZEQplOVwPNnEfJhSCcsSlpvgQ8IEyvJwgw9E4u1dPZ09/VqjRa03m2yOQCTKiVIsldm8dedNP7llxqyTZ514yi9/efv6TzanBgYlTAiliviFctiVVQlExB8ImSxWD8vU+Qb9/AKGKHE+mVAoVpwmy4qFyc2rBUs/FesIK0JnGBCkpEGV3z9cq9pstt7e3nAgGPD67VabwWCw2mzBYFBBfjzP2+12q9Uai8Waud2xekbKV1drjWA4pjVZPf7Qzn2tf7jvwVO+cdq0adNv/MFNH6/fFI2lFMZGjeeD0ZjWaHZ4vA0RNuHsMcxHIMUi5SvBlibmi1NKAIL1Rr1YzKfTSQ/DGM0Wi9Wu1hmP9mv6tYZ4Ottk1YyGurGIoILCB4vlHrXGaLGWShWEMf28eKryAELo8XhsNtvAwEBzmAhBhAAhiBAoyyP1fDaXu1etSmTSUCYSJkDhqwIkYsRRVKHwSNiwuHXNqxvf7GBUVSo0qCAQSSIAEqhgPozwCOwDiFLK88KevS1Ll721+r01xeLQwYMHr7nmmosuvPDpp59ub2+/+uqrr7jiilWrVrW2tj777LMzZgwzZnIAACAASURBVMyYM2fO8uXLf/3rX//5z3/+4x//eMkllzz55JNr1qx5880377vvvldffVVJ+iuD+rJWyz8Lm0be2ORwAKWABMsQjfThwIRAIksYS2QkmKe8UZQbIqmPYStRSuWaMBxM+ZKFaFUoEYrkL5ZZj2K+URaKLH+dra3GMd+4jdv/z+0rMd8XhEybJc+UUp7nNRrNE088ceqppx533HE33HDD6tWr+/r6/H6/0o3A7/cbjUaj0eh0OsORSL5YbAiCEteJJFI6oyWWzISi8a07dv74llsnTJoy7YRZf7rvwcPtnXVBpJQONzgnwxrMFtbvExFPKEREQgQiBDAEFAEKBJBNsS37zZs2uvbszrqdn63/+Jaf/mTa1GnnnX/es88/Z3U4yrV6JldU6Y17Ww/tbT1ktNqiyfTQcJWTwGih2EjAqTxc8wdCKrU2Eok0Gg3FdQ4ODm7fvv3WW2+dNm3arFmz7rvvvt27dyuI1uv1CoLQPFbKyrsJPgBA4XBUrzcGg+FarUEplSRQLJbCoYhZb3Rq9VGjMd7ba/1gTf/cl6oH9tN4lEJEKY1EImvXfHDNVVdOmzr17G+d89prC4729ru8QbOL8UdjIhAQFjEWZaJk5xQ1VgoBzOcLFovFbDaVKkMAiYRCJIuISlCGgCCJYJEQjpDIQN4ZSKSLYqYA3b7ctt19S97e/Pe5K+fMW/m7Pzx5/kU/nDBh9ncuuPKxJ1/esvOAyelL5YZ4ScIyQliCWIRIQJCXiUhhgwzE7BveN73zRu7ALjiQGIP5iITkZpxvDOYbxpRKmEpYBoQ0KQWEUgHi1EC+T6M3Wh2MP2SyObVGs8FidXl9m7duv/cPfzph5uxZJ33jZ7f8Ytmby7UGc7nWEBEGWJYUMssI7FNS7djnD5rMFg/LKHG+z5UlKDdFmVAoVVxm8/KF8Y2reHMfFTmMCcQEywTKGBDcTP1XalWH02EwGMqlUnmoFI/FHQ670WAwGY0ejyeTyeRyObPZbLVaE4mEwvhpSsRBCCVRVPL+DY6PxJLd/eot23Y8+MhfTjv9rOMmH3/lVde8/c6KYChK5JEb/ijmszgZHychLP8jzDcc3L/D+vai8oE9KBGhstK5V5ZlDKGYz+e9voDRbOk42tNyqL29q4cNhGq8ICIE5WMRVgEqmK/J4TAXiiWlnk8e0yFJ8Q8IIYZhlLbCSj0fIQQhgKCEMcRI6epMc8Uhh8czivnkEdADMQRIxKBBQZmCjpBhSesH8za+2eFR1ajYoKJAJBFLAEkIAYQgAhBDrGA+gokoglA4wnr9sUSS47gtW7ZcetllP/npTxcuXLh79+4LL7zwxhtvPHLkCMuyS5cunTlz5kMPPbRy5cr58+c/9NBDt9566w9/+MPFixevXr36j3/845w5c1paWsrlcr1er9VqY1tx/Ou50dGDRjGRESIQE0AIxAQqfCuEESYSkXkMRRkiCof5ciof98bdjqDZFjC6wrZAik3lY8VajscNTJFMkdKETR6tSB37IzGWIcQIjDTcHc/tjtu4jdt/wb7g+Jo4rxnta8qcUkoxxtFodNGiRZdddtmECRMuuuiiefPmuVwuj8fDsmwsFhMEAUJYLBb9fr/JZFKrtVarIxSJ5Uvlcq2ezGTNFpuH8R481Hb/gw+fdtrpk6dM/eGPf/bJlq2ZXFGACMq0VK17GL/F4vD5AyLgCAUIiwgBpW0lRYhKEshmvQcOGj7Z2Pfx+tZ16x+8999Pnnni6aee9tBDD/Wp+qtcg1LKIxRLZ/s0+h179h860qXSGexuNp4eqNR5CVOl7AxRWh6ueX2B3j5VMBhS+J48z/f19T3wwAOnnnrqlClTbr755s2bNyt9qBwOh8PhaKaAxyRciLLgVjCfTmdgWV+pVKGKRgaRRRGU88VsKBw2Gp0t+7vfXNrx92cHt39KQwEKUalU2rFj5y9+ftsJ06aeftppDz/4qE5nGMwPMYGI0ebyhyKSJJD/h733jpOrLNvHN2wKnQBKlQ5iVHgBFRAE+SoiiiJSLNiAV3mBgBgEEggJCQIJSQgBAggpEAhp23vfnZlzpvc+s3X6zE6v5zz9+f1xZpegb/2+5ffVN/fnfLKbMzvtlOe5nvu+7usiMsESwTIliFHMKOacIwhnZ5NGo16nFzPZJMQS4xhTgKniVUsxo4CSMpJ9oWmj0zUTzxSrUIY8V8AW+9Tb7x78/g/vO/3MyxoaPtOw8Kxvf/8377zfMaj1WYOJiViuDAiiDGIIkAyQBOcxX2La/N5r2g3PRZs+hPFppcqNCEKEYMIU3h4gVMF8RqtD6eFQ0ntKehVSihjFnFdkOBNNjGq03uBEoVLNlcqhWEKtNWx9461bb/vh0pNPbVy4+FvfvuXN7X8eGBx1+4Lx2WxFRjJmEqKKeyzGVEk/Y4z9fr/RaJzv4ZhnJcxNiYwzyjHIO4ymLc9P73itqhvlslSfqilBlABCZEww55CSfLFgspgFUczn84qBQ6VcjEVDTodtdHRUp9NZrdbh4WG9Xq9gPl4vetbNHmRJliVJlmUIcSA4sXPX+3fedc8ZZ569YEHjF7502XPr1o9Pz8gIUc6VzGVZksanZxTMV4OEzNV2CeGEKhlEyIjEa4VA017jy89nmvfjqXFOMSIYEUQIZIxgTCpVKZ6aNdmdHT0Dew809Q+PeYOTiXSuLAEF8ylnQTlHyUx+SKUWdIZUKq1wNg7ndbB63y5xOj0mkzkajSqYjxFKMSIYkrkeDs75bDpjd7iGVeqZWEwB/RBTBAmGCBJY4zDPYU9Q/FPLG8/sfLnXqS5xWONAZlAmAKAaRBJCAMoAAYghAhIEMoIIK+vMYrV24NDBH/7oh6efecaqVau6OjsPHTp08cUXX3vttV1dXUajcfXq1ccff/ydd9754Ycfms3mFStW3HbbbStWrHj//fc3bdp04403bt68eXh4+ODBg21tbUajsVar/cUt/F+B+ZgyWiKsnBSMMEZ1nWkGKK9QWOOgyiuic+yd/due2/rk6q1Prnn96TWvP/XC26u373+1S2wZT3urvIQVNWaOGCPs060anHNKFabgp1DrnPbUfzaOYL4jcST+zuMv8nyHoz16mDiLMrOGQqFdu3Zdd931xx13/BlnnPH444+rVKpSqeR2u81m8+TkpCKNBiEsFArRaNTnC9hsTqPZarBYnV6f3eUZU6k/2PPRw488euFFl5xwwklXXvW1V7a+7vIFAGVKa22hXPV4gyazzevzS3KNMoiJIjGBKCIcIQ4ATCT8vX39b2zf/sST9//gR58/+5yTjjnu7h/fuW/fvnQ2AwghnEuUhuMpvdnWOziiN9usTq/J5jRY7DaXd3w6nMrmJYQo58VSxeP1Dw6N+P2BarWCMdbpdE8//fT555+/ePHiZcuWrV+/3ul01mq1mZkZk8lktVrL5fLhh6hO2GeMMY4QmZiYUmzc0pks55xQXp+/AQKlcikcjmjUmq1bWh550PX6qxmNKjU51XTo0M/vvffkpSefdNIJP7jttoMHmzKZXLFctTi9otHqG58AQCJYxkjCSKIEUoIwAowShEA2mzJb9DqdJjUbB1BiDCMC6ikwSjAhgKAqrgVDE0a7dXwmnC9VKeOMc5d7csPGN7/4pesWLjn96BPO+9JV3/3Z/SvXbd7z2o6O1kG7J1SoEk45h5TKmMgIQSQTCjiu0uSM+b1twsurZw6+D6KTnEGMZIQgwgQTBkk9jToxE9Gb7UarI5nJzpUUyTy3TEk71SAJJ2aH1aLT6y/VapzzRDp7qLXz9jvuXnrKZxoaFnxh2ZeeevqZgcHRsTHB7vLGUhkJEcS4hKiMiIL5EMJKji0QCBiNRpfTVSoWGeOEKBkw/smkTglHoOAwml9dN73ztap2hNeqlDJEKCK4nhYlFHEOKFUwn0qjTqfTCCHOGMVYrtUy6XTA71dSX93d3b29vSaTKZfLzV0DjBCCIJRrEoaIEFKpSj29/b/81W/OOOOshQsXX3jhxc+sWas1mWWsaNMwQCjhvCxJwanpMUFntruqAJNP8/kUIwlGZC4Vg80fmzasTTfvRVPBOuarV1oRxhggIiMUjid1JmtLZ3ff0KjBbDdaHS5fYCYay5cryt2hYM1UtjCs0gg6fTI5ixDmnNcrnpTNDwsYU5fLazJZotGIcndTTOYxH0KAUMw4T6XSNrtzWKWeicaUCwASihAhEEMCqlzOcdA7rn2pffvq3Rv7XOoSh0qeDxCAiIwxIGROz5JQKCMoI0IY5zwxmz7Y2nbnPXd/48Zv/PbB31kslkgksn///osuuuiaa67p6OhwOBx/+tOfjjvuuNtvv725ublSqQiC0NHRodfrt23bdv/99991111PPvnk2rVrH3jggV/84hfr1q1zu921Wo3zT66N/2vM95d1EgX0E4woQZRgQhCmEFOJEJnTLMg7QtY3P96y+rU/bv3w5ffa39zd/fY7La+99vGGjbvXb9ix/vWPNneMNcdyYUhlJXV4GOabeztCFcYNZQpfob79Z2aB+TiC+Y7EkfhbiLn2sf+bp/4LfL7D/8s5p5SWSqXW1ta7777r+OOPW7r0pDvuuKOvr0+ph7pcLr1ePz4+LknS/CsjhIvFcjgSc7q9gt4gGoxDo6oP9uz9x398cNkXv7z46GMvu/zKlc+sdri9NYAY5xLCiPOKJPsCE2aL3ev1A1liHBMKyCd5PsQxQpmMf3h4zwsvPPDdWy/5zOknH33cVy6/4r0/vzczM8M5h5RCxmRCwomUxeHW6IxT4Vh8NjsxE7E4XKLBpDVanF5fJJEs1eRMruD1BYZHxsbHJ7LZ7OTk5IsvvnjVVVcdddRRF1xwwUMPPSSKYrVaxRhPTU0ZjUa73a7Q/uZru4wqSRHOOceETk7OiKLO4XBn6piPYcIoYfUTJElywG/f+W7z8n8yb9noObR/8NCh+37z67PPPeeoo4667rprX3ttazQa55wXy1WjzSUYLX4F8xFAsEwwoFRRMlPyOiBfSFttRp1eSCTjAMiMU8WIkzBK632VWKbyeHjCYDX6xoP5YhlhlprN7tvfdM89v1x6ylmnnHb+DTff8fTarS9u3fPMSzseefr1F7Y2tQ25g5F8vkZqmMuUA8IAxoRijmWailh2bBdeXjN14H05Osk5JFjR0iGEMkQZ4hwxPhWOGiwOg8WeyGQR53W0N1dhrKcDMYulMsMqwenxFypVGWHRYHpy5bNnnX3uUY2Lz7/g4t//4YlDzW0Gk627d1At6ifD0YoMIeUyZoBQpMjeYsw4I5SOj4+bTCaHw1EqFTnnCsxTil/12i4lHIPCJ3m+ES5VKWWIUiXPBxkFrI75iuWS2WpRadSpVEphcDLKOOMUk3K5nE6nx8fHBwcH29raBgYGgsFgJpOpVqt1TUqMMUKMMkmSzBbrqmefu/CiSxoXLr7gwouXP/q4qDdWAaT1LmaqNClXZHliJjSqEQ0W++G13bmNEII4BVwujbd+bN6wNt30EZoKckYxJZhgQiAhitEY5ZznS2WXb3xwVC0azC5fUGeyCnqj0WoLTk2nsrmKDJUG6tlccUQjiHpDMpVWMN8n/N15mhplbrfPbLYcnudjlDCKFf0gSjHjPDmbttqdwyrVTDSqNGgrbSgUE0hhlYMch33jupc+5cMh16gsY4AooAxRSpT+JIIJAogShjFNZ3If7z/4ozvvuuCiC7//g9s+3r+vWCoVi8WmpqZLLrnk8ssvf++99zQazerVq5csWXLPPff09/cpQ5kkSanU7O9///tbbrll/fr1v/zlL7/zne/ceeed11xzze23397U1KQIvhzOV/7rgfE/NH4qzRYYY4QRJBgyghjBlGBCASY1jDHnkXy0VX1w7ZsrN+xYp3IOOsJmd9RqntCO2QdaRw+8e/DN9dtWb3z7hV5NZywbZpzQwzCfMsrTOuQjtE4nOYL5jsTfabD/FLD524j5oYf9R4LT+vbPPHTYy/7zz+V/SQf56zYOOqeAqtPpli9/5NRTT25sXHDDDd/YuXNnKpVSHvJ6vUaj0e/3K6vn+VdUWixLlVosNev0+Q42tz762IpLPv/FBY1LTjntjMdWPKU1mBDGnHOEqVLkqgEQCE6ZzDaPx4ugzDnlDDGKmSJyRTHnHJaL9qHB9Q8/9JXzzj2u4ahlF1/61B+f9vuCiiq94uKAGYul0lanR9AbY6m0UlXMlcoTMyGDxTqs0mh0Rk9wYmom6vb4VWphembG7/fv2rXruuuua2xsXLp06QMPPNDX11etVpXvGAqFLBaLkvOrHytG2dzBnzvUfHoqLAoGp92byeTmdyracJxxDmQWDgUPfNyz8gnPe9uH3np95cMPn3veuQ2NR5173rnPrV1tsVmUU5EvVeyegGi0egPjAEiMQs4wpXSOv8U455iiQiljtZt1Bl08mQBKhZHW+/kY54QzxBnkNBia1Jp0vqBXsYJr7+i4+56fHH/CSQsWLr7h/9z8xjs77YGQ0RPedWD4kaff/MWDrzy28t0dH6t19kQyz6uEy4xLmBPKOSY0lbTuflfc+ML0gT1ydIpzzBlijCpZh3nLh6lw1GCx6832VLauz6cU0+c3yjnCLJHMjqnEwMR0plhxegOrVq+58KJLGhoaLr7kCyueeFprtASnQgaL/UBzW1tXr9nuUsq79ep8HRhRzjmhdHxywmQ2ORy2SqU0dxF++vJmlGOYtxv0rzw38e6WinaYwxrjnDA2p9XC6jI3jFZqVZvDLmjFdDqFUF2gGyM879ml+HAMDg729fUJgmCxWAKBgGL7piyTCCETExPPrXn+y5f9Q8OCxrPPu+CR368wWOzFqkQ4V4iDCj5mnNcAmInGRzVandlWkRFhc0lKxmn9WxDOEYfVYOs+84a1maaP8PS4AgIoJYwgRrHCLuWcp3N5u8ev0ZrGpyNlCSbSOU9gQtCbRjVag8U+Ph0uVmUJ0VSuMCqIOqMpNZtBCp/vk61+TVPKPB6f2Wz9BPPVLy6qVHkZo5zzZDpjc7pGVapILEo5x5wrsJUSBhmpcZznqDeo+1Prm8/seKnbPlrgcpUDicgSkhCBlGJZrk1PT01Pz2QyOVkGnHMAQHdP35133bNo8dGXXPr5hx55uK29zWQ2eT2egYGBK6644rzzzlu+fPn27dt//etfL1y4cPnyh41Gg3IICoVCf//grbd+77bbbhseHv7pT3961VVXrVu37u6777711ls3b94cDAb5XNvN4bXd+Qtmfue/MpDO75/7STBBkEBAIWBoriWZQELqWtzx8Xdbtm/du6FbbJVohXAEGYBUBlSSSDlXS2msI9s/2vbsK0+OmPtrvIw5muPzKTcWncv/KhVjTDmZV2b+T809c3EE8x2J/1fifwPm+2fj08PL4Q/MHY5/69D8C89XnvqXo9inK5Zkfvaampp6ecPLV1xxRUNDw7JlX3juudVut1vJ6lUqFSXP53K5CvkCxlhWAgCgKMoiUgXQEwy+8dY7X7/uxsbGJY2NR19/47f+/N7uqZmIJAOEiQxQDUJAaKFc8/rG9XqLw+4ql4sISlCuQVkGsgwUhQUEkqHpj958/c5v3njm0cecf8ZZD/z6gd6ewXy+xBiXAazU5BqAFRlEYkmzzTUq6GZi8YoMJIwrMsgUCjPRmN3j05msos6kEQ1jKnF4ZMxgMOzdu/euu+5aunTpscce+93vfvfDDz+MxWIKPb96WG23UCh8Yu4uA6hsEEKIZBmMj0+JgsFmdScTaUIohBhCBAFCEmAy5OUKmJoINh/oW7tqeMO6LQ//7qavfXXR0UefcsYZ9/z8p3v3fewL+LK5HEIkXyw7feMag9nu9haLBVmqArkmy3L9DSFAGElAms2kLDaTzqCNRGPlShUgLAEkAwQgkgGUAJQArMiybyKoNenHJ8djsahOp33woQfP/tzZDQ0NX7jsi888v8Zot6fLUqqMzb7Ejn3qZ1/ct/ypPz+5dvfG11s+atII5vHJaD5fZZhyTjhJpm0ffCBs2jix/yNpKsBhBYCqLNckWVLOEMBYgig4OaMzmHVGcyyRkhGpybAmg6oMKjKsylACECBcqtRC4ZhWZ3S6fAaT7cUNr3zlq1c3Ni763OfOfejh5UPDY5lcsVSVJqdDvf1DLW2dfQMjJos9MDEdS6RzhVJNBkptlxAiy3IgGDAaDTabOZdLIwQBAPOXofIvhpDXKjmzqH9ljf/tTUVVH68UMAJVIFekWlWWqkCuAKkKQVWW88WC1W7VCOpoLFwplwCQpblQnL4qlYrNZtNqtWazWeE2CIJgNpuDweDs7GytVnO5XFu2bLniyqsWLTp66Smfuf93D3X2DubLtRrEFRkUq1JFAhUJliVZhqhYqU6FIypBpzda88WKDBCESJahrJxNAGQgEVjjlfxk8z7zy8+n9n+AA14OgQxkSa7JtQqQa7IkyTJAmCRTGZvDM6LW+oJT5RooVuVUJj8xFTZY7GManUqjs7u9E9Ph4OTM4MiYVm9IpFIyBJgSGUKAIIAAQhkigDCq1SSn06W0qihuZrIsAyBDKEMgyVJVBhLEKJZMWR3OMbVqama6BuQagDUZShKQJVgFcoFJs7zWNS680PLms7s29DjG6piPAkAg5zybS4+Nja5cuXLVqmcPHDg0OzvLOS+Xyxs2brr88isbGhrOOe/ca6/7+u13/OjBf/qnvXv3ulyu5cuXX3XlVZdddtn1119/5ZVXLlu2bPv2N8LhGYVf6HK5H354+Xdu/s7q1atTqdSKFSsuv/zye++994Ybbrjtttt2794diSiyl5/qkDh8mPz3oKjDFhV1XI4pggRCChFDeA6cIYIgxnwO872xb/OwqU8ZsudwmwLpcFHKCraxP21f81HPLm/UAanM6yTLum0e5YqaDUIEEoYoV1YH/96s5L8ZRzDfkfh/KP53Yj7+ycL609/+LzDfv/Jkxtin/oLN/zjcvecwzwKquAYpyT5GWSQSObD/wC3fueXEE0488YQTf/WrXzU3NcVisVQqmUwmw+GwXq8fHh4WBGFyciKRSESjkUgkEolEI9F4Ijk7m8lFEsmOnt7fPfTIKaeevmDBoosvvvT3v3+ipbXD7faPj0/NhKLhaDwUi0dT6alw3GCyj4xoBI1uenoqFovEouF4NBaPxeLxeDKZnBwP9LY1/+6ndy878/Qzjz32tptveeuNt33e8Xg8lUzORiKxUCgSisRmIjG3J6DW6HoHhh1u73QkGo4nIvFkNJGMxJPBqRmzzTk8ou7s7G1t62xqbn3nz39+4IEHzjzzzCVLllx22WUvvLBer9fNzs7GYrFkMhmJhJ1O59jYqEqlmpycjMfjiXgiFo3ForF4NBaPxOKxRDyWjEbjVotjaHBMFPR+/3gqlY7Hk/F4Mh5LJCOxXDRWnJlJ2W3WfR8eeOrxTb+4586vXnHmKUtPPOWUG2++edPWrT19vTqD3mg2Tc+ExqdmRKNlYFQt6o3T09OxSDgejUSjUeUNo/FYLBGPxCLBiYBaUA+PjrjcvumZSCyeikZTsVgqGktGovFoNBGNJWYiEbPdNqbRGM2W7p6e559fd+myZQsXLTrt9NPu/+0DB1oOBWemZxKpaKY0ESsOaPw7P1a9tLXp6bU7fv/060888+ar25sOtouiaTw4mZmNlXLBiH7HnuGXX7Hu3JU0G3OxmUhsOhyZiURC0WgkFkvEE7OxWNJqdY6MqEdHVV6fPxZPhCPRcCQWjsSmI/GZcCwSiUVjiVAo4vH6xsbUrW2dGzZu/vrXrz/++BNPOunku+66+4M9H05MTidT6XQ6OzU9Mzwy2tLa0dLS0dPbPzqq1uvNHo9/ejoUiyXi8UQqlUokElarVaUa02jU4+OBeDwWi8Wi0Wg0GlV+icVis/FEKTwTGenTvPiM7dX10Y4DtdBkOhELRSMz4VAoGg7FoqFYNJKIhePRyelJtaAeGOxzu50zM1OxWCR6WCSTyXAopNGoNWq1zWYLBoNms6W/f6Cnp2dsbMxoNIqiuGnTpuuvv37hosVLjjn2hm/etGP3Ho9/PJXJh2PxqXB4OhIJhWMz4dhUOBKNJaZDEYfbMzA0OjYmTE2HYrFELJaIRmLRWCIaS0QikWgsmo5HpOkJ756d2vXPTu96u2AQy7FoJBoJRUKR8EwsGo5Gw9FoNJ5I+QMTotbY1TugN1pmQrFIPBVLzIZCMbvLO6oSurr6evoHRsbUGo2uvb1zaHjY6/dG47FkKhmLx2KJWCwei8ciiXg0kYhFwmGdVqtSjTmdjnA4lEgkIpFwLBaJxyLxaDgaCUVjkXgy4QkENVpd30C/3WGPRKORaCwSiUUisVgkHopFJzJhrxz52NH73P5XV+/a0OtU5blU5hLkGDFULBeGRwb/sOLxc8459/LLr3huzdpQKMQ5LxQKr2za/MPb77j269d/99Zbb/o/N33tmqt/+MMf7ti5czY9297R/uhjj15zzTVXXHHFt2+++Q9/+INGo65Wy0ofsVot3vHjux5+ZHl3dzfn/MMPP/zJT37ygx/84Lvf/e7jjz+u0+kUi0jK/rJ99z8yyfzlepkp1hsEYqJQD9CcXg2EGHLOY7lwm+rgto82NQ3uK8Gc0suO55xIOCec81Qx9n7Hu28feq1P3ymTGueK3y7hjHLOKGeYUoRxvcOZU/6vrur/o3EE8x2Jv61QSmj0bxQcfgLO5r7HYfUDyhnhjMxXcuf90g+vAdHD5ZrqPq+YMcLmOB/KwMQYYZxQTsnc+yiaEZQzTAnGBCGCEFE8vYv5UltL+70/u/eUpaeecNyJN1x/47at20aGhk1Go04r6LSCViv09HQ3NR9qajk0Mjas1YmCoNZoNGq1Rq0WjCaLqNPvb2r+zT/+9vyLLm5YsPDiiy+9774Hdu16v62to7u7t6d7oLu7v7t3sH94TKXVq7WG7r7h5taunRVflQAAIABJREFUtrYulUolihpBUIuiqNXqdDqdVqt9f9eO3/36Fxd85uTPLFzwtUsvWf/s6s62LoPBKoo6QRBFUdRoRI2gVWvEwcHh9vbOpubWwaER9dxOjaAVtXqD0aLVmUaG1b29A/v3H9y8+dUf33nn5849p6Gh4YILzn/g/t+0NB/SagWjySCKGq1W0KjH+vt6WlqaWlubx1QjWlHUiVpBrRE1olbQiRqtqNFqBZ1ea+jvGzh0qKW9vXN4eFSvN2q1elHUaQWdXiOaNIJNpXIOD/a89foL995987lnnr6g4dglC6++7ronn13d0tHZ2d3d2t56qLmpq6+vvbt378Hm/c1tXT39okbQC6JeFLVzIWhFtaBRadSjqrHW9vaDh1p6+4ZUaq2oNWrUekFjEAW9RiMKglYUtSpBMzQ80tbeuWPnB7978JEvffmKRUuOPevsc358593vvrdjcHhUo9OPCtoxrXFUMDV1Dh9oG2nqFPY1q7e93frU6u0PPb7xod9veOqZ119742B7i8Y4aO7e8l7zsy/2vvKasaPLotVohFG1ZkzQqERBLQo6rWjSaU39/UOtrW3Nzc3Dw4NaraDRqARBFASdWiOq1YKyGQxGQRD27dv32GO/v/LKry5atOSUUz57yy23vvHGG/39/TqdTqPRiKJWo9G0tbW1tLR2dnZ3dna1trY1NbV0d/f29vb39PQNDo6IotZoNA4MDLS1tbW2tirLD3HucImiKIiiVtQaRK1LozHv/7D/2cfH1j5hfm+bRzVs0ooaQdBoVBpBrdFqNHpBMGoFvTiqGmltbT54cP/w8KBGoxIEtaDVCKIgCIIgiga9QSuIba3NzU2Hert7dDqdKGqHhkb6+vq6urr27Nnz6KOPXnHFFQsXLjzmuGOv+fq1z65e3d7ZJWoNao2oFgTlzGgEUa0W1RpRFHVqjdA/NHjw4KGW5jaNRlQuZo1GoxFEjUZUq9WCqDZp1Z7RQfXWjQNPPW7dssHTesguqFTq0TH1qKBWaUWNqBUErSiIuuHhsY7Onv0Hmrq6ezUaUa0R1RpRoxFFrV6jEQcHh1vb2w81NR84cOiDDz7Yt29fT0/3yMiwIKi1WkGrFbSiRhTUoqDWaQWtqOnsaGtrbR4a7BcFtV4nKg+JGrVWrRJUalEQtTrD4MhYS0fH3n0f9/X36nSiIAiCRlDuDpVGM2hUdQc0WwffX7Fz/ar3Xup1qfK8WiAVwlkN1lSasYeXP3TW585saGj48mWXb9z0SiwR45yXqyWj2djZ3d3S2trV1dXa2rp///72jnaXxy1DkCvkLDbLvv37du3e3dre5nA5s/msUvGECNkdrjfe2N7T2x+NxRnnoVCora3t+eef37JlS39/f7lcVobEeddaRW1JIQswTuqD5F/am/0lwlOGT+WXukI1xZRAgmVMZEwBpgARABCQIcAMV3ApkHC/unvDKzv+ZJsylFCWc8w44hwzjgmFnPNMJdmtb9l+8NWD/XsV7zV+GLoklCtAEhNCCWHkkz7r/5I56AjmOxJ/W/G3j/nm4BojjB7WG8ooVmyTGJljtmHGMKeYUcIIoYgQTAn+JEWnqJwighV5VIQoJowoMqqEAEwAIhAyjBU+NiHzdhIIYwgRQoRzXinXhodGH/zdQ2ed+bkli4/5+rXXb970qkFvnByf9Hq8Lqfd43F6PS61Zqy7p7Ozu8NoNni8Lpfb4XI53W6Px+PzeHztnd3LH//DxZd+YeHiJaefcdY/PfRIS0uby+XxuL1Wq8NosA4NjrV19DS3dw+MqMZEff+wqrtvaGhE5XS7vF63y+10edzjExNen6+np+fxR5d/6aLzj29oWHb6KY/84qeDHZ1Bb2A8MOFyeZxOl/Kmfn/Q6wsYDKaBgaHOrh69weT2+Ly+gNvtdbo8LrfX558IBqf9vgm73bVv34H77nvgvPPPP2rhUad+9tR7fnL3W29t12jUTqfD5/MGg4FgMOByOgSNuru7q7e3x2q1eD0er8frcro9Lq/P4/d6fF6Pz+cNBPzjWlHX1dXT3z9oMJh8voDb7XW7vB631+dyT/n8Ia/XrdHsemHd3V/9h88d1XDqwqOuvurKdS++2Dsy4vYHnG631W41WsyCXtc9MPDh/oPvf7y/pb1DqxFdNkfQ5w8Ggz6fz+1xuzwul8ftcrutNntf/0Bbe5dKrbU7PD7/hMvld7sCHrff5fK4nG632xsIBPUG4wd7Prrv/gcv+fyXlhx9/DnnXnTffb/df6DJ7nAFghNur9/p9bsD43a3r6t/pLNvRCXabe6IyR4eGHXvOyS8uq3p6We2P/bEljVr3np78553/rhh79Mvj761Z1xnDU1Mub1up9vpcjs9brfb5fW4Az5vUK81DPQP9nb3GPQ6r8fpctk9HrfX63O7vQ6ny+l0+by+YDA4Nja6atWqK6+8asmSY5YuPeWOO+7csWOH2Wzy+71ut8vpdHg9bofd0dfb29fXJ4qi3W5z2B1Ws9VstqhU6o6OrtbW9r6+AVEUhgYHe3t7BwcHrVarz/vX4fN7/BGPN9DdMfz807qXnvV/vDPhtEz6fR6v1+Nxeb0ur8/tDXh8Qa/H77HaLb39Pe0drUaj3u12ev0et9fl9ro8XrfH4wkGAm6nq6+3p7urS61SezzeiYnJQGDc4/G0trU+8ccnln3xi4sWLz7u+ONu+tZNf3zyyfc/2KPV6n2+YCA44fP5PF6P2+N2uz1ut9fj8fn9AZfLpdVq29rau7t7HQ6X2+1zuT0ut8vl8jhdHqfL6fY4J7zOhN1sfPv1kVVPet/cFh7qC3sdLrfd6XJ43C6fz+v1eT0+ry8QsFhtw8NjLS1to6Mqj8fr9fmUO9HvD/r9AY/HY3fYzRaLIIjNzc379+9vbWnp7OgYGOgXBY3T6QgE/IGA3+f1+H1er8c9ONDf29Ot12rdLofP5/G4XR63y+tyeZxOj9Pl8/oCwQmD2dIz0H/g0AFB1Pj93vp3c3u8Lo/N4TD4bdqka4euaeWHG1a++0KXbSjPq4DjklzWmfXLH3vkgovOb1jQcN4FFz62YoWg0xYrBcqRDGv5Yj6dzaQzmWw2m06nk8nkbDpdqpQVEZuqVEmkkpFYdDaTrskSJBAzhCkBEKVmMx6vP5GclWSIMQUAplIpm83m9/tnZ2eVEoYi9YOoMnISRFG9JqtoRFNEKZlz7/ukl7n+P6pwGefMSBhhDFNafyVGICEAUxlTgAhEGEKEIAaIgRLMtY82bdrx4qu7NnSMNjknzNH0dEnOQS4TjhCXfRHX9v1bX/twY7emDeC695pSgaaMYcKVxCDBhGE6j/mO5PmOxP/O+DvBfIx8ShwZE6zInxIMCIEEI4KQ4keOEcWIKCYVyl5FHwojhCFEQEZQwkRCWEYYYApxHdFJAEkAyYAARBEmGGIICcQUEqY8E1LGAUAer2/VM89e+oVlDQ0Nl3z+0meffc7l8hSLlUqlNpuenZ1N5nKZbC7t8jhVgkqlGZsOTWfz2XQ2nclm8vlCLldwOFxbtm678mtXLzr66BNOPOmWW7+39+N9sXiiJsmVai2XK6SSGZ9vXNSbBkdVY6JerTf1j2r6R9V6szWZns0Vc5l8JpvP5UvFQDD4xhtvfPubN568qPHcYxfe9Y2v7diwPurzSaVSIZ/PZNKZTDqby+YLxXK5WiyWp6ZDOoNpeGRsfHIqmysUS5Vsvjibyc2ms5lcsViqFfIVh8O9efOrV1z5lcVLlpz6mVN/9OPb337nbbVaYzQaXS731NR0Op0plcqZTDYQCGo0giCIkUg0m8vl8/lMNpfLFgr5Yj5fzBeKhWKpWKr4A0GVWhB1hvGJqVyhmMnk0plcJpvLZ3NSqVxMplRdXX+879dfOuWkzzYedc1lX17z7DM6k3G2UMiXK/lSsVAq5ouFSDxmcTq6Bvr3NjW1tHfotYagP5iIJ3L5fDafz+SymVw2V8hn8/loPCnqDIPDo06XL55MF0rVdLaYzRZz2WImk8tkcrlcvlAoabX659e98MUvXdHYeMzSpZ+995f3Nbd2zGbylapUKlcy2Xy2UCxUKqlMVq3VD41qrHZfOifJiFclnkghk3nm433DL2x8f+Wzr695asvz969889F1/W/tm7GNF7LVdKGczuczuWw2l8tks7lcvpArBP3jeq1BUAtTkxP5XDaTSedy2Vw+n83llSm8VCqOj4/v2bPnW9/69gknnHT88Sd+73u37d79fjgcLpUK+UI2mYqnM6l8PpeMJwSNoBEEn8+XyWarlUq5WMpmM5OTUwaDaXh4bGxMpdXqBgeHBgcHdTpdJBItFovFYjGfz+fz+UKhoPws5kswX0jqRfVLa+1bX0r0tuJ0oloq5gqFfD5XyOcKhVyhlC+WCrlCLpaIafXaodGhqanJTDZdKBWy+Wy2kM0Vcvl8vlwqzSZToiiqNWqny5VOZ2o1OV8out3ura9tveGbNx61sPHY44+/6dvfemXz5v0HD7W2dRqM5ulQJFco5fOFXC6Xy+Wy2XwuV8jni6VSKZ1OBwLBoaERtVpMpGYzuUIml8/kculsLp3JpnPZTD5dyafJbNz38R7t+jXhD3ZX7BaQz2Rz6Uw+k89nC8VCvpDPFwvlaiUai1us9r6+AZvdnsvlSqVioVjM5Qr5fCGXz+fz+WKpVCgUI9Ho4NBQZ2fn8PDwyMjo2NiYVqsLBILxeCKTyeZy+WKplMvlDEajRiMEA8HZ2VShkM9ms7lsLp/N5TK5XCZXLBTLlepUKCQadF09nT6/p1gq5HK5ub/JJtKpUCExRWZbfCPrm7atend9t22oyGs1JhttprUvrL3g4gsaGho+e9ppDz362ODoWBVIAEsQ1xCRP+1R8UkoOa6/2okxQZgSxZNa0STClAOI/2I+UDQUEUJI0RjECBEsY1DDkkwBIBASCBUfZmURTT8lZUBp3W74rzdCFLCICYVKng9TRCgmmEAECcOUo4mov6l/39pXn9nw9vqdTW93qVq0LrV7xh6MeR1TlubhAytfWfHuwTdtQeM8n6+O+TgjlCFMESYEE6Yokh/BfEfi7zM+obT99wG7/1nI+C/3Xsx3UNSXjQRjAjCWMJIIAYRAjCGCSiMBgRAhBAlBhCCMIUIAIYgQwhgiKCFYI1giRCYUYCIjDCCUAZAglBCWEJGxovJAAMQ1gGuIyBDLiCDOeSgS2bl711e+9tVFSxZ/9vTTlj/26OjYGICYUEXGFmOKFXGQiZkJvcVgsBgzhRzmDFKs9LwVS5WPPtp32w9vX3j0kqOPP+7ab1z/pw0vi3pdrpBXPBQULQMZ4Xy5MhOPWz2+IUHX3N3X0tOvMZmzxSKkCHNCOE9l0p1dXT/8wQ/P+exp5554/F3XXvmn3/2y59038tPjHMpM8W4icytfzjGls9mc3e1Ra3XRZFLGCDOG5oy/lN7LSlXa8+He733/BwsXLTnxxJNv/9Edza0tgfHxqemQVmdQqQWjyTI9E67WZITpbDprsznMFlu+UEKYUMbIHBtIGXqVGk8oFjOYLSabPZpMYc4RYRASADFjnGIamphc/8yqr3zh0pMWLLjy4gtW//EPFoupVK1QzpWsA6aEEEIZy5WKTr+3b2Sks7dPpRaMRrPPF0im0hUZIMYwY4RzSGmxWrM4nGOCGJyaLlarisuZchSUaY8Qmsnmd+3e851bvr948bHHHb/0lu/e1tLRnUhnKOeUcUKZsnHOAYR2h1tnsPgDk9Ua4JxTwgniQGL5HHQFUl39pre27V35m6dX3vPY60++MtAyOjE5WwRcZhxwBiiFBBNKKMXhcNhisZlMlnQ6w5UGSUowJYBgwgjjVIZSW3v7z35274knLj3xhJNv/vate/fuD4cjjDNCEERAaWBgnMqSbLHYLBZbOBxVepOVSQ4hXCpX4/FUIDhhNFnaO7paWtvVGjE1myF0rrmUMUUuR0mIcEqzTrv65Recr29Jjw4yUFP4DJ8wWRlV9pSrFZvTodFpU+lZGUHCeb17nNXbOWu1mtVmNZiM45MTEEHOeTqTe+fdP3/7lu8sPvaYhgVHffPbN+94/wOHx6s3WT4+2NwzMGxxumOpTLkqYUyUz6bI7zHOZQATyZQg6o1mWxVAxBQJQwYIAQQjRjFDjCOO5YmOVvMrL6cOHQQT45ySuk8Hq6eYCKOM80Kx5A+Mj46q/cEgxIjOyavMb5QzQmguXxxTqTWCODU9Mz0TdjjdKrWg1Rlcbk8kGq9UJcY5ZdTj9Vsstmg0Lsky4xxhioly9zKCmdJJPpvN2j2uIdVwKBZSzo+iWUMIkQkoMmmWy/3julfa3nruvT+NetRVXguEAutefP7SZZ9vWNDwmc+e9tOf3avWiOVqlXImgaoMK4hKENUAqAEgQRkggOpojpC6KgpCCCGIEMQIYkTqqEtRbaQAUogIxBRShilTCqHzDDsE54XeiVKOrSG5AmsSATKBMkZAEbumSNHMUY6tog50+DFXai51YMcophhRBBmCDCEGMQWEIUqVEkv9o2EOZ0tJnUt4d99ba7asWrlxxdptK196Z83L761bs23l0xv/sHrzU0OGngJIEw4VfUl2mBSfUpZRoCebA75HMN+R+LuL/wnMN6+r8f8z5quvJynGjCBKIcGYAkJkQmRMZUQBJAgSgilT6CS03oBBsJLyowruoYwTShHGMsISpjJliCkSCpQQgjAGCMu4XueVIK5BXAW4qohglCul1rbWe35yzzHHHbv0lJN/fPed3b3dmVyOcQ4Jg4QoHvecc0TRRGjSYDUaLaZMPkc4J4xzzkvlqlqj/c19D5x2xpkNDQ1fu+6aZ9c+19XbY3c64qkEpnWWoXI6EWUlSU5kc+6JyQGN9mBHd2t3r83liqXipWqpWCn3Dw489NBDp3/2tLNPPfVHN1z31lOPtW5cN7rzrfy4j0sVzjAliFClCY5yzgmj6Xze4fWpdfpoMiFjRDhHlAFMAWWc83K1phG0v/7N/aedfmbDgsbrv3Hja9veCEWilZqUL5SmpkM2h0tvMOmNFn9wMhSOBcandAaz2WIvzskaY0Umi3HCKFWwAmfT0ajWZDZabbHULK0fK6p4qoZDkd07dt5w9dUnNB712WOW/ONP7+5uPlgu5jFBhBKkGNdTQgjmnJdrFd/EuGA0aI1mry9os7kMRovJbPUGgtFkqixJin1wWQY2l1slagOTU4VqlXBe14eoKwbyTDbX0tp+z09/fupnTl+y5Lgbv/nt1994ayYcw5SzOcnoebUZALHT5TMYrX5/sFqtccYoRgxjhjnBvCSxSLJsMQb2btnz8oNrnvnVky+s2vzOuwe7hk2uyVi6AsFh13A4HDWbbQajZTad4YfTnTjjnJeq5VHV6G8f/N1ZZ31uQcPCa6/5xtYtr09NzmCk9IljxcsNEcg5l2VgsdjMZmskElOUfdhcqyImrCaBQrESjScFUdfe0dXe0WUyW6dnwtlcXgZQ+V4KfbWO+Ry2sRfX2bZuSg0PcCApWi107i5ShBQpY1Wp5nC7BL0ukZ6VECScYz5HpqCMcy7JwOqwGyymiekpzvlsOnPwUPP3f3DbCUtPaljYePV112/aui04NZ0rVz2BidbOnr7BEbWgN1ocLo8vHImWyhWIyPwoBiCKxpIaQW802ysAIs4x54hzyCikBHFGFAIvAZPdHdYtm1JNB+HkJGeUMEw4JQq0pZQwyucx35g6EByHBNE6efcTwKdcvdlcYXRMLWoN8cRsuVLLZPPB8UmT1S5o9aLW6PH6k6l0uSJ5vAG7wxWLJWSA5jAfm3tFrnCQZ3NZu8c1pB4Jx8MK5ptPiQEGylzOctDrEzc2bd/w4RaNVxhPBje89vLXvv61xoWNJ5289J6f/LSpuS2TzXPOMSUA1yCuIlqDuApRDSEZQYAVl1mECMaUEowRQhApezFSgDury8gTjBmul2kZphxThpWWCgXzIYJgXfQTEQIJlgmWCJIIrGFZIhBQAihBVFHFJpgRRAlmc1QaZU99p4IIFWsMgiiBFAEGAUOQQkyB4sTGCGaYUEwIxZxzwnGumvVMOUdNAy2q/e93//ntpq2v79+0ff+rH3btHLUMRLMzmANlKP6EQjiP+Sghnwi4cH4E8x2Jv8P4H8J8/4PtwX/1XvMpesYoZZgwjBhRBn1MIaEAUwApkBmSGZUolwiXKQeUK1AOU4bqgw4HlAPCEeWIMkgQwDLEMmEEU4owQ4RjzDAmCEGMlfxfDc1jPobKpaKgUT+6/JGzzz67cWHj1dde89rr26KxGOccUlZDWIIIYowwJpQAJI9Pj+tNer1BP5ueJZQSwmoS0BvMq55Zc+FFn1/QuPDcCy94Zu3qodEhu8Nhd9gnpiYhxlShwMwtnCGhkNJcuWLzBtp7BvYdbB4aHXW6ncFxv6AVn/jjHy++6KJFjY03XXP19vVrzAf26Ha9NfLOtqzHwcoFjiGGACHFiBUTRhEhs9mcw+NVa3XhWKwGZMQoRBggImMiydBoNK9c9eyFF3/+qMZF5553wdMrn9EbTAhTQpkkw0q1lkimvL6AVmfSGyxGk03UGgYGRwVRn87kIMKEcgix4voK5wyXAMaToZCoNxrMlmgiiTmXEYGEQkTSmfz+/Qd/fPuPTjnmuGMbGq655MK3Xlw/YbdwDDCUZFkCAGCEEIIQyIySYrHgDfgNFovHF8hki9MzMavNOabSqATRZLNPzIRmc/lStZYrlqwOp0rQeoPjuVIZMw4gBhAjXM/3DI+M/erX951+xpkNCxov/4erXnxpo9frBxAxzpUPr2yYMMa4JEOny6vXmzweb7lcJgQjKCNJghIAMkaUUc5hldi6NR+tf/2F3z79zKNrVq7auHbD27sP9I0a/MFIPleGkHDCeDiaMltdWp05lkgiiiFBSgUNM1aolDVa7WOPP37RxZcsaGg856zzn3pildVsRwBzxhEACAGEZIQkCGVKabUiGY1mg8E0MxMGCDLOMEaEQEyw8uEVB5Tg+MTQ8GhTc+vAwJDeYPJ4/dFYIl8o1SSgHBBCCMcoY7WMvLDWsnlDYqCH1SqMUVT3mkFYkZZm9Tyf3ekQtGI0magCGTMKKQEEywgBiCnllZpssduNNqt/YjwWTzY1t/7kpz87cenSxkULv3zFP7y8aZPd7UGM1wD2j0/1D42KOqPBYBG1Sv7YPD4xlUimiqWyAqQkGYTCUbVGazBZS9UaIBQSBggFGCs5J0gQpYgjabKrw7p5c+LAfjAe5ARDDCBBiMxdhwQzznKFgtcXGBlV+QIBGQLlDCOCFXik3CAAolQqPTwyJoi6RHIWE8o4r1Rr0+GIyWobHlGr1ILN7pycDBmMFpPJHAqFazWZMq5gJogIQhhBTAilnKUyaZvLMTQ2PBOZIfQTDzoEgYSlMpOyXBrwaV9temfTnq0HBg7sPrTr6hu+tviYxcefcML3fnDbh3v3ZnMFQjlhHCCAqIRYDdEKpDVEJUIVTgskGBAM5m3fMIGYoroDH6OHtc5SjBnBHCuIjHAy10OrXDAK5lMwHSREJrhGkEwxoFjCQCYIMAI/RfUjkBJYx3yKIDWFlECFQs3mC73KX2JAIaBwDvMBQucAJCGMYcwA5DLigHNKOcjTZGDWqQ+qNe4hU1CcTgcBr7A59Umlq+9TnSNKTpdRWp8Hj/TtHokjwf9D6I0dvlr6N+O/6/N+Kkgd83EMOAYMAQoAkSUsVwmsMlrlPC2zSBHPZOVoDmQqpIq4TDigXKI8X+PxPJlJg1gO5KpYolwipApBWQLJdDkcKyRna5UKwZBjWO/zQLgGUQXACiZyuZw3GfW/f/Sxiy+6qPGoBV/4wqXLH13e09MTjcZlgJDiqaq0mUFECEYIjE8GtXqtKIqKsBYhzOXyvPTShi99+fLGxsXnnHv+H55YYTQb0tlZp9NpMpmCwXGMKWNzBlOYIkwBxJRzGaLpSFLUmYeGx2x2u9vtGhzsf/LJJ5ctW9bY2PiFz1/yyvNrp426mGpIt/Ptnq2v5Fx2Xi5xjBiCiqU5JpQyjgnL5gouj08jaCOxqARkwqji5oQJs9ud69a98PlLly1ctOTMsz73i1/+uq2jI5WeVfKlEEIAIISwVpPS6WwoFHE43MMjYy0t7b29/VPT04r9GueKsTpXUgjKFo7EjCaL2WKLxZOU1VOe+XyxtbXj5z+79zMnLf3MMcdcfeF5j9/1o7733k55HFyuUFjDUMIIYAQQBFAGnNJSseTzBbRavcvlrVSALJFioRqOxNwen95gUmtEk9nqD4yHozGjyaLWiIHgRKlcpYxDiBVRZoSIIGhXrPjjGWec1dDQcO65561+bq3ZbFEqbhgT5Ugpcv7K1wEQu91evd7odnsqlSpjFGOAgYSkGpIkCAGjmFYr3t6hke07+7fvVLcNtBzqeeGVd/64+rVV6/782tttg2pfKFmVKU9kqw7ftGiwhBJxiUCZAMwI5QxAPKYS/rDiqXPPufCYJcdfeN7F//ib33a1duVncwRAhhABMkYAQgnINYRkzlitIhsNVr3ePD09AwDgnCpEBYyBwslSStjRaNxisavVgtPlcbu9RqNZrzfa7Y6ZmVC5WKrnWinJ2q2qF9fbNm9IDnQzqcw5IRQrvAiMoSK5TCmtVKoOh00QNfFkQoZg3jIYKDU8ysuVms3ltns8Frtjx87dP7rjzhNPOrlhQePV13x9y6uv+fxBgDBlvFKVvP7g8MhYMDiRTmczmfz4+ITVatXr9TqdzulyJRIJRdwxkUiIos5otFQqNYQZpkyxbYUEQ4wQRpRijuXprg77pk3Jjz8GwQAnGGOIiVLrIwhjxTa3WCz6/P7R0dFAIAAhpJwSVk90Kc1ejHOIUCqVGh4eEUUxmUwqlsGEEERwqVKJxRIer9dkMguCtrOza3BgIODzV8pl5ZrHmCKIMUQIIkII4zydzThczqHfAN1oAAAgAElEQVTR4VA4NK/tiRGCMgAI1BgscmgMu3f27H1265oHnnjgpttuWnLskmOPO/amb33rQHNTPJnkvN6RCjGErAZYGdAyYFVIa4jUMJGxYj+IJYQkhGrzjbHz7tJ1igXlBHMEOYKs7oCGKIYUK059c5gPI6qU6mVKqxRXCKwRBDCCGNVxJSVoznkSYgwIhkqWlxClvqskEecNMZQNY4IwQgSiumwyJEqqjyCCEWOYcVQE2VQ1OivHZV5mHGBeBbwis4pMqoDUEJUph5RjqmT45ptIlImBMIXcrQB3yv+LJ6YjmO9I/M3HvwP7sb9mCiv30OFal/+tgO+TNzhsOUc4QZwAjmUKZQpkItcwqFGWA2QyVejXe3e1jm3b0719b1/zgMkxkc7WcJXyRBEK9vDeTuMbewZ3HBzrVbsn45W8zNMlyeoOtnSO7f6op7lNY7ZOzs5WEKSUUIwAQjWEJUIh48Tjdm16ZdMXl31xyaLFZ5955iMPP7xzx86B/gGj0RwMTiRT6bIkI8oZ55QyzhhCcHp6ymA06LTaQqHAOU+ns++88+63vnXzokVLPnva6ff+8pfDoyPlarkmVR0Oh9FgCAaCCBLFDUtZSmNEECScc4hwOJw0mRxGoyWZSFqtlq1bt3zlK19ZvHjx0pNO+uXPfz7Y3goiobSg0u94e2DbpoLTzksljhFHkGKE5+jbhLBcvujx+DQaMRwO16QanfOMn5ic3rhx07XXXnfUUQvP/ty5d951z9vvvGsym3O5XL3sjZBiPEoIgRDWqtJsKu1xe/t7+9ta20RB8Hjc0WikWCpCjJTrREF+GNNoNG612q1WeyyWUPQT8vnS8PDob3593+fOOvvoxsbvfv3aZ+771Z41z2g/2JGyGbhU5LBGkISRjDFAECAZcsorpXLAF9SKepfTW6tCgjlCtCaBXL4YDsdcLq/RZNHrjQaDqbdvoL9/0OcPlstVzrnyplIN2GyONWuev/zyKxoaFpx22mk/+clP2tvbZ1OznHOEEIQQY6x4EBBCCcaccQigy+XR6QxOp7tcKVNGMUYEAiLXMKgiVOVUZtW8v7tL++d3LXsPJNz+6HRCLbo+2Df00pb9T695b/2GD3d9NKA2+I3OGYNjUmf1RGYzNYIlpUoLgclsfeqpZy699MsNDQs/f/EXf3f/P+1+93270VZM57AkMwgpBAQCBGQoyxgCzjiQoNXiNBqtU1MzAEDOKSYSJhLGACOsiAoRTOOxpMPhMhhMsWginc5OTc047C6j3mjUG9xOVyQUqZTKHMKi06Hb+KLj1Y2pgW5eK3E2j/kAQnXMxyitVSt2u1WjUcXjcRnITKFmEgYpQ/j/Y++9ouO4zjVRUDlT0cqSbdmSo5zlcGSP7SMrWJZlicpZshKVRYkURTEnECRAEACRM9DIOWd0QAd0zgmxI4BG6Fxhp9r3oQGKx3Nm3bvutWfumdG/6gEPtbCqumvX/vr/v0CwQBkeTM97xqSyU6fz//zwI1ddfW1a2qYf/egnBw4etlrtSYajlCJEEgnG7nCNjo5PT88mEkmMcSwWCwaDLpdLq9UqlcpUUHUg4J+bm1MqVAa9KZFgUqoBhBEiCGGMMEIYCgKiiJ/v7TYdz1gQ1fIuB01Ju9YxH0o9t5TSaDTqdDrHx8edTicAgAgEEwGiVEOdpDAfRGh5eXl8bFwhly8uLvI8LxCCMRKogDFOJpmVlRW/z++0OwcHBjva28dHx9xO1+rKajLBQIBTan8EIcKYUCG0smyymEfHxjwe75eYDyEIAMuzScQxFDtCsxXdtY+/tuXbP/725ddcft6F5/3h3/9YWFLkDfjWZ8VYABCxkE2SBEPjLI1zNMlRhiMMwCzALMQspBykPKIpO2JMKEY0xT8giGxEkmGaWi8YCgQJKd4HhAimrPMQ4hECEEGEoUBYShKUxClKEsBBHiIAEOAw5FOYDyIEMUCIJwhQAlOYb/2L2aD14TMNQEpQisZ41vRCAJgAjKEgYA4m/ctzI8q+ut6qxoGabnHbqGpAYRRbpvXepdkYGyb0H4UpdD0TJRW1tL5aIcL/gPn+WbvQV5jvq/ovWesUMYHyAgWUpswu/8fLQvj/idT3P7b6Uux5wguYI4BLMYsxYgidWYh0jmp2Z1a99HHGk+8c2fL2oXf3Fpe2ym3+6EJSUDmWsiqGXtte+MTWrGffzd55rLF91OleAC5/rLKxf8+R4o92ZH9xoLi8pl+tm2I4TAQKIACQxRQhgsPhSE216IE/PXTeuRdcc9W1T255oq2lVSqW9fcNDg+NTsiVZqvN4w+sRWMcBxFKpbAjr9en1+snJ9WxWCwajY6Ojj/55NNXXnn1eedd8OBDD1XWVEXjMUppLB4zGo2TKpXL6eJ5mLLDImeoMZBQSnkOzs/6dVqzTmv0+wMtLc3PPPP05ZdfvvmKzff94Y+FeXk2zWRs2uUd7FPm54znZsXNJhqLUYQohASeGc9RRIRwJGqzO2QyucfjYRgm9Wb0ev3V1bW///0fL7ro4gsvvHjLE08VFpVIZXKr1boQDK7/rAcAbVTK1p8gshJaVcqVXZ2dQ0NDUqlEq9O4ptxLKyGGYwFCKYYTxkIwuGAwGPV6QzC4SIjA81ChVH322c5bb771nLS0b3/j9sy9u4fKiiSFOeqKooBSTJkwRQxGLIRsCnZAACilyXhiyjWtVE6azbZEnAMAp/j5qZns2lpkenpWq9WLxZK2tvaOji693ri0tAIhJoIAAHI4XMdPZP7q17+56OJLrr/++kcffTQvL0+r1YbDYUEQAAAbmG+jIKJEABxvsdgUikmTyRKNx5BAIEYYAgI4DJIIJSlhSGLV2dOuLDhtrKtjPB5KKYB0xhvrH7WezO/8+PO8j3bmZOQ2looGm3rkgxLDlG85BgiDCU+I3e0+dOTo3Xf/dFPa+ddcfcMbr77V3tg+MS53mh0h/wJMcgJABCDCQ8SDlBiJChTw0Gyya7XGmZm5szAfgzCPEEIIC4RiSAK+oNFgmpzUrK2FMRFYll9cWHLYHCqFUiqWqFWTc1PT7PLKmlatyjhsyc5YGu6jbJwK+GzxE0KIClQQCMskjEa9VCoOBPwsxxIqQEQAJqlJPaGUhcgxNZ1bWPTAw3+5fPNVaWmbbv/6N3ft2q1Wa1JIDSECIU4mWafDNTIy5nK5Uj7AlFIIYSwW83q9JpNxYkI2OTmp0+t0Op1ULNXrjNFoHGMsbDC30AaCEgRMEe/p6zafyFgQ1XAuO01NPDFaB1gQIoQppZFI5Azm43k+xayDiGBCMSGIYEIFhPHa6qpELFbIFQsLC6lwkTNPPoQQYYQgjEWiatVkd2dXd1e3Uq5w2Ozzs/NrK2GO4dBGV30d85lNY6OjXu865kMbl8TyLANZjiLDrOVoYcadP78r7cK08y86/6c//0n2qWx/wE8ELFDMARZhASCUgExUiC+T1QAI+pK+EL+coEmWMCxm4jgRgqsBPhRgQ4vscohdWeXCcZjkCIAC2VCyUpISmaXMqxAhGCMEAVwHcywGCcSHImvBlaVlJuxnV+e4FS8Ir8I4C1kAOIBShgY45XYFIeYR4gjiaSpCN0UDwGdJOdZfXwQJJEXaw5gIqZ+BIOW6jBCgVFiNL41rhk6UHNmV8Ul6wYGj+QeOFR7OqcisbC3pGm1VGKSOOasv5AmFF9biy1F2LQliHE4CgUMbWYMCFdZnIwSfwXz/xD3oK8z3Vf0vrv8X/DpMKaKUE+gKS5Y4uoJoUqAgBevWJRpn/f//MLUVCN2IY6dn9Bz/8g6fsBGJ8SXcIyQlcgRE4AXCC5hHABIEBSHKkjGF5ZO9px55ecejrx94a2/Vlndz/vz3jBd3FLfJ51VzTHGn5rmP8//wbPqz20QPvZr3l1dzPj7S0S33j+mDO49W7Dpacyir9YvDtXsOl1fU9YWiPKSUw4gjUKA0lmSGxsQvvfz3q6+6/sILLn34z4+KahvtNrfF7JCI5WazXW+yyJQqmUqpN5pmZz0rq2EAECGC3x80mSxarX5xMTQxIX/33XdvvOnGTeec893v/eBE9knn9BQWiEDJ6tqK2WxWKhQ2q43jgJBirMD1gyCBCpRnoWc2YDLYJGJ5S3Pbiy++dOONN15++eUP//nh4sIi7aTKodOYhvsNNRXjx4+KszPjJhONxykmFEICeAh5hBESBIBxOBqxOx0TcrnH4+E4jlIajyc7O7sfe2zLFZs3n3/B+b/45T0VlVUWq91gNBuNpvn5+dQuxfN8qmWCNoZlCKLl5WW9TieVSm1Wq8Vi0Wg0Epl0UqtxuF2BpcUEw6YekYXFRZ1Op1arQ6FlQRDsdsehw4fv/tGP0jZtuvnmm956/TWDbHxaPCzOy5osPR2Qj1EmTDGDCMOjJMQsRDxCgFLKJJMzMzPKSZXJbI5GEymWIo8IhxCPEUSI5bnVtbXp6ZmxsbH29o6hoRGDwRQMLiQYxul2FRYX/dtv773k0kuvvvaaV155paysTCaTabXahYWFs1yAztKrYkwpBQBarXaFYtJgNK/F4oAQHiOEAIG8ADkEGUo4woSnB7tURXmayvKIy055HiHKQSEcxzN+pmfMlFXUtm1P3psfH/9gZ+6J/NZx1dRCBMcRtbhms3Lyfvzzn513wflXXX31Cy+81NPR65nyqqSTFr11yb9EOEwhxRwRAMH8+qSNUgp4aDE7NBqDyz3NsCyhGGIWIBYgLkXfFCglhPj9fp1Op1AoQqFQqn8JIU4kkktLS3a7dVKlVMomZnR6d1+v9PA+88mM0Eg/BQylBGMIIQ8hjxAkCKeCZBkmYTIZJiakgYCPYRksCABiHmAeIh4TSmk0ybR0dD721NOXbN6clpZ2x113vv/RR2qtJp5MIIIBhKmPl2VZl8s1Ojpqs9nONJJTBQAfjYZ9Po/dblMoFH19fe2tbVKJdGlpCUKYejOkYB/ECG1gPm9/rzXrxAbmS42k0Zl5fYq9EI1EXQ6neGzctY75vszOxgRDjDAlCKO1tTWJRCKXy1MZg5TSM8883Lh+nuedDqdKpdJqtUajUaPWSMQSvV4/Pz8fi8VSq4NSGlpZMZpNo2MjXq9HEISNESoCACCMoAAjKF7bXffwM3+56OqLNl2c9uNf/Oh0fu6U202JgDGEiAeI5xHkCGIoCFPGGpvpc443qbvkHu0qjSUoGyUJD7MwNqduNA3UqDvrFJ0tit4hvdi9NB8FDKQEEWFDZ0FSpgcYYQQhgDyPeA7xLOI5ASQFboWLKM3qXtmg0q3ttUob9UO9jgn32jxDkiwXB4BBhCcUI4wBwBxEDIJJDFgKU8oMiAFKCUkEgrGAU5nWQEAAp/S76xZbKT6fABAGEPKU0vmFmYrWwvTiA0VNeVLDaI+4vaq1NK/q5PHiI0dO7zt4ateerM/25+zKqjha3VXcr+zQTMtnVhwhNhAT1iDlUporTFLMwH+MCf6nbEZfYb6v6n9xCfS/g2n/N+dTSAREaQyiSed8m0TXKdMvJdkUECT/GXoTNuK0SUqThRHGODVfTakZ/ydgPpwygj877JYQTARABJ4QnmAeQoQxEmg0SYalpm17Tr2+49S+/M56iXt/2cSWjyrvfe7IqRZ9myrwRX7vw2+cevy98qxG10cnpI9urfnL64X5zeZuuf/zDNEnByq376/+cGfRroOl1Y1Dy1EeUMoRAildi8clCuWb735w+zfuvOCCy37z69/n5RZ55oMLwWWr1alQqH3+xeDSsnt21mSzavQ6tUarNxhnZ+dWVtY8Hp/V5lAqJwcHh3ft+uJb3/72ueef+81v3fHJ9h1KjYbhOUIJEfBaeNVitUzI5WaLheN4IlCCKQIEg1SrTxCwwLNwKbgyqdQVF5e/+NLLt91++8WXXPy73/0u//Tp2Znp8Oryim9+flJubxKNHTvcd2j/3MhwYn4exxOU5wQMMUkp9hAL+XAs6nA7JxQTPp8XAJ5l2bGx8a1b37n++hsuvOiin/z8p4fTjzrc7pVwWG8yafW62blZhBHCOOWCcwb2UUohhKHQkk6nU6pUPr9/KbTk8/utDrvOZJw06NQGvd3tXlgKsRwXCASMRqPZbFpcXPD7fTk52b/7b7+7+NJLrrv+umeee7qzoyW24FtQT4znHp8szQ0oRiizTEkCCQyHGR6zAHMIA0oFhknMzE4rJyeNFnM4HgcYI0HgMOYw4jFCBBNKIIaRSFiv0w4ODoyNjev1BpvNrlJPnso99fAjD196xeVXX3ftX//2t66uLqPJZDKbVJOTPr8Pk7NRH9qYDGJKKc8jq9WhVE4aTZZwPA6pAAhGGBLIE8BixFIBECYyPdQ9WZSnrSyJOs2USyAEECZIoByh3pWE0jLX2KfOLOrcsb/0ve2nTuQ1N/fI+8Xafekn7/3jny6+/Iobb7nliaeeamvrDPiXImtx5YTaqDUv+kKYJwKkiMMECBiQlEaTCpTjgNlkU2v0zqnpBMcSSrDAQ8xBzP8nmE8pD4WWUsLlVEoVz3ORyJrf73XZbfNmk72rY2Tv58oj++Y7mnF4mWCw7vGBAIIAAphSfiYSMaNRL5uQBIJ+lmNwSgAEIICEUroWjY9KpK+++dYNt92Wtintru9/78NPPxmViKPxKKUCxBBCQAgWBMJxnNvtHhsdtdvtZ2O+1CpHCDBMYi28OjM7o1Qp29vbu7u6DAbDvMezuraa5FkkEEIpohgRSAikiPMN9FpPZi7W1fJuOxVSs0pwFuYjlNJoJOp0OMZGxxx2B8dxX+Znb3g/paBkOBKRymQKhSIYDJ7BfGcELanXIITQ7XYbjcbp6elAIODxeEwmk0aj0Wq1ZrN5bm5uLRJGGK2srpit5tHRYa9nnpB1ei7Pr8+aI/Fw10j382+/cP23bjjvivN+8dufHT1xyO12QJ6nAoGQA5AFiOcQYAS4RpMO1len7/ms9siO6kMN+p4gDUcpE+RXFD7D0e6irZX7t1bu/7Bs/2elhzLqcqU2zWIywlMCMYEAYYgxxohiRFNjXgIp4ihiKIgJbILyUSHpjQdF/Q1ZNTm9lrHjfWXvlB/Y335aNq/jKMuTBBRYSAGkEAiYJ4SnlKFCkmKWYp5iQBGgEBDAY4gISmE+AigBwnqrL4U4MUSYXycdYgARpJT6QvMN/TUFDae6Ja2LMZ83NGubMWlsSplxbEDZ1ThYXdKad0p0/GTN0eza9Jy643n1mYWN2RVtBU0DIol2bDYwAwkgAoVgHZQLG12Jr3I4vqr/TWojV+z/+fkUYIIpjfBgQKnLqmjKqmj0haMCpXA9rPofYdzZmA8RiBDAGBKS8rT6J6+o/8E1b8jvU/afJOUERcm66han9JwYY4SFBEN0lvmSuv6KDuWoZdEVpxWj/pf2dvzq6aPptZNVQ+63D9b+9e3TH2UMymdpzXj8zUOS32w5fqBI1q0IFjZId2fUv78j/5NdBXlFHRK5NZpAiFKeYAbwKo161959t37jjrRzLvj6N+48eCDdZnVRSpeWlg1Gk0KpWl5Z5RFiAB9aW3XPTKu1arF4XKlU2m0Op8Ol1eo7Ojp37Njx05/9NC0t7bqbvvbS66+IJ6TheEygFGAeCygSW7PazTLFhNFiYng2NX8BPEQpn2keYYgBB1dCa53tPa///a2bbrn5nPM2ffNb3zh8+JDNZqWUEgEKXAIE5pfGBhTZxzt279Q21M2rVKtzs7GVEMvGIQFAgBzhk4BZjUXsLseEQhpc8EejYZvNsn37p3feeeemTWnf/d53P9u102g18xhGk/FJnVat1czOz0GMMMHw7EIpiStYXFzUajUqlWpxeYkDPMAoEo/PB/1Gu0WilEsUEzqjweP3utwuvV5ntZrMJkNra/P999+3+crNV1y5+dHH/lotqgqF/JSJBialYznpk2XZAcUgTS4SEgNCksUMQ1gWcxADSkkiGZuenVKolXqreS0R4wgGVGAJ4jBKaT0QgURAAHAOh1Umk+j1OofDPiGfOJF54r7779t81ea088699w//Lb+4aCW8trQS0psMcqVi3udFBCOEYErCiVKaY4TWMR+w2RxK1aTRZI7E45gKSCAYQww4xDMYcZRCkoxODfaoivJ0lSUxp4myUQiSPM/zECEqQEoZSkNJOmkNVjSMffJ57gfbT3ywI/3193b94Gf3nnfJlRdcduUjjz9Z09AUWokQSlfDyYkJtVZjDviWAIcxJIADCKZ8xxGESBAoy/Imk2VSq3NOzyQ4jlCBUIgEHmIerGM+AWPs9/v1Bp1iUr60sggxRCTFjuQxgZQKmKB4PBIN+maG+0f2fj66e4epqiTstkdWQ7FkHAAOQh7A9fsAEMRiEZ1BK5GJ/Qs+hmOQQHgIAEQA4iTDiaWyj7Zvv/Wb30w779wbbrv54+2fjsukcZZJKUR5yELIEwKJgDiOdbvdY2NjDqcjHIkIG8Z1G6NYKAiYUoHhGY/POzg02NbWJpFIVJOTZpt5LjC/Fo+wCAABQMITwlPEegd6rCczF+pqeLeNbmBfhMDZfL5INOJwOkZHR2w2G8uyZ9h1Z9P/EcHhaEQ2MaFUKoPBIA94QRDOjPtTf6SmvXaHw2Aw+Hw+hmUghGtra1NTUxqNRiwWTyjkVocttLLk9c/rjbqR0SGPZxZjlMJ8ACBCSCIZlymkL7318vXfujHtkrQb77rps4M7bNNmRCClhOOSPJ/kYRIgjidoDSRtq3PN1uGPag/d/8WzTx17q2Cifp6uhinjjnobtb3PZn/4x0MvP1X06RulX3xYsm9fdeaQReFLrLGU8BDxPAQQAgElKb+GYiF+NcStLsPoIor60No8WF6miWUcNYccGTVZ23O/6HaLP2pMv3fPs8/kb+t0jicoswKXQ2xomV2NkmScgiiFIZj08REvt7oIoyEUW4axVRiLoiSDOB6nRuAUQ4oRJYgKmKY6B6mZMFx31wIQI0rpanxZZZ8YUHXr3ZOE8pSS1FyKUMDQ6ELC61q0aqYUI9r+ltH6kpb8Y8WH9mTu2Hn0493HPjtdmTOuHGMhRynlecjzPEJQEMg/d4f6CvN9Vf/1CgsEU5rE2OlbkhjsEr1tjeXO9PnObhp+OUulqXhFvG6kjtEZndSXp/3LXFxSDmEpe0+ScplKJesSSoiAEAKASyVwQAhYHq7E+PnFpGeNn45Q5TzZcXr8wbeLHv2gvGxwpl48++rOosfeztmdN2gJCcN2uqvQ+qvHj36W3T+sX9Y4I6JW5fGsxtLyHpXKtbbCcwyhAoWQm52bOpp+6Ac//H7aprTrb7jhpZdenlRNchxHBLywFNToteMysTfoTYIkoJjDIM4mlldCbrdTr9Mq5QqlXNnR1r5nz56f/PQn51903kWXXbjl2S2N7U3hZJQXAEc4DjGIwnB8zeIwTagmjFZTgksAjHgIWZ4DPAA8YBhGwAQBNDfjObj/0Pe+8720tLSbbr3x72++qlQq4vEIEQAHkgizNBGGJo2jqmTwyH5tQ51hoF87Pm7QqKbnXMuxlQRKMgIXh4lQZMXqsEzIxaFQ0O4wZ53M+O537kxLS7v5phs//XSbTC5LAkagdDm8OqnVTuq00/NzXEq4B9ZNvwAEHOCxQACES6GQVqdRqOT+xUCCYwDBLAQJnl2Nh+eDXr3FIJFLZXKJVDYmlozIpGOFhaefevKJyy+//LLLLv3jfX+oravx+OYw5gQmPK8YHctLV5Rm+eR9NBGAaJXFsSRKJBCTgCwLWSigaDLqmnNJ1TK1Rb+SiCUJZAWUQDyDeA7zHOZ5xAHIMEzMajFMKifmZmdmZ6c7Otr++re/Xn3NVWnnpH3zrm9t371TadAkARtYCqr1GsWkas7n4xEEkGcBywCWh/wZS1siCCzP2ex2hVKp0+sjsQhJbV4IIsADnoWIpQSQeMTd36MozFNXFIftBsqECUxAwKYYgjwmQKBAoIHluNYy1z2ozC2sf/H1bTd+4+60TVecc/7mO394T3p2odu7AChFlAbXkhKlblJn8viCLAsQRABwELIQsgCyPOSwgBiOsdisWr3eNTMdYxlIMSAprQfPIo5FXMp3KLjgN5j0cvVEIOTnIAsxBJDnIQcgByGfuhHKJ9aM6snMI+L9n03kZRpHBrVqpdlhXVgKJpg4gDwPAMSYR3AtFlbr1aPSMU/AE2eTkOBUJ4xhWKVK+eG2bV+/4460tLQbbrvppTdflSon1uIRngAWMhxkAGQ5PokQSwTAcozL7RwZG7Y77GvhMBYISg09EQQQ8IDnAYcExCJuaTWkUCnEUqnd5VLrtWOysWHJ8KRBM+OdizIRgFmBAooZ70C3KSvDV1PBOkwUMzxmecwDxKf+G4BAoCQSC7vcznHxqN1hY1gGIoQ2jFoAAhABRBGP4fLamnRCplAq/cEAx/NYIABBiFDKphitW7oAi9U6qVHPzM4kmCShAoAgyTLLK8vuKZdyUjEuHZdNyqST0jHZ6MjooMc7CzGEiBBCqUAJwqMjw29sff3qW65JOzftgpsufejFRxqGGtfQGosYAFmeT3J8kgNJDnOIUveCt3q07d2iPffve+Hfdj6+JWtrvqpxhq5GKDAuurMHKv+c8cajpR8dNtfVBcU9i5NDfq056g2iRJwSFiCOBxyGCQo8fGjCo2vX9reoewen5AMeVa9P2e+fdPMLXrA87JLtKtn/SfHusbBuW1/mzw899Wj5x02z4wG6OjE/OWAYHrdOzLKLi5SZwWvDM7om7VCTemB0dlI8rxuf0U76rPOxBYbyLOZYBHlEEKYIUQQpQTT18x0RCAngCQcFHgoQEAwFzBE2BsMr3FIMhTfcWBChEFOIKIQCx2OGhYkkH4uy4eXYkndp3u2x62yqQWlfe3+rWClmACdQCgACABKM6FmJwP+UzegrzPdV/dcqIcXCI5QCQYiw/EIkvhCJMZikjILP5vN9SZ0TBEyFVIrtRhwtIvLqcpsAACAASURBVARvwLz/OZiPoC/DfLBAUia/KYdRACGXMg2FgOUA5AjlKF3mqMIVzhQpH3n39INvF+wtUw/ZmDb5/AsfZz/21skDhcO2FSKdoYcq3b9+4ujHx9pGdP7FOHHNrqjUbovZsxiMAUZAvCAgvBD01ooqHnjwvgsvuuCqa6984uktTS2Na9E1SimmaGltUWvVjavEvhUfQxhIU3MTDAmIJaPLK0uzMzPi8fGj6Ud//+9/uGzzpRdfcdGvfv+r/Mr86cAMoRRRwlOepxyiKMJF7LP2CZ3C4DIlMAMoBhTxAoQChEIq1UNYWFyora198MEHrth8xU233fzSGy+393esRVcFijGFvMALFFEYp07jdH2FJPvY3NhQwKSfthj0eqXeqrXPO2dDnsXkchjGwlx02jctU0nlKunpglN/evCPF196wXXXX/PiK88PjQ1GmMi6a3FsTWsxaCz6mYAHUIwoAQJC67/bMRAQoRQKeCW6qjPr5RpFYCXIQA5TCikBFLMUxiGzEA5N+2Zsbotap+zp6zh5MuNvjz1y0y03XnzpRff+/t5T+aemPTOIIkoxxQm/XiotyVRWnvRP9lOwhGmEowmGcgnKJyngBIAoifGJqeCM1CBXOw0rfDxJEUtxkkKOQp5CQCGiEAs8B5Izsy69ftJg0DQ21219761bvnHz5us2333Pjz/8fFtDT4tp2jYf8pmnbDKNQmXQ+EMLG/cFOQEAAaW+UEixQCmPgWPapdRN6iyGOBunlAopK2ABEwGhlBqKT8yMDqhK89VVRbEpE8UxSlmBAiykdj2EKREojfO8y+PvGZbsOZL1u/v/ds6l1128+abv/vg3j7/4xrH8igG51jznC8R5b5iT6u0am9u7tMIigqkABQgpn5JnQsoTSjjEOWacBrvJ7ZmJQxZRIUUBBRTxFPIUYEowxYuri0aHcUI3EVjzc5RD67swghQhAWGKBUooJcyc3VSSrc05bG2s8Ji1JrNu0qy1uq3T3ung6kKMZwAVIBViIKG3GySTUk/IFwdsqouSSMZVKuUnO7Z//8d3n3vJhVd+7erHn3+yrqs5FFsjlAKKWIHjBQ5SHggspkCgiBd417x7WDJin3aGExGybrYspL4FKCAgQEQJJ4Dl+IrKoJ40aEOx1cDqonPepbZoVCa13m50e93+VX+Cj1DKBsf7LaezfA2V3LSVpkaQ67dJoIARxQIVokzUPecemxh3TDs5zKP1EWeKN7v+HUFK1pJRqWpCoVUFlxd5DIXUEJkSnPL+pYJAKRSQze3QmHQzvrkkzwiUYkoIpYDAaDLqX/Q7Zhxam25MJe4Z7e0a7DQ7zeFEBBJMKU0kGKlEuvWdt2+/8/Zzr7nwqu/c8Kstf3gv/ZMh81icJlnKAoFHAsAChALPUx5RavFMFffVfypKf+b0hw9nvv5E7vs5qoYpuhqlcNJj3luf9du9z/57zhufygtPmBqrp4aGlvQOuLREubCAEhByCDICmE0u9Dikh1tyd1Yc3iPKSO8t/LQ184O244fEFfKwy8kGquXNHxd8vkt0WA6sH4+c/FH6k4/UfZrv7hpcUB1qzjpSl1kva3dzCybW3+SU7mzK+bjy6N6G7My+0gPNObtqT5SIW7QBR5ICVuBYDFiMAaYQUQQEjISNLB0EBcALHBB4IEAgIJ4ARBGhaIVZmgo4zG69y+sIrPqi3BpPWELRf7a9EERAkostrgRmPFPzgXkOQSgIPEQIIYJTOb/CV32+r+r/2BIoJcJGx5ycaZ1TilOSp3+AcRuZ2anMnFRO4rrQK+Vzvq7l+JdgvjN5H2es1c/KbcQbFByEMECYw4hFkIGA4SBiCY1AQTsdzqlXbnkv5w8vH3vzaHu3MW4L0+5Jz/Pvn3jsjcwDhcPWZWHcRQ+U2f7tqSMfHWkc084mMCF0fSfkGcIxEAK8srw0NNT7wotPf+3Ga8+9+Lzf3v+70+WnZxfmYjDJURCF8fk1n8KuGlIPT6/OrqBwGMcjOBbF8QRmOMrxAgithRpbGp567qkrrt187iXn3vnju979/IMR7dgiGwqjWIQkIiQRIbEYTSwkQ4ZZy7BOIndolkEkQpIRnIzgRBQnE4TlCFgKL/cO9z317JPX3fS1y6/b/OgLW6o76zyRQAwlkgITxYkITrBCAiaXGIvCKiqS5GWE9Aou5I2s+u3TJqVFJTUpJBalZsbkCs0tJEMOv6trtPtI5uEH/3r/lV+74vJrLr3/kT9VN1d7VrwcBRGUiFPOF11U2DQyi8rmc0VxMk6YKE5EcTKGmRhmojiZJFwMJnyRhQmTakQtnl6aX+WiCcJGcGINJ1ZxIkKSMYGJosRyYtnoMJTVlDy65eFrb7wq7by0O75/x/Z9n2kc+giIcxQkUAyhiM8slVRlyaoyZ1Q9iPMn8XKYhFdwbBnHV3A8jBNxgVti16xB17BBKnOofczyCoqv4uQKjq/ieBjHoziRwEkGJ+MgNueflirHK2tKX3j12a/fdXvapZu+96sffrT/0wH1qMqtlzs0UpOiXzHcJekb00inFucSAhsnbIwwMZKM4WR040gIXBjEjTMWiX5CYZlcTq5ylGNwksFJFjMsZmI4wVIGcGtT4j5Fea68Km/VrRXgCo/DDI7HcSKG41EUTZA4Q9hVJqIyG47m5D78xNO33fX9S6+/+Rf//sDrn3y2P+f0rpM5n5/Myxa19KgsCvdCj9Iis85MhcIRhOMCimAmjOIRHIvgaARHE0JyjY8aZ81Kh8Y0bw9x4bjAxvCXVx7G8RhhY4idX/GrHJphzej0ymwYR1MnxHAyjpNxzKT+QJQNz1uM1adMFZnzo22JVe9MYErl0MlM8nGdRG6ddC7MLiTXwii5DMNqt35EI3YuzqxwUY4ijgC1bnLvgT3f+s5d51564eabrvndX+7LKDll9DhWQSJGuTUcW8OxCI5FcSyKowkcT+BEGEdNc9Zucb9+yhSILsUJGydsDKcOJoaTEZyIE2YNRufDvnGtVGZShkA4TrlVFJtd9RrnrHLrpNgwMWFVOrxWJuqfHW7XF56YaSyLTRsRTcZwMrL+UbBRzMRwMkHYhXjINGvrlQ3qp8xhFI9hJo6ZKE6mVlAUJ+KYiRN2Ibk8rBof00pnQp4wiCcFLo6TqZMTmElgJilwMZQwTJsVlkm7zx1i1uICG8WJGGbimE0QJi4wy3x4enleala0DndUd4gG5MO2eedyfC2cjCk16nffe/eWr9+SdlHarffc+ed3n3o/94td5Ue6zUMBElojkRhOxHGSQckkTiRIkqPYtTDfqR0VmfoOjRW/Wr3r6dMfnpTXTdHVCAXKWcPuqvQ/7nnuDxmvvNKy/5Xa3R+1ZJxWNqnCUwGaXBH4GAEsRTHKjs6q97fl/O3Aa29kf/J5TfpnjcfvT3/9F/uffU60p2dRr4/PpnfkflS481hv7qTg3ibO+eGJpx+o+/hjWe6+8dNPHHltW9HuZk3vDFnunJ98vynzwfS3Xsjb/kXTyS/qTzx15O3ff/LUZ/UnRqfVSQo4yrGYZzHmMAVo3RFwfTxOEBIgEHgg8EAAQICQQl5g1/gVpUXa2Ftb3lTU1Fc3rBzQOJQOj8UTmlmK+iPMapKPMzAJCSdQeJaJWGrnESDBHII8gmgj9vcrzPdV/R9eAtlg7ZEzx38nAzmb2EcE8h9zsjEmG+FC65iP/Cv4fEIqtIhSsh5BJpzJ7V5PTF13LAYQsRgnMUpCxAIihDlq9SazaqTPfVL60Js5n+VL2rXL0yz1Q9qrmn/pwxN/e+PE/sJhxxodMIHt2cpfPbZ314kWtS2QxAQSyrKYYxDgCUQkyXHD48PvfPD2jbddn3Zx2m3fv/2TQzt6FAOO0LQp6DAuOHRBq8StalF0V482jDil6qDRsGg1BK06n1nnNbtCM3a/a2Bi+PUP3/rGd+9IOz/t2q9ff/8zDx8sSq8ebuwzjsmmNboFm2nZZQw5TSsupcfQqR2uHG1plPeqvFZt0Knx27VemynocoRmHQuzop7m57e+svnGq9MuO/c7v/7hkZLMIYvMFHLrvBaDz2YI2NU+syVonZnTucbbxMXpnSe+MIy0zDgmZ7w2w4xB5lT1GsZrxlqL+2rLBxtGbLL2ie49WXvvue+ei6+7aNNlm+6+98c7jnw+bpQafFZD0KHxW/WLTsm0pnGiu17S3qcf1QVt+gW7NmDV+i26gDV1mBYdhqBNNqWuF7dXDTWM2GQan9m46NAGLJqgVRO0a/x2nd9hWXBPrcx1ibvf2/neLXfdknZB2oXXXvSnJx/MrMyVu3XmRZc15LYG7bMBi3aivafsSHfxAXl/pXtWZQua9AtWdcCqCtjVQYcu6DSG3Cqvqc88XitubVb0TMzpNEGbZsGhClhVfovab9UH7Aa/zRp0ukLTcouioDr/8ef/dvM3b0q7JO3iW654bOuzpf11Kp9Z6TMPWqWtip6Cjorjtbn57WU92mFd0GZYsJtCLvOy27Do0KVuNmgzLjm1fkunerBuvKV1okM1p7Us2s1BqyloMQet5qBV7zfbgtZpj17ZUzVQdKS/+IhZ2T3t0Vn9BlPAYgjY9AGLzqu3LJhn1qb1c+b8uop/+8sDV1x/7flXXHbHPT/54PCe2uFukWTgQFXRC7t3PrT13ed3Hf00p/ZAeXv16KRk2mMLr5lXg+qAe9JrVfvNmoBR4zcYFi0av7FL298s7+rRDU96jcZFuyFoNQRthgW7LmjX+K36BadxcUrsUrfIe6uGm0ZsMm3Aog86tAGb1m8zBOyGgMMQdBiDzulFh003OFpyaCjvC2V74dS8xug3S6fVQ6bRenFrSW9NSV9Nq6pPPDWpDpg7NANVI019pnHTktO9Oi/WTXyyZ/udd9+16fxNl123+VcP/e6zzP3l/Y19Jtmkz6ZfdGmCNnXArA1aDYt2Q9BiDFoMQYs2YOrWDZX21naqB+UzWuOS07ToMCzY9UGbPmDV+S0av9m4ZNctWCTTqtqxlrrxNvmsVrtg1y06Jv0Wldcscas71UMVg3WV3RUDw/U9xel9GZ+pKrNc2sHpkF23YNMEbbqAXRewawNWXdBqWnYoPfoe3UhJT027ql8bsBgWHYZFhz5o0wdtuoBVH7AYF+zGRbtiTlcz0iQaax21T2j8FtOiwxi0GRbshgW7acFuDNrMSw7jgr1XO9Q60TVoHFfO6w2LdsOCXb9g0/qtGo9FF7AZFp26BceoXS4aa8kS5Z5uLmkYaRtWS6ra6t76+J0bb78xbVPaxbdd+bcdr3xen3mg6/Tbp3ecHqtULBn0S3ZT0G70WU1eizPo9IZ9ET6xysc8zJKbLIjs/W9X7Xnq5PtZ4tppurJKkxqfMaej6J2CXe/VHtw3WvhG9Z4tmVufPflhlabXGg8sUz5KYYKiJRovkDU8k/vBw0deyZPUjC/qWmfFT5Tt+N7Bpx5r/KJ9WS9fc22r2Lu9Ym+pskFH53Yqiu8++eyPcl/45cnnHzz199fLP6vRtjs4j4eGM+UNv89462+lO7K0zeKwpdU58mbRrl989NePG48Nz6mSlGMJwyKOxYgTBEBSA1ryJSWSgDOYDxFIKV1JhMSm4aNF+7Yf/eB48eHjRUcP5u7dmbHti8xP0wv3FTflNI+IhtW9KrvMuzbDkBihMGXLJwgpM0ICCOYw4s5kzf2znSW+wnxf1X+9+pKHt2G38g/L4WwChCAIKfuC/4D58D9gvn+JbvfMoPnL8GyMME5hPowpRhRhuoH5EEMwizBgkODwhis71U+/n/vrLfsffrvgYJW2dXJJ7FyyLMB+5dwHe4r+8tLht3aLuiaXTzU4Xvy08fdP7s8qHZryxVLxjRyPeR4jIoTjMYVGvW3np9/+wZ2bLt50w7dueOSlR49XnGwcb+9Q9TdIOuqlHSJZe+lQ3cnWgvT6k0UDldWSxrqJ1jpJc4O0tXmis0PeW9RUtvWz9+766XcvvPKiK27Y/PtH7/vg4CcnRDnH63OzWgoL+6pLh0Slw6LS4bo6eUetrO10b9WR+rzjzUVVko4aaWe1uK16rLV5oqdhvDOnrmTLm8/d9L3b0y7ddP2dNz/y6pZTzcUNiu5mVW/tWGvdeFuDtL1qvLlJ0tI7XD9ce6olfXvV3ne7qrIH++oGxjvaxe31423lI02nOsrS6/OO1Jw62VSwLWPHvY/+7uLrL067NO3W7936wnsv5dTmd8n7WmTddeL2Wkm7aKKzdLjheFN+RkPe6c4ykay1TtZaK21ZPyTNtZLm+om2Ollr+bAooyHnSE1W8UB1rbSlQd5eK2mtkbbVSNtrJR0tyv42eV9FV+3Wz9+7+94fX3DthVfedtUv7//V1t3vZdcViEbbqoYayvtra/pre8VNXa35dbk7a09+2lyV3j1U0yppbpC11Uo7qqWd1dIukay7QdlTLWk93V2eXn8qsyW/cqxRJGuvlbVXSVqrpW21kjbReGuTtLNd3tsu7c4oydzy2hM3fvvGc6849/JbNt/zl3s/PrGrYripRd3foOypGGsu6qs+WntyZ8H+3cWHslsLK0frSwZryoZF1eNN9fL2BkVH/USbSNZaL28XyVpzOooz6rOzmnIrR0UNE60NspYGSXO9pLle0iwSN7VIW/rGGlrLjtamf1yd/nFnY27PaF3zeEPdeFPtWHPteHOLvLVd2dY43ni48NjDLz1x+W1fO/fKS279/rcee/OFjKq8eml3xWhbemPpuyePPvbJp49++MUTn6Q///nJdzKK9paLcrt7y8eHayZG6hSDtRPdVdLWaklznaKtdqI1p6Mwszkvt7O0VtLaMNFRJ2mtl7TWSdtF0o4acVvdRFeDoqd0qCGruehI7anigVqRtL1O1lEjbq0ZbxFJ2uulHfWyzkZZR7esrastv+7YB3WHt7YU7ukeqW2ZaBPJWqtH6053lqbXndpXcexYY97p3oriwZqMhpzDtVklQ6LqsaacxqI3t7/7vXt+eO4VF1x10zW//tNv39r1wbGq3Jy28rzuqqrxtlpZZ420vUrcIpK1Ncg76iTN9dLmxonWOllLXlfJgcrjuZ0llaP19RNtjYqOBnm7SNZaK26qETfVSlsaFO118tayEdGx+lMZ9TkVw/XVkpYaWbtoorNB0VMn6ywbbMhsys+oPJ5fdrT40Ifl21+rO/Bec/XxpuHaGklz7URH3URXrbS9RtxaK2mpl7dVixvze8oPVh0/1V5UK22pm2gTyVprpS0iWatI2lInbWmQtTVMtFeNN6aLso/Vnyrur6qRNNfJ2kSSVpG0rW79aGmYaGuUteW1F2c1nS7qragebxStr47WWnFL6rNtkHc3KXvLhxtOthQcLM84Vn3yaHnWtqO7/vzso7d+9+tp56Sdf/VFP/nzb7aVHznQV7S9+fizx7fuqj9SpWyqlbU2SNsbxW11w41dEz2TDk0ovsoIIEb5Zcp0TI2/W7H32ayPTonrZujaMo27I7NDNnGDvqfFOdLjVeapG14v//y+Xc8d7Sqd8NuXKYhRFKPAR1YP9uU/dOK1LaffbZ8eC9CoGQbe7Dj+gxMv/KVlV8Pa5NCq4Y28bfubTnS6x0zU/4Wi7O6sZ7997LE7dj94z/7HX6/+vHtWvEjjU3T58/7CHx987sWuo41B5RyN6cHszo6sX+x47IOW9MF5ZZKyPGF4xHIE8gIGWABQ2MB8CGOIMIACDwUeEYAwpJR6QjPVvcW787Yfrzg8qukfnuxrG22s6CgsaMrOrT+eU3fslCgjq+ro8bJD3dLW2UUXEnhKBYJJSgNOKIECSWG+lBDnTHDAV5jvq/qq/vMS/iHvYt064UvMl3I8SGG+9X76vwzzCRuYD1MBk/WXBSEo5eue4iEhAiHmEGIJAUgQwgweVjk/2Ffyq0c+/dGDnz36TvFHmf37S8SHS0f6lPMjas+Jop7H/57+8MuZu07JXv2s6ZHXsp97L7e5z7gSIQALEAkACFigLAAmm3Xv4YPf/8ndaeelXXfb9Y+/9MTJsuzqXlF1f31JZ3VxZ1Vxd01hT/Wp1uIj1Vn7y9IzG3JPd5QU9VQUdZZW9NVU9dVlVeY8/87LX//BHZsuOeey6y7/zf337s3cX9lZU95TfbIhP0OUk9mYf6T6xJ7iw18UHs5sOJ3bUXqiOX9f+YmDVdmnu6sLeqoLuqoKOivz28r25B564LlHr77jhrTLz7nlu7c/8vxju7IOFHRUlg6IinurizqqSrqqSrqr8jvKSzvLG1qLe0oyGg9+VLrzrYb8Iy31hY1tFZVtFaVd1SV9otKBuqKemhN1p9/Z/+EvH/63i268JO3itFvvvOXJV7dklZ6s72+q62+q6BGVdNcU99QW99bmtJUeqsw8WH78hCinqLu8qKeiMHV0lxd2lRV0lRX1VBR2l+e0Fh4sP7av5Eh2c35hd3lJX1VRd1VhV1Vhd3Vpn6hyoCFblP/MOy/c9oNvpl266ZqvX/vQU3/ef/JAYUNRWWdVQWvZsYqsAwWHjxYcLhNl15Yerj6xrSrjI1HR/vqW/KqustKequKemoKe2oLu2qJuUUl/XX5X5fH63L0lRw5VZOS3lxX1VBX1VBV0VxT1Vhf3VBV2lFf0ikraKg/mHX3g6Yevu+P6tEvTbvjWDfc/+eAX2fuL2iurB5uKuqoLu6uL+2rL+kWnmgsOlh/bW3ToWO3J7KbTB8qO7ik6dLD82KmWgqKeitK+qtQdlfRWnqjPOVh+7EBZek5rYVFPRVFPRVFXeVFnWVFnWWFnWUVXeWN7iSh3X9nedwt3vyUqPlLfWljRUVLUVlLQWlrUWVE9VJvfkv/BoQ9/8eCvL7/l6nOuvOiue370/Puvn6wuqOprqBlqLumtKxloLuxrPd7QsLug+t3Dhc98kv7wW5899NbHT27f837mqcO1tXk9bfl9rXndDfk9ouKB+qL+2mOiU4crT2TU5Rb3VJX11RR3VRR3VRR1VRV1VRd0VRX11pb0i7JbSg5XZe0tOZrdUljUW1XcU1XQWZ7fUV7YVV3cU13SW13aU1XbXSGqzKjY92b13tdFJ3fUNuWVdpYW9VSU91WV9lbnd5RnNeZnNReeaM4/Up25K3//5/n7M+pyP8z47L5n/nzdN28874oLv3b7DY8++9iBrCNlrTWn6ovTq3OO1pw63VFR2FNT0FWV31VR1FNZ2ldV2Fla3FVe3ldV3FuZUXfqi4IDGaLs0+3FRT0Vpf3VpX1VRd3l+Z2lBV1lxb2Vpf3Vxb2VOW1FB8vTD5VnnG4rze8sz++sKOiuKu6tLeurK+uvK+quLmorrhBllx7+uPD95/Lef/rkwfdOFB88UX8qp720sKe6oLu6oKuysKuiqKciv7M0szFvb8mRDFF2YeqR7i4v6C5PPd7FvZWlPZWlvZX5naX7So7sLz2a3XS6sKusqLuioLOisLOisKuysKuisKu8uKeipLsivTrrcOXxk02nC7rKirrL8ztKCjrLC7sqi7qrirurS3pqS3prs5uKjtVkZ1SfPF598oOD2+7+bz+74JqL085Lu/LGq/7tod9tPfjx8b6yvd35b5Z98XT6G59W7MkbKMnrLCnqrijtqcpvKanurRvTSpYiy5wA4pQL0USHffT9kr0vZm07LWmao9FlmphPBnQLFvWa1Qq9U3R5NGbY05/z758/u6chZ2zasEphnOIY5T1oeV937kOZrz5b9lH3vDhE49N09b3+U3fnvvxI5+6ylfHmgPiF4+9m9RYpVi1WurBLUvyjY09//9iTvzj+7APZf3+u4MN6c4+XrjjIws7+/J8cff7lwYyGoHKWRk3Ut3so95d7tnzQnj7gUSYpxxMGYJYnABAMMAYQb9hxI4Qhwuv+fHjdk5nOBl0lrbnHqw91KVp5ykDKxshqiPXPrjp1M8oBVYeotzyr4tjO45+UtxYZXVpIOEqpgDey1yhFAuEx4tcxH/4qe+2r+t+2/j/S6YSzRqgbaE/YCDZad1xPHYikrNdRyqrlP4Tb/FMJfWd15ikhqSxwIbW0MaFYEDbc3REiACGeCBgKQmCVbeqbfPH9Y79/Yve9jx944KWTf34t8y+vHX1667HKNuWkJTQom/30cMODzx954Pn0+5459Pz7p09VSYzOlQRDI1EQjfIsSyilHl+guLTsxz//Rdq55158xeVPvfBcfXvDTHDa5XfbfS6Lx2nyOkx+l8HrmHBqOhUD9cOtI3qxZkZv9dtsfrsz6NY6dek5x377p9+ed+l5F152wS9/e8+hjAMT2onphWmr12acM+nmTJpZ45hJ3CJuL++orhtoahN3tUu7G4bbOicGdPMWa8DlCE7Zg+5Oce+He7bdfNftaZecc9M3b37rw7cLq4v6pAMys9Iwb7EtuGw+p83nsHhtBo/Z6bV6Z/QBRb+6/FTPiX2G3pZ582TA63R5bOZ5q8ljn17x2INTPbKBF7a+dNO3b067MO2Wb9781AtbCiryBsX9GrPaMm1xBtzOhWl7wO1YmFK7DT0TAx3inhGt2OSxWnwOi89u8dnNfofJ7zB6beaAw+i1yR3qdklP43DbqFGmmzXZAi6Lz2H22m0B1/SKR2ZWZBRm/uS3P0u7cNO5F5730KMPltYUuzz26aDbHXCb56wTJnmfpKe1t76vV9QnyunJ2ztUfFg7WDs3q572WxwBh9nnMPqcBq/d4LFZgk7dvGnMIG4abu4Qd6pdWrPXag3YLT6b2We1+u2OgNPhd/WM923dtvUb3/lG2gVp1958zctvvFjfXmeYMrmCU3a/y+SxmTx2i89hD7jltsmeif62sS6xQaaZ0vephkQDDeUd1c3D7aM6iW7GaPbanQtTtoBr3DTRJu5uHutUuLQmn8Posxt9NpPfbvY7TF670+uYnTbpehuHC493ZR/Qj7TOuNXTXot1zmL1OqeWZvQzhtKmkgefevDKG64856LzvnX3d3YcfoP46QAAIABJREFU+GJYMe7wTbmCMzafy+x1mjwus3fGHgzY/SG5eba0eWhXZtkrO9If37rruW2HdpwsqxlWSJwe08KqeWHJGgoaAtNDelm3YmhQM66fNdsDLpvPYfU5LB67yWMzeu3mgMsccEntqk55b/1w07hFavCabQGH1WezeO0Wn9Pit1v8NqvPNu+3OVUD4wWHx3P3aVpLZ6bUdp/F7LfZ/E6rz2Hx2i0+hzXoMnhtEpuiXdpd2laZXpL1t1eevOnOW9POSbvt67f9/Y3XBkb6ZrzTU77pvomh1tHOfuWwYc5i9bvMXrvZZ7P4bRa/zeKxWr1Wq89imDMOTA7V9Ij6FIMqp9YWcFn9TovPbvbaLF6bxWe3+p32oNvisysdmtbRzvbxbo3bYPbaLT6n2euw+BwWn9Pqc1p8DnfAseCz6tvKB49u70//tLvieFt3Rd2AqEc1oHBqjD6HLei2B932gEs9bRjUjokGmvtVqWtzWP1Os9eeerAtPofV5zB77Sqntq6vqWmwVWpWmL02e8Bt8TgsXofFa7d47Va/0xZwmTy2AdVIl7R3TC/Vz5qtfqdx3mqat5o9NovPYfU5bQGXJehSuHRD2vG28Y5TlTnPvPHsJVdfmpaW9rWbr3v7nTfyy043DLfWqDqyx6o/bzr+bv72wpFyhf//Yu894+Oqzn1/GdvYgMGUYIoxJIGEkAAJJwnJTS7nkgSScxIIhDR6CwkdQi+2wWBjbNy7AWNjXHBDsiUjq9fRVGk0mhmNRjOaqtH0vtvqz//FHgkFkv895x5yqp/PemGPZe3Za5f1XU/5PRZrtL9/1DUQdfeFnI7woD8RLColhaGS0DKgHHG1PbH5lbuWPbmpbV8EpAyoxkj/hrr31hx996PhZjsED8banty/5Ecv3Prm4XfMMW8JmCyIBCjOC281vPOL5fdc/8atW8wfmKWB+nTPLR8885Vlv/lN/eK1gSMbbB/e8ur9m1s+8JCoBxLPHV37rVd/ff2Wh59sWbOgbdPPX7v7lQ9XdEf7IpBf3rnr20tuu3bLg0scu1qpa+9o8107n7/iuX9+vPrNhoilDEhhCqIq5URvl0I5I5xjzhCjiGNdvbmyrFAMAKlCrN5Qs+q9JQcadgugAAIDIkJDXJFJuajmcuVMIj8WSgYiqVC2lOKcAFTSj/TFgglOKhrdhHHChd71+3g+33H7b2f/ZuYT48wHE8yn96vmjAnGxit2CROECko540JwvT3GxGH/jsxXGZ/8WejYxwlnlFPGKBecCEgWcIc1sHZ7w+KNDYs2tr6+qWPB2vr5K6uXrK9pMviCcS0QV2tavW9sbnpq8b4Xlh3ctLvL5EymCjxfwI5+X0e7pdvQO+wP79l78Pe/v+OkU0475dTTf3z9P+3YvScQDVMgEpHKuFzCcp5IeSpnUSmUixkHexuNba6wJ1FOSlRSuBxJhmuPHfn9Hb89b945M08+8Yf/+IOX5r9w9FhtNB6WSbmEi0VSLJJiHhXipfhwbNg6aO22G1pMrUfbP65pPtJu7YpmYzJXFK6EU5GN72360T//6ISZJ5x/0bl33nt7TV21wdJlG7COjAUySlbicplKZVIq4WIe5WVSYHKK+xy+gx90bHgr0t2qxsMcl1VULKNiCZclKtmH+lduWnXV966aMevEL5x75t333bHjg3ctvT02u6nPYXUPO8OJcKqcLqCiJlC6lLF7+nv6TE6/O68Vy0QuYamIy0UiFYiUx+USVfKoHMmNGZ3WNkuXJ+JLSVmJKgVUkpkiUXk0G9t1cNdv7vzN6XNmT5857YorvrH4jUX9TpsATISqMVlC5WwpHY0Hhof7PX1dxur369cuatq4xNW8v5QeVrSUwkoylUtEyuNSFhXKTErLGW9kqM3UYuzrjudiJVSQaLlEikVcVLiMhDoU9Gx6Z8P/uubq6TOnnnLaSTfdcsOHB3bHU6MKkRWulHC5iEolVCoTSaZKKBGxOnu7bAbf6EheK0Syo86Aq8dh7LR29fQZ7Z5+3+hIqpTOawVv1G9wmDt6uyP5sTwt50k5S0pZUs5TKY/LCpGRlI+a2q273mnbuiba24kKMYQLKpUUKmekbG1z3YN/fnDuxXOnzjzhgi9ecN9DfzjaXJ8u5VSuyUwtIamEpZIml5GGBKcAmaLWYXTsq+vc+mHj8ndqXlz+/jNL3l28+cD7tT3tjrAnXk4ikaVsMBq1etx232CynC0TRSKKhKUyLhVRKY+LRVoukFIwEzYNWhpNjYOjg2k1VaalMtFHuURKJVKScImxcjHodO3Zat+2ZqTpI1ROKKRYxKUyKpdRuYzLZSqVuVzkcgbne1ymdds33vaHOy/+xlemnzz91FNP+dXNN+3dsyuTTgCAimW7u7fL2mX32LNKTmZyCZfLpKQfq4SLZVIs4XxWyQ74Burb6/s89lh2TKaKfoOVsFTGcpnIJSLJTC1qpWh6tNPa3d3bkygkSrgsUbmMyyVcLuFyGZdLpKxxGWgp2nrEtn5J/zsr/O01wx5jZ29Lm63d5DQPRYdj+XhBKyhcTZWzzsDQsa7mvqH+rJwvE7lM5CIul7FcxnIJS2UiF1E5lo03d7e0mzoDY6GCVlKYJmG5jOUylspElogiM7WIyk6f2zxgHQwOpcvZykVE5RIuVyaWSmWmpuSs1dO7eefmux+669Irv1pVVXXO+XPuuueO5uZjQyODzuhgo9+wtXPvgr1vPbN1/gFrTZSOpUk2Rwo5UsziYhaV8qgsY1VlWAKUB7XO0fbk+oX3L3v67baDoyDngHSO9L62c+WfVj794p6lW2375teuvnvT07eteHy3+ai/nJSBywRJTMsKab+r4dHdC3/2xq2PffDC8tYNb3Rt/uGaO7+y9Fd3NL25uHfn4mOb7nzjkX2WulEoDPH484dWXf3Sr3+37Zl3vB/XRA33rPnzgyueevvj9/0kvsfX/LsPnv/h6rtuP/Diq+Ytz7Wuun7NPV9/9mdP1ixvjFpLgBWmIqpRTigjlFHKGREcC445Q5xiTqi+plBdiJGqpBRMevfUbf/w6M5IKoiF9jdXB6CU4cnye5VlS3C9/7IeERKi4pQ4znzH7b+b/auY77O+7kpzs/G/cs653o2bj/fbEFwIxjnlwMbp6zNH/FyZb1IR8V8MHfj0oasG6um6XAgiQEKQyDNvVHOFyUCYD4RFfwD3+2XXiBTPMgmDyiFZBneYdPWnTK6cN6oWFUAU4olyQ33npo3bly1bv2nTe3fcfv9F8y6ZeeKsa/73j9es2xyIxDDllDMisK77oAFFwBRBUlKub8jZ2tPhi42UscSBSVq5rbPliT8/OnfeuTNmTr/yysvfXPpGY2NDb68tkYypWGZAdcUpBoQDxYCKWiGSCNkGrHWNdQePHGzqaAxER2QkZYrppraG2+6+9aw5Z5wya+Zvf3/LgUP7RseiniG3tc8Uz46pVOXAKRB9YIE4IMAlCA+HqvcZNq5O9HSSVAwEAo4AGGZaIDKy+d1NP7r+2pNOmXnqaSdff/21e/buDIZ8mWxiaMhltRktNqPT4wiOBjLFNOGkJJcHfR6L3TY0MqwxzEBQ4Biorm2BgDEALFhWKfYPOo02UygWKWsKA4EYFiAK5XxDy7F7/nD3OXPnzDx5+hVXfOPxxx+tq6uJJ6IAujQHHa8jJ1QryvGQp+lI/arX6pYvtBzakQg4CoVRFZe4IAwYAYoBcWAKksKxoMHUabObCuUM5YgDJYA4UAYkX8zsP7D397f+evbpp0w/ccp3r75q0+Z14fAIAEzIfTGgvCJQAslMqt/tMFpN0XhEv8U0pqaLae+Ix9xn6jJ19TntodFQKp8cDvot/VaT3ZSRshgIAqIAloGoQBFQAQIITvaZ7Xvfb397faLfBHIOgAAISS5a7bbHn3784q99uWp61XkXnv/rW3+zY9cO78iwxhADzkHoT9bkp0CStF6722If7vcmBwL5I63O5ZsOPfbyumde37r6vdradqczlBvNY3cw1TcUcgXCRVUbn01d2Axj0AhgDDhVTjuGHa3GlpExfxmXGBAGhAFmlfuQCCAATB0bGTm0y7V9U6SlDrQCAGGcUIIZI1QQJBACjIBITDnaVv/Hxx+88OKLps+YftZZZ/zkJz9avWqFo9+ez2UFJwjLw77B3n6ry+tUsKz3lJk09KuAMdd8weHmjqZBnztfzgngXBfuHf8DASoAMCPpQspoM1n6LEW5QAXRf+HEdWRAOVDgWqz1qHPj8uCuLchr42p6ZNRjtBvaDK0Wh8UbGEpmEyrRCnLZHw62drW7hwdVok20o6jkDQPXJVcKUrHL2G20meLpBGYEJuUW6wMAGHB/aKTf7RiJBCRNmfgZBpwBJYApMAYiXcgcbaq7477bL/jS+VOmV5119ul33X1H7ZHDiiwxoGmUG8j7d5qq53+w9NlNLx/pO5qHggYKBn22KQKGQHePURVICVCz0/Dqu2+9sHnpPtOxOMgFoH2xoY1H3ntg2ZN3LX340S0v3bHysT9seHbp4c2mmCsnVBW4jJBMtCKoloJnvWX3HVsf+/Xqe+/a+shDBxZ8e9lvv77sN/c1LHu1852ldZvmb3uj3WfOgebDiTePvH3L0oee3PNGY8w+hBKr695+cuVzr7+z1Fnytxcdb5h33PTu4z/b9Idf73zsroPPX7Pytitf/PnTNSuaIr0lwCpHmGFdyZ8yojOfPjBnhDMmKOOk0hCZYQZYFeUm89Ht1W/XtB0MJIaRUDSm6h11J+4cAfRTLeA/lYw0oZg9OU/pc1mVjjPfcfsfZX8/Db5/nU24AHmlkU+lWxPlQDlgBioFhYJMQaIgEZCJUInADBgHJoAIUAjkZVZUuKyBhgBpkM+hIXf44IGPX3xx8fU/ufm8OV865cTTv37JN1975S23J4Qo5wCqhlWMNIY1ThSqqYIoAqdLuT63o7mzdTjkV6mGBekydT/+1ONz551fVVV16WVfXbBgvsVi9flGzGZLNDqqqCoXnAlKBWGA9YWZcA0zNZNL9jvtR44eqT58yGDq7nP0Vh/+6P4H7r3gormzzzj1hht/vm/fnmQyns/nXIMus9UYT46pWGXAMaf6IBxzjkEpwYg3eGifYePaeHcHjkeBKMCREDiWiG7YvP7an1w74+QZp58x+8c/vnb58jd7ey2lUoExLEnFsfio1+vp67eZrEZLr3kkOBIIBfudDnNv75Dfr2BMAYgQGiOYUywYAkaAI0ZzktTrHOjs6fGHQvlymQghAEpSqb2r45777j5v7rnTT5x29dXfWbBgfn19vclkGI2GMdEYI1xQIagQFIADp6BKyT6z6b3Nx1YtaX1/S19ng9XSMTjkTKVTCCMuGOUIgKmaFImGurs7LVZjNp9ERGECE44BIJ4c27Nn100333jOOWefdtqs7/+vq+fPf8lo7C4W8wDAGKYME44Jx5QTDgwAkulUv9PRYzKGR8O8olzEKSeyWk5mEiNB/4DLaeuzGS097V0dLe2tJktPvpRlQJDQylQtU01hRKOECyaQmug12/a+37RlXcRiYKUcAMNIMZl6nn72mS9fcvHU6SfMu+iChx59aNee3a3tbcMjvkK5SAXjk3ztALpYEZTLss1mt/Y6faF4QaOpMnX60zWNveu3H1nw1vZnXt28eM2+7fu7DjcNdNmCQ8GshDgDIAIwxYSqlMmIlahQmcCZUtbhGWjrbAmERyRNYkCZIFQgKhATmAHmAgEwJRYcObjH+d7mUMMRKGaAapQihjFBGGmaihQOrKgW2w1dDz3x2IUXf6mqqmrevAvuuOP2PXt29/T02Pv6TCaTz+dNJseGhz19dpvD2V+UCpUGsxxTTqggVBAOlAFFVPP6hxpbGtxDrnwxqwM3FYwKxgRnghNOBQChJJVJGs1Gs9WcL+UoJwI4rfStJUxQwikTDBiKtda71i8f2bFRHuoFUBSUT2Zj/qB3wN1vNPcYjD1uz+DwyIhr0NPa3uHxDqsI6weijOpbXTYuaFUsSV3dPT0mUywxhiiGivZeBel05qOC+Ub8/U5HIBxUNBUAmOAcBBVMY5ou64gJPdbY8MCDD8w57+yqqqrzLpjz6OMPNTTWZzNpRgjlVBYoI5QWn2llzebnNy2oNtdmRQ6BSgUiHBHBkGCaoJQLJoAAV4B44iMfm1sOG5ttkaE8oDLghJbtj7kPmms3Hntv1ZEta+vf/dBSa4k5x7SsAoQIhinRGC6AYpf8e4brX21Z91rXxlUDO9f59t+484nvrrjt/prXN9r2H3G3HLE2DGeCZUAJXmwaMr3XceiAvdFdDKd4wThi/ajzcHXnEU/Bbyq4d/mPLTK8Pd+8cbF724qRPbfuffa7829+vnpVS7i3BERhmFAywWGUUsIoGY/zUr2hkmBMb60EvITy7qhjd/321za9/NxbT246sLbBVueM9iWUqAql8c1hRWeMA+fAPiUuJhgwygnR2y9+GtD/7Xac+Y7bfx/7O5VifE42+YsJMVlKZqIpO+d8sq9yPGAtKtFnUUFETgVQvbCfcU4JJ0hQDFiDXEapqWm+/74n5nzhi9OqZp4z69yf/fCfl72+tqvLHomlSxLWMBDOseAapzJBKicKx9lyzuEeaOtsC0aC+XJ+OOhb+PqrX7/yG1VVVeeef+6fHvxTZ2dXNpOPjcaNRks4NCpLGueC6X1aOWFcbwmKADhCSjgc6urubGxq6DZ0bd+x/Q8P3H/hRReeetqp3/ve1Vu3bA6HQwBQLJbcbpfVZoknx1SkMOCIMY0xzBhlhDMCUgmGh4KH9nVvXDva0aLFwsA0EHgsFt5/8MOf/dNPZ516yrTpU3/60+vfWLL42LH6wUF3Pp/T5wwhLZfLRiJh96DLYrX09vWZzOaW1rb2zm73kE9GRH/pIsYqg1MsuMZYXpL7Blzt3UbvSLAoKxxAUbWu7u7nX3j+wovmTZ029eKLL37llYVtra1+n89mtQRGRlRVoZRUmifrKt9CAKU5t9O+e0fbhpXGfTs91i6zqb3H1G3vsweDoUwmLckFAQRhdXQ02t3dbTYbM5mEhmR9659Kpz6qPnTLLb/6whfOOvXUWT/+8Y9eeWVhXV3t0JCnVCrqqw9jlDI9i5wwzgAglU47BgZ6jMZwJMyFnrYgBAguOCa4LJXiibh32GuxWppbmuuO1jU2NQSCvlI5rxJFZUhlRKNEI5hRKjQl2W+zfPjB0Q2rIxajKBcokq1m08KFC7522WVTp007f+75f3rwT7V1tU6X09Bj8A5784U8F1zoyeh/oXcJpVLZarVZbb2BUBgxygFkAuFkyegI7qszLtt44KUlO55ftGPhm7s3vXesoc0dicsaBa7LmDNEqIxJiQmVCZItZJ0uZ3tbWygUVFVZCMYFYRxRhhnHjGPGMABXokHf/t3ObZvDDbWilAOqMYI4IkTFGGHKSEHKGyw9zz7//KWXfX3K1KnnzDn3nrvvrf6oOhaLpTMZv99vMplsNqvD0W8wdHd2dvTZ+4qlot6rkQvGeGXy9U8wQcO+4abmpkGPO1/IA4jKRo6zyuPKGOgNndMpo8losVoKhTxlRIDesxUThvVVnnEOFI+11LvWLfNtW192WwFULjRMlbKcT6bGBj2DJrPFYrUajeb29q662nqnc1BVUaUWjQm9qzfjlXrPclkxGIw9PcbR2CgmGPSO5OMhDz2nhTI27PP1OxyhcEhRVQCoNO3llHAKACVZ7u42PfbYE1/68perqqrOPX/O3ffe2dLWmM2nAQQjFBGscCwDt4y6tjS+/+LmVz8yHcnwLAaNCUwZpoITzjHj+paVCo6AZpRCMD06komNyfmywIpAslDzrOgvhq2xgY4RszlqH84Hs6wkC4QrxMWIYCVQjPGBzca9fz64eEHruhWOncsHdv5i60M/fPP2Zz5eXRcw+MvRQC6SRQUZUEGo4XJyMB3y5iNJlC2xclJKBpJBX2JkDKW7o72bunc9W730pfY1Swd3LOp/97fbn/g/r/5+ect7lpRXAoYYo5RVmhnTSktDUqnF02eJUcEZF4wJAMirWYvX+G715lc2vvjC6j8v2PT8Wx8sea92y4HW3fU9NR22JovL4B7pDyVGCkqOCMyBCTHZmQfjzEcJYZTzTzQf4Hhs97gdt0k2OSVi8oefsn/nrzQBdn/VJv6Jj9tk9/5EW8xKV1iKOUNcV29mKmUaoSpGKlIRQRw4MMzjY9nNm9//8Y9unDnttLmnnXf9Vdc8+Ot7n3vkxWVLN9YcaXe6o+kckhFHDDQOKmMaZyojeang9rq7DZ2BoN/lce7Y/f73fviDaTNmnDr7tNtuu626uqZcljUFRUKjZqMtFIhKZZVzYIxXapAZIQQhpHJOEdLi8fjAgNNoNLa0tDz88CNf/OIXq6qqLr300meffdbhGFBVjXOez+c9nkF7f28iFdewwoGrOvNxxhgRjIBcBN9Q4NC+zg2rQy3H1FgIqCbl00dra+66647Zs0+dOnXKVVd9c/36dV1dXb29vXq30MkpL5TSYrEYCoUdjoHW1vZDH9UcPdrQa3dmi5JGGRECc4EY1yjTKMGcI8aLstLvGuzsMXsDYVnVEMZO1+DCha9efvnlU6ZMueCCC/74xz9aLJZ0Kj0aiZp6jMPeYb3V6cRVq2QREFLweeMOe9LrUXIZRokuv62qarFYyufzpVJBw7KiSqOjowZDj8VszmRSGGsAQpbljz+uv//++2fPnj1t2rTvfOc7a9eubWtrc7lcg4ODmUymsjXgfxEDAoBMJuN0Oo1GYyQS0VPCJ+6iikeZc1mSR0dHrVZrbW3tgQMHjD2GQHAkX8jJmqpRghjFhHDGhKamnP3mfbtr1q2M2MwonQx7h5Yseu1b3/xWVVXV2Weffccdd7S2tCYTyVgs1t7ePjg4WCwW9Vt5YjYmnrVysWS1Wq1WcyDgU5HKhNBDsAqHeEFYXGMfHOqev2TnfY+8+fBTq95ad7C5ezgYK0saQwwI45hiQjUuCBM0l8u5BpwdbW2RUBCpMggmgHCO2aQKLQAhR4PefR+43tscbflYKCVgWBDEMaGIEkwVTTbZTK8ufu2yb1x+wtTpp59+5q2/u+1w9ZFSoQwAjLNCoRAOh51OZ3d3d01NTW1trclkymayhBA+3p5bn3n9gSWE+P3+1tZWj8dTKBRg/F1U6fHNuX6BKKWZTMZkMlmt1mKxyBgBwfSSsoqrT98zUDLWXO9a86b3nbUlpxmoRJnKAQNQIWipVI5EYi7XYGeH4cjhjz/cc9BksubzRUqp3tV7ohusPv2SpBqNFqPRFI1GCcZQSTj5i5oAxtjw8HB/f38oFFJ15mNMFwrhIDSCLbbep596/uKLv1pVVXXq7NPuvPvO2o+PKFoZgFNGKCYa1iSqlYHZxga3te55afOij0y1GZ7FgLjQNRI440IvQ2WcU06xIJogKhAVmMKpzLDGEOIICU0GrQRKAaQySAooGiDMCMGEIEoJZyBk0Dr9lmWHN96+8pE/bn/xqeo3Hjv4+s+W3XPT6oc2Wva7S2EETAOkcaQypHCkAFGBKoBlJsukrDGFCESAakC6hs2v711x27I/3vfeM0/XL7v3wxdvXP2HW1c/ss/VMKImNRC08qJjlSS7Sg9lqrdOJ5whRrFglAt9yktaaTDsPNj04bbqLXsbd2zcv/rNba8v3vzKgjUvvPTWMwtXvrDi7aXb9m+pbjro9DsKSp4LNvHUVFYNxtnEO59RvSU8F4KJ48x33P6n2iePhxC6mqW+ff1P7OT7tH2W+SbD3ycd0yvqn5RzKjjlDHOmcq5wrjGOGNcwUTDROOMAEBuN79i++/qf3jBr1llfOPWsu3/+q22vvPHOwqVLnlr43OMLXlu0bvW63bv3tRp7g6MprDDQ26FizotSyRfw9pg6e0ydm7auv+FXv5h52kmzzzz9xhtv2r/v4FgsLjgQFY+GRvvMvQFfsFgoCwGMA2W8ElTijBDCGNU0LZVKOZ3OmpqahQsXXnHFFVOnTj333Dn33XfP3r17bDbbyMhILBZLZ1JDwx6Hsz+ZGkNYEaAXL+uF1BXJRCBYTafig658YJhnxngx1Vhb/Yf77j7//HOnTzvhH/7hW0uWLBn0eKKxUYvVarPZIpHI5PWMc04IUVW1WCiNjATb2jtrauqOftxotQ/4Q9FMoYgYpwBEgEYZ4kJjIi+pdpfHYLYFo2NFSfEMeRcsfPWKK785bdq0OXPm3H///ceOHSuXy4qiBINBk8nk8/k0TZu8tFf8tP+y+1CnUru932brzeVyAFCWyk1NTffee+/cuXOnTJly1VVXLVq0yO12e71eh8PhdLr0H5u4VfQ7RF+8M5mMy+XSmW/idmKMj99CFT8yQmhsNNbTbfjo4KGWpiZjT4/dbveN+FLZjEbpeCsANDbQZ9y/6/DG1QGrcdBiWr/8rau/9e0TTzjxjNln3nfvfbV1tYVCQdO0SCSi82g+n58gy8nEAwDlctliMVssxsCIFyNZCEoY1SiRCS8jUdBoJKWY7KPbdje/vPjdR55Z9fLi7Zu219e3u4ZCxaICYjwSxjjP5TJOZ397W1Mo6FOVIugFlAxNNLZhggMIJRr0H9w9+P6WaEudkHJANY41piEQIJXkHpPxmeef/drl35hywrSzzjr75ptvqT50eGx0jLPKfBJCNE0rlUrhcLi1tbW6urqurs5ut0cikUKhQCnVLwGtlIEJQsjIyEhbW9vQ0NAE800kY+mXSb/c2UzWbDaPMx8F4EzQidgu40wIDhTFW+pda970bF1dHDADVxjXOEeMIUI0hJAia8WCFA7FzKbefR8eqqurt9v7A4FQOp1VFI0zAAGcA2OCc5Al1WKxWSzWWCxGCJm4QJO5nHPu9Xp7e3sDgYCiKEIIjDEXAgAwJa2dHU8+/fQXL7pkStW0M878ws2//vWB6oOZQoYDZYIFAJnMAAAgAElEQVRigjhlhBJVYAmYNeZ+p3nXi5terTYeyf0l81Gd+RhnjFKKsSAYCBZUY0RvO4EJIRQRpmLQNNBUUFRQEFcx0whGBBGKGSWccaEJGijFjjpb39i/5ul3Xnl868tP71j03AdL1zV/YEy5EzSvAcJUI5QSyhChiDEkOBJUI5qGFEI0SjHlhAAbyYarLfULd7756NaXHt720oPvvfDc7sWbmnfas96ckDDoaXqUEcop44x9shvXX3p6SQdnhHPGBGEMU6RiKVtKJQvxdCmZyMdCyZGBQH+nva22vXpv7c73Dr69bvuqxatf2Vuz0zXsYLxyUT7J9uFMrwKmVC/aPd5v97j9j7dJzAfjzMf+M2Tp/cttMvPxvzT2GftETZohzlTOVSE03UtFmMoFBoBMJnP4cO2vbv71abPPmnHiSTf85Kf71230N7Q0bHx7z8pN29a+997bB95a9cHCJdtWrD/4YbXB2BcMJ4ollREGiLBoLNLS3rB2w8qbfnPjnLlzZp1x6nU//em2d7eHgxFBBTAgCh4Lx+yWvoAvUMgXx5lPTNI8pIwxQkgul2tqanr55Ze///3vz5o1a86cs++66479+/d6PG6Xy2W32/v6el2DTovNPOhxyYr0L3yXEYy6O9p/8U8/PeGEqiuvvHzBggV9druGUTqb6TEZzRZLOByemMAJXNZ5KJ8v9tkd9ceaj9Y3Gcw2S5/D4R4KRmOZQknBBDFBADQGOUkdGPQarX3DgbCl175+/car/uE7U6dNnz179u233/7RRx9ls1kAUBQlEAiYzWafz6eq6mRq/+TrhkKwYQPceSdcey1ccgnMmgWzZsEll8C118Ktt8KaNeD3T/xsLpcvFIu5Qr6to/3hhx++8MILZ8yYcfnll8+fP99oNKqqGolE+vr6BgYG8vn8xD2jz/YE82WzWZfL1dPTEwqFJrseJ1zFlBL9cIVc3mHvb6g/ZrNY+/vsFovFbLE4XO5gdDSbLxBMgOD0kMt6+MBHG1d9vGvH2iWLr7/mmlNnnnLW6V/4zS2/PXToo3Q6DQCU0nA43N7e7nA40un0J8w3yWMNAKVyyWIxmc2GEf8QwTIITIimYVXBmkqIXv+SV8DqjOz6qGPpun2vrdz7yvLdr63ct3ln47F2py+YzpUo5QAAhWLR5XK2tTYFRoZkOS8E0mFovLkOo5wBcHUsHKrdP7jr7UjzEVFKA1UFI8B4qVAyGIzPv/DiZZdfPm3GzLlzL/zlL3+1bu2G4aFhTVEF4xhhQnSnLAcASZIcDkdjY2NdXZ3BYLDb7YODg5FIJJfLaZqme+/0edCZb8LPN7EB0G2C+XQ/n8ViKRQKjFEB4q8wH0PxlmPutcs8W1cXnWYQFac+IxrBiBBCqeAMSkXFOzTy8dHGpsZWq7W3t9fucDi9Xl8qlVFUNJEioqrIYum1WKyjo6MYY5iUSQzjL1LO+fDwcF9fXyAQkGVZx1kAKMuS0Wx6/KknL/7qpVVVU88774Jf3vyrtRs3uH1DDDgFSjgmFDNKCaMaUAmYNTb4bvPulzYvqjFNZj7CONOjn5xVuk0STogghBNECaaEUEoJpQRTolGmEaFioWCmYqoSolKMKaYUc0YEpQJxWmCSrxBq9XQf6Dn8Qfv+vT01RwfarDH3GMmVuIyoRjFmmFLMCKKEMMw4pgxjTBCiGFOMKSVEsDwuedOBBmf7LsNH73Tsfs/wYc1AgzXmTNCsAhpmWJfh44RNMF/lJfMZ5qNMYEIp+ytNdSnggpYbzYSHwq4+j7nV3Higfk9zT70v7NG7d/zltp8yhilFlGLOKYhPO87/jXac+Y7bfxn7G/f9RA+2/4zM97eeVf6ZfL7Pkt+kP1M9bqXHdjnThNAEaIxrXCABlBDU0dH+2GOPnnnmGVVVU664/Mp3161LORxsyGt4e5vpw0PDFkdoeKz+mGXJW+8//NSyJ19YuXzd7sPHLE7PWCaLEIZAMPzB7p2/vOWGs+eePePUk37wj9esWbc+Go0RzIAD0yhRcDwy1m+1B3yBQr7EuZ4/zwnlmFJMCCFE93nEYrFVq1b94Ac/mDZt2umnn37TTTfV1h5OpRKEoLGxMafTaTAYbH3WVCr5yXT8awjpWH39unXrrBarPoFjibihp8dkMumsMwF8GGOMsb56ybLiGRruNpgMRuvg8Iilz9HWZWzvNjo9Q7FkqqxqGuMq5XlJHRwOGMy2DoNp+YrVP/7J9SecMG3GjJnXXXddTU2NDjqcc90DZLFYfD6f7hf55EQKBVi8GC6/HKqq/u/ja1+DxYuhUND/azKVWvTaogsuuGDKlCmXXHLJyy+/bLFYEEKMsVAoZLPZJphvguQwrjAKAORyucHBQYPBEAgEJsBl4l7S6VD3P+WyWdeA09DVHYuOppJJn99vttg6ugxdRpPD6U7EE0SS8oHhvvrD25e9/uwD91373e+cNnPmmbPPuOEXvzx48KNEIqXftxjjaDTa0dHR19cXj8f1rzG+h/nkti+VimazyWwyjPiHCFFAEEpUTBRMVEQ0lRAihMb4aKZk98ZaLcPHuoc2f9D45wWb739i+QuL3nl/b7upbzSeRhrm+YLicntbWlv9I15JLnCBucCMo4pAGiOEYQCGUtHRhprBPe+Gmo+IUgq4KjjRFNXYY5o/f+ElX7l0ygnT5sw57w/3P7h1y3udHYZQIFQulgjWMygqNw+MQ63Vau3s7LTb7Vartaury2AwOJ3OeDyuKIp+npOZb/IFmniE2UQ+XyplNBp15tPh4K8yX6L1mHvd8qG31xRdFhAqJjKhKqOIEZ2PGAiQJS0UHO3uMtntAyOBYF9ff0dHV2tru93uGB0dU2RNx2RNwxaLzWQyR6NRhBBM2jBPfkf5/X6Hw6H7+QCAMYYwsvbZnn/xhS9e8uWqqqqzzjznjtvvfvvdbS0d7eF4VKGayhDhmDJCCEGUqIJKwG1jQ9ta987f8lqNqfYvmI8xxgXjIBjnegeL8Yg2YZRMKBwTQgmiTKNM00mXUo1gjRFSef8RoERolKgCyaAUoZjluRTNJlk2K0pFUCSuqlQlBAlCOaJUowRRSpgufE8xpZhQTBimlFDMqCaIDKgAclxkw3QsTMcSPFMASQJF5SomGqOUU6YPRtlfoDyjmFHMmS7XTCjXf7Fe4kMERkzVqKzQssLKGpcQKBgUChoBRRaFIslKuMSATl4phBCcM8oQoSohiDIy0W/3OPMdt/+5Njk2MdF6TZdi/o/+av8Xm7zD/pSfT3wmq2/SW6ASEGGMcE64wFwgLjTGNQCgTPMMOV9e8OKll11aNaXqq1+79KUXXgi7nJBNqy5H54a1pg92RHttqCxls5LDGao+alyz+cCLr2544tnly1a+f/iIwemM1NQ0PPDQI+dccP60k2Zc9s0r31yxcsDlZoxTvb0QplwjyWii3+oYGQ7mc0XOgVKBKSOMIUIQqdBVPp8/cuTIjTfeOGvWrBNnzrjxpl9+sHtXOp3Sz0tRlFwup68rAP8mQtIPBwBj8bjZbDabzaFQaMKt8inmkyTZMzRsNFodzsFcSU7lir5gxNzb32EwdhlNdqcrMpYoyJqMaDiWaGztWLTkzWv+z49OPe306SfO/PFPrtuyZctYLDaxy5ckKRqN2mw23c9XORdNgzVr4PTT/0XnMnmcfjosWqSfVyKR+P73v/+lL33p0UcftVgs5XIZAAghgUBAZz49tvtJCSEhk5nP4/F8ivkmBXa5novGGC/k8y6Xq7urKx5PaBpSVS2ZyQ4HglZ7f2tXt9liDQ17415X8/4Pnrzrd9+6+IunTp8++5RZv7r5lp07dyWSaUIqIrEYo2g02tnZ2d/fn0gkdLLRH0b9bq74+Uols9lsMhn9fi/GKgjOCMFIw1gjFBOKuWCI4tBYvN/r7x0KhLKSZ7TYZPRufP/YS0t2PPHCpvlLdm7b1dptCfgjZad3tN1gGYlEyqrEBWV68Q9HEwOAaqlwpKHauffdQGudULIAQpaL3Ybup55+5rLLLq+aMvX8C+bdc8/9jQ2tRoPFaDAPDXmz2QwhmI6bHgYlhASDwd7e3t7e3nQ6nclkRkZGbDZbV1dXd3e3Tn46lIfD4c7OzqGhocnMxz8T202n0yaTyWKZiO0Kzin7K8zXMLhuuWfrap35CJUp0zhDlGCMMSEUAKSy4veF29u6B93eclkqFIrR6OjAgMtoNPf0mO19A5FwrFxSJUmzWv+6n2/yKygQCDgcDr/fr9/PlFJDj+GFl1786tcuraqqOvPsOX+4/8GDB6sttt7mjlZ/dESmsspUzBFlhDGGKFE4lYD3jg1ta9370pbXqk212UnMx3mF+RhljBBKEeOYCazX3xCib14ooZQwQhgmTCNMJQwRPTY7znycCkY4JgQzhIUeAlYVUBVQVdA00DSuYYYowRRhigjRKEWMEk4Z16/ueKocJUQXjiEaYAWwBEoJygUolkHSQEVcw1QjBHFKuV6tW5FJppQQxlhl08sYYhQxiqn+pSlmlANDoIwWQl0DbdVt+/Y37Tpqqu5yNw/G+7M0SUEDYBwQAz3AwCfpeQkhBBOcMIwpGu/Dwblec3M8n++4/Y+1v+AhwZng/PNuSvh3sr/69cRfs8mfM8YIJYTiSs0Ex4wjLhAAoUwb8rpWrHzzu1d/e8bJMy648IJHHnu0va2VyxJIJanP0rHmre53NoZ62oVaAgBVZZFEsdvq3bWv+fU333v9jXdXr969du3uP/7p2a9f+d1pJ8368te+8cSzL5jtdgUTAMAIYw0JwrhGktGkwzbg9wZzmSIf7xOMKUYU66WjiqJ0dHQ8+OCDc+fOPemkk354zf/e/PbWUCSsn+bkeoLPhZD0KUokEjarVWe+iemaHN4FAElShrw+o8k64BqSNIIYFGU1NBrvdw32WKwGs8XudPtDo7FkpsfSu2LN+mt+dN1pZ5w1a9Zp1/zjtWvWrPXb7XxkBCRJZylVVcfGxmw2WyKREHoivMkEF1zwrz6XyePcc6G5GQAopdu2bdu/f3+xWNTPkVKqk4fD4dCDy5PRhBCin2M+nx8aGprMfJ+KcY/rgYtisehyuTo7O2OxOCYMABDj+bIUGYs73B67Y8Bp7+usP7zspad++I2vnDa16sxZs3523fXbtm0PBMMcgAtgjAshNE3TY7v9/f3JZJIxJkAwvcxw3GCc+Ywm47DPi7AmhGCEEg1TjPUYFhcEETUciziGPA6fL4uIBJAo096h2IGjtrc21r30+q4FS/es2VK3t7pn/5Gu/bWtLl+4pGoAwIFRhglDhGmUaYwjAKImw8HGGtf+HdHuRiAlqZhu72h56pmnL73s69NOnHn+3Hn33v9AdU1tMpHzuH2GLqPH48nlMoyRTzEfxjgQCFit1r6+PkmSGGOSJI2OjjpdTpPJZDabBwYGgsFgPB53u93t7e3Dw8OlUgkm5fNNXAUYj+3q+XyFQoExAsB5JVmMUEGonoow7ucb3LKqoMd2qUKZxhiiFBGMdOYrlxXfcLCluWPQ7cWYCCEQQul01uv1Wa32HoO13+7yDQf9vlBbW6fRaIrFYvp//FQ8Qf9E9/OFQiFKqaqqZrP52eefu+KbV06fceJ58+beftddHx9t9PtDXp+/sb3ZF/FrXNWYinXIqTAfkYDZYp53Wva8uHnRR8YjEzUcnOk7EMEnMR/nWI/LM4YpwRhhQtgnAscMY4YxI4QTyimjupNvPKuZMkoxZRoBhAFpAmlCw0IjQnc9YkowwYRgHdU4Y4JyThhhnOkITgjFlGJGEaeIE01gDTQNVE0oSKiEa5ShSkZd5V2CGcMVjyQhlDLOgTEgjFeYjzG9IwcWRKZlu9+6v3nP2j0r33p/ydLtry7ZvmD13je21W481LHPOmSM50cZYD1JVQgGk1wX+opGGMEUU87YeNcAHfs+lzXoOPMdt/96NkFOXK8aZZQBn9xm9z/26/2/2WdRb8LJRyY2wrTyAqIM6YGtkYB3y5YN3/nOP0ybPvWMs8646557Pm44VpbKghIo5iWbuX3NW+0bVw4119JCAhimlBEAhUIyTXr7IwcOdSxatOln/3TneXO/MeXE02fPueB3d/+xrqkrK6scQCOgIUIw5VQQlSSiiYFel38olEsXBROMMkwQIhphGEAwxmw228svvzxv3rxp06ZdfsUVK1atHPb7YJLbo5Jk9PkREgCUy2WbzWY2WyaYb7KvVF/VZFn1+QM9RmtfvytfVjAXDAAxKEhKZCzu9AxZ+vp7LL0dBtOKNet/dsNNM2fNPvGkU773/R/sWLK09KtbYOZMHTf5G28AAEIokUgEg8HKlduwAaZN+zedjj6mTYM339R/ZSwWKxaLug9JCKHn8/X39+vMNxGCnEA6IUQ+n/d6vQaDYWRkBGM84ef7pMyQCZ35SqWS2+3u6OiIRGOyhggAEUAEYC7KGhqNx3u6O99c8MJPv3fVF6ZXnTVz+nX/eM2WTZv9/gBhAjGOKaeU6+wbDAZbWlrsdnsqlWKMcSEqimWcTSRTlkols9nSY+wZGvZqGHMhCCEU6zJnmBKVc4SJGotHnUOD9qGhZFmShVAAVIC0BM4RpabBvXrr0RcWvfv0y+ufXbBuyartTV2OaKqEhCACEBMaJRpBiCLCMABVkpGR5lrXR7ujhmaWT3S0Hnv8yUcv/OJFVSeccPa559//hz8ea2guFhVVoW6nt6O92+fzlUoFIT6pncIYCyF05tO9yIVCQYxnv0mSNDY25vF4rFarwWCwWq0dHR2NjY1er3eC+SYztx5Vp5Tmcjmr1Wqz2fL5PKUEgLNJWi26ul6F+dYuqzAfqEyPcjLEGKGUjLuu1RF/uLmp3eX0qCoaD6yDqqJEIu0dGrH3Oc2m3o4OQ3X14dbW9lAorMd2P7UZ0PF0eHh4YGAgGo3KstzX1/f0009ffMnFU6aecO555z7w4J8+bmiUJZTLlZxud2N7cyAWJEAQ1zBDhGJKqc58ZWCW2ODbzbtf3PTqBPOJcebTX2+cckYJo1hwLDjiDAlOGSUEYUoYZUJPESZ6wLQielxRQuFUH7qaCaUMM4GJQBpTVSojqlKG9AWBUjzh4eacVyT0BOWiEovXg+R4/CiIE8QR5hqdcBiziszyRHLExCf6b2VMMA6Ui8mxXQ6gciWY9W3cs/bpN55YtHH+5oPr1u1b8ee3Hnx6xUPPLH/kqcWPrtq2rLGnPiunKCABlU4bQoiJtyPnXM9SqJQIjXeK+rxWtePMd9z+i5oYf30Rvb5J/KfM5/tb9ld9e581fdnGCGMN624+QihCSADnnCWTia1bt1x33U9mzJhxxhmn//Kmm2rrjibTaQAAyqEsSf2O9tUrW9a85a6vJsUkCAKcEuAMgHFQNegxDrz88vKLv/LdqqrZVSee8ZUrvv/AE/P313UPhnMF/IlUvOCAVBKPpdwDQ6FAtFSQQIBghBKVUg0AKNU8HveCBQuuvPLKadOmXXzxxU8++aTD4dCQBp/yv/4dCCkajVqt1mg0+rdmW9W0QDBs6DH32p0lBennpeOCSmhZ1bKFUr/DvWHT2z/95xtOPeMLVVNP/N5V323/yfX85JM/fdw1awghEwQAjz32OZzL5HHnnfqMBYPBkZERvR42Ho8PDAxMMB+fVCExYcVicXh4WK/h4OMyHJ92HQMIAFmWPR5PZ3dXdCyuEsoAMAABoAAIhGtocN3a1df94OrzT54x9+QZP/3h/3rjlYXG7u5YPC4jTCalzRKMR0dHOzs79RoO/cPPisfKsmKx2AxGs8c3otHx+K/gglN94QfgjNJYLOZyewYGh3JlBQHoQxVQRBDPI3cg29zt3bKj/pkFm+556PX5b2zfU9094E2my4AAKAABwJwjzgCElk0EO5r6qz80HdrbWH3gTw/cO++L86qmVH3xkkv++PDDLa3t2VweAJDGXQPezo6eQCAkSfKnHk+YlM9ntVp1mBv/Z6CEypKcSqX0qGhzc3N1dbXZahmLj1FGJ36QTRLT4ZwXCgWbzWaz2QqFAue0cijgYnI6MqfpjmbvxpXed9YW3VYApOfsAoynSwoOAKqCQsHR9rZuj2cY40+OKARQylQVFQql0Wi83+6qqT5SXX24p8cUi8U0TZv0k5WbghASCoW8Xq/f729qanr++ee//OUvV1VVnTf3/EcefaS5va0kywCQzeT7B5zNHS2heJgDZ8AYMC50qBIYQAJhG/Nua/3wpS2vTWi1/C3mm4jFC045JRQTShirUF0F0DDjiHPCBa2oA4Ag+jtMD+5wJhjmWGOqyhTMENO9hJwyQRmfUK+skCTjWK/1oYxgRhCjeu0FERwLRjllnHCuf0A+KaUTE8jIxmULKxk2RAAVoiLOTJme85AsjB3tqVm8ZeHaD97qH7HFS6Nmd/fiLfO3Vq+tMx1stNZt2rV2xdalh1sORjIBAYwDqcgpjvv5hOCME8oR45QLVmnO9jdiRP8Pdpz5jtt/URMAbGJXJziFzynd4d/H/pXMR7BG9AI0QnVhMBGPJz76qPrmm381e/bpJ54449prr123fkM4Mor0bBMVQa4o9fa3rVh5bNkb9kN7SSoKWCaaLKkyZoQQFB0d3b591y9u+O3Jp5534innfO3KH/7unseef23diq0Ht+1vqe9yuAJjyYKsUsEANCTGYukBh9s/HMymcxRjVSmrSolilSB50D2wcuWK7373u6eccsq8efNuu+22Xbt2JRIJPfI4kXv39yMkn88fDAbpuCOUTDLORVmSff5AV5fRYrNni5JKqEaZjKiCKRaCASTTudra+ttvv+cL58ytmjLtwfMvSM2e/VePKL79bU3TKu/fN9/8nE9HHwsWAABjzO12ezwe3aVksVj0rDIhhC6HiBAa9/5Sxlg2m/V4PN3d3X6/X9M0/fOJScAYI4IJo4jgfD7vcrs6u7tC0dGioiiUqIxiAJVSt29489tbbvj5z8479ZRzpp1w7RXfWPriC81Hjrgd/U632zMSGMtkJFXRPVIIIb2Gw263x+NxQoj++xHBhBLdW0Ypz+dLFmtvt9HiHPIVFYQYRwQjrCKkYCRjpDBCkILCoejAwKDT6cnkSjImMiFljCWCVUZUzssIYmnSbQ1t3t7wxAubnnxpy6vL92zd2Xi4yW5xRaLpYhlzBKBxEACokA8ZDfXvbln5/DP33fr7iy6cd8L0qXMvuvDBRx85euxYJpvXKUCWkKPf09HeMzzsz+XyegLoxLxxzjVNCwaDFovFbDZns1k9C4xgHVAoIUTPTw2FQj09PTU1Nc0tLb39fcFIOJ3JyLL8ycwjRClFCOl1uyaTKZ1Oa5qqC1vqqWeYIEwIowyQlmlv9m5e5dm6puAwAi0jLCGiYoIwwQgjjDFjvFySAyORttYut2tIllVCKCEUIf2B45QyjGmpJIeCo42NzYcP17a0tPX12f1+fzwelyRJP039fDHGo6OjJpNp9+7dDz300OWXXz516tR5F867+9576huOJTNpAGCUx8eStj57Q2ujP+JXuaZRpBENYQ0hpGEkc5wHbIq53mnZ89LW16rNn2Y+LoTgwClnhDI6rqGtcxilFI9n7Ol9zSgwBpgJxDnWRV6oGO90KzgRemM7xjnhBHMNcY0wPA55RIc8wjFmGHNMBWGCMI4Yx4wTyjBmBHGKOMPjjdQYr8gjCE6Frvujc1+F+T4RpcJcj0wLLIBwQfXoL6kwXzDh31az6Y13XjnYsgeDCgChuH/19qUH23a5431pNWbob3t33+YV777Z6Wgt0hwDrNfsTqwLIJgQhHNc+TKCTSwXn8vSc5z5jtt/PRMViX8+wXwTHvLP8dn4jzL+mZJeShhBFGsEI8IYFwIKhVJDQ9Odd9599tnnTJky9etfv/zVV18zGs3xRCqTK2TSWSmV4aHRQoehaenymlcXGrZvUXxOlB7LpsYSybFsPh0M+bZte/vnP7/hlFlnnHjSGd/8zj8+/OT8dW9/uPrt/c+9vumBp5Y8uWD12ncPNXY5hiO5TJlnS9QfjJvMfX19zoA/lE1n4mOj6WS8mM0MugbWr1t79dVXz5w5c86cObfeeuuGDRva29u9Xm8ikSgWi/8+hDQyMpLJZLLZbOYvrVAoxuPJAae7ta2zy2AORGKJTD6ZLcbTuWQ2nykUE5lsY3PbU08//6Uvf/WyqSd2zpj5/3M4Nm+engsPBw/+XU5HHzt2AIAkSS0tLW1tbY2NjY2Njd3d3aFQqFgs5nK5dDqdTCZTqZReW5DL5cLhsN1ub21t7e/vj8fj6XQ6O26ZTCadSafS6XQ2k85kwpGIrdfW0tbqHvJE4mOJXCZTLuTlciASXr1h/U+u+/Hsk2eceULV97900XN33dF6YP9wb5+tp+fjY8eOHGvoMpt9gUA6kykUCtls1uv1Njc3m0wmv9+fyWQyuWw6m8nkKgdNJpOpVDocjvYYzR1dPbZ+ZzSRTmazyVQymUqkkol0KpFJJ/OZbCaeHhr09lrtvTZHODKaTKcTmfRYJhXPJBOZZCyZiKfziYwaGlO6reHtezpXb657ecn7Dz296uFn31qyeufhRstgMJUo4nQJSwrLJTIDHR3Ln33mx/9w1eknn1xVVXX+vAvv/9Mf6xrq4+lUNlfIZAupVD6RyFktjuamjr4+RzAYSiaTyWRSn8xsNpvP59PptI7RnZ2dwWBQn+p0MpVKpnTTP0mlUi6Xq6GhobaurvZoXUNjQ4/R6PV6U6lUoVDI5/P670yn06FQqK2trbW1LRAIpFKJbDadTifTmWQqm0xlksl0upDJ8Uw60XjUuX55//plSUOTlo1mMrFkJpFMJxOpZDKVzGQy+XwxPpb6/9j77jg3qnPttdfGxhjTISS5gYQSE0gCyb1ACA4QEsolJCQhlZRLAsEQOgRMsw3ugBuu2MYY97Le3ot21WdGGpXdlVYrbVcdtd1Vm12W4WoAACAASURBVJlTvz+OJMumxCk338cXv7/5gTyanRkdzRw987zv+zw93X0tTR2CIIZCkXg8GYslJCkWiyWi0bgkxaLReDw2HgxIer2xtbW9s1Pb1tbe3Nzc0dHBbsxoNCpJUiKRmJiYcLlc27dvv++++y666KLy8vKLL774T/MfqamrDYSC4ZgUlqLx2ITPN2w0m2ub6uwueygRDicikVg4IoVjUjQiRQLJyIgqtQ2Y3qnfsWDzwo/AfMz9nGE+wCSeQL6lF7Kua1xYKAIUQcq61QqYD0OVNcoi5n2BEEEIQZxvfIZIhaxIjzVxY6BiVcaqjBSQb5FRIFJYGl3FqoJVheQxHzxmhJQXesQYo2PWarj0hYqgghA7MYDz5YUAQMa2DgQ9W4+uX7tvZbO5FlKFUuod61u/a9WBlp3OEUGhaUyV3lH7ym1L9zbuco11A8wS7sVfLUIJoqxuEUNMIDml1XIqTkUBFZF8OR8r7iW45K1PWZASfaYTeD6MMeufLYqHybLS0aH585+fuPDCz0ydOu2Ll1726Pwn9u45aDLyZk4w8RbOzDuMpmGt3nO44siCBbueerxqxeK+5to+k9bGmZxOu07ftXXLxjvuuP2ss86aMvW0a7/5rceefGHb+4cOHG09UKXZtrfh1RXb5j+/8o9PLHvu1Q0r1u3fcaCltsPaorM1aYxtnQat3mTmLTab3WFz6Dr1S99Y9p15t5522sxzzjnnjjvuWL9+fUVFRWNjY2trq9FoTKfTlP4rEFIqlbJarRaLRRAEnudZSo7neatFNJn41raOysramrpGrZEz8lYjbzVwFnuPixftBysqH3x4/nWXf3ld+TRYNuWTj5W5+25KKQ2H/54GlJNfZs6kIyOUUofDUVFRceDAgf379x8+fLixsVGv11ssFlEULRYLx3GsmUAQBL1e39zcfOjQocbGRraGEVTFMLFNec5kMjW3NB+prGhoadSa9RanzdnX09LRumzlshu/deOZZ5w+Z/rU733t6mfu//GG559t+2CX2NrCd3TU1dQcOHLkUFVVU2tLh6ajta1Nq9V1dHRWVdU0NjZptVpBEHjBwnECxwkcz3McZzKZBEEwGk21tbWVVVUNzc0mnjfzvMFkNHMcz/G8medMnIW3WjiLpl3TUN9YX9+k1RlMnGAULEZeMAk8J3Acz3G8xczbDJy9sc20/0j74WrD+wfaV67b99SLq+c/vfyZl9e+vmrH5verK5uMZtGj6TCsXbry+zd868zy6WVlZZ/9/CU///Vv3tu9u8totNrtJs7McQLPi2aTra6u7cjhmrZWjUFn5My82czzvEUQLMUB7OjoqKmpqays7OrqYtJ6As/zPM/xHGc2cxzHCTzbrLKysqqqquJoxcFDh44ePdrY2NjZ2dnZ2anT6cxms81ms9vtZrO5srKyoqJCq9WazSaeN3OcieONnGDkBLOJ50Xe6uN4+wc7tK8v6Fj0F/uRDzyinuN1Jt7IcYwiZKdmNZstHe3aA/uP1NU1sdPmOStntnJmC1t4ThR40WjgqqvrKiurGxqaWlpaqqqq9u/f39TU1N7e3tbWxkQHBUFYv379D37wgzlz5pSVlV100UW//vWvd+x8T280WESrkTPrTWaBt+l0xvrGpgNHDjV1tBgtJgNvMHIGk9nImzmjyai1GjX9/C5dxet733p2/UtHzTVxkihivmINHEE4L31SaFiGuOgkWABZx9K7NL8gApkaD1MKgCjfEYIIUwaFKC+cwropEOMSIVCgqiAAMEQEQqwCltJFUMVAJUAhADCh6Lx04HF8HsJ54WVYFBZEGCLMeF7WZQ0JUTFS8yIwiFI6Eh3a27zz7d3LarRHMAWU0oGgZ9P+1TuqNxpdGkhlSml4wn+088C2o5vqddUyyhbm/2OTPpOuxkyj/vgm6388TmG+U/HpiyKwK1bX/n+A+Uof5k5AfggxhQGVEJLJZBwOx4IFL3/lK9eUlU25/PIrH3nk0crKWkGwORy9vGA18xaeFxxm05jR6KusOvLSgu2Pzz/0+su99ZU+ztBjETizafPmTT/98X1z5pw5tXzqlXPnvvTKawePVLd2GOtbdBqD3ST6qlv5rbsbl7y9/4XF255Y8M7jL659ddWO1e8e3HmwrqpJ02m0WJzu7l5Pe7v2rTfXzfv2d8884+xZs2bfeeddq1evNhgMGo2moaGhpaWlv7+f0n8JQhoeppSOjIyIosiQH5PYsFgsomjjOKGjo7OmpqGuoUVn4k2CyFntvOgwcJbd+w8/9NAjL15wYeyvoT1aVqacc47S20sppQ899L/4cdjyy19SSgEARqOxqampoqJiz549+/fvr6ysbGtr0+v17Mef1YeJomgymVpaWg4dOtTU1MQSwYIgcBxXCn/Z9oIgtLa1VVQdbe5oMVnNvF2oaah56dUF19/wnzNmTj979hnfv+nGtX95pmLVsgNLFmt27XS2tvTzvNVs7tLpWjo72zs1jc1NhyuOHK2sqqysOnz4SGNjo8GgF0VRFO0Wi8hgEzuiKIo8z9XX11fXVDe3NPECx1t4M8cJFtFqsVl5kTdbrIJoFaydGk1DfUNdfYNWZzDzVrPFZraIvGC1CBarRbBaLRaLxWjmmlo0RyobNTrRIHjatN37DmvWbjz86pJtT72w+ukFaxYuf3fNxj2vvLrirtvuvPjsC2ZNm3XF5dc89MgTH+w/LDi6bT29vCiaeY4XBEGwmTl7fX17xZHajtYuk4Gz8FaetwiCVRCsbAAtFktXV1dNTc3Ro0e1Wi1bWbyueDagVovFau3q6qqtrW1pbtZoNNquLq1W29XV1d7eXlVVVVFRUV9fzyCjyWSqrq6uqqrW6/U8zwkCJwgcL5h4i0mw8maLxWYRBwTBsfs93esvaRa94KzY7bUZBYuBE0wCz/HHDilyZktHu+7QwYqGhmaGAgVe5Dkbz9kE3mYR7BbBYeHtBj1XVVVTVVWj0XSyh4SOjg6tVtvW1lZTU8Ms+NasWXP33Xeff/75U6ZM+dKXvvT73/9+//79gtXS63YJFsHIc2ZBEK1Ovc7U0NR8pLKytbPDZDUbBYNJMPICZ+EFM2fW28y6QeseY9Ub+1Y/985LzG8XfBTmIyxpegzzQYgwhKQghEcQLBTQYYowRZhAVACGACAIIFP7QxQiwpyPmQZLHs5BgCGEAKoqkFUgQ1jAfFBFUMmzdFAlAJB82hdTiGixmLAE+RXBX76+DyNIgFo8BYwIVjFSMFQgYpgvmpE6u1tXvffGjiObo5NhSnEoOXq4bffqD5btb9o1notRSmPZSLXu8Dv7Vx9q3peDGVpU7GLNHIiRh8dV7Z7CfKfi3zqKVz/GhLXZYZxXP/+UYr4PxzGun5BCJ5qKMfZ6vatXr77uum+Ul0+/6KKLH3/8yY6OzlgskUxORCJRSYqFJSkSCSdDQeIPpDi+acXKD55/pubNpZJgAOFAzO/v6Gh/9NFHP//Zz5WVlV1+xeVPPfOkRbQMDg3zgr2jy+TsHYhPqNFJFIijvuFMU1f/2m11jy9Y+z9PvDH/LysWvbV999FWvnsolJAHR6X9B6t/8tMHzj77opkzZt9883fefXeb1+uNxWKiKHZ2djqdznwl378KIWGM86nMkkgkkqFQxOXq0+lNRrNlYMQflOJSYiIoxds6dZt/+z/umZ+UzC0uia99zdvYSCmldvs/pw3lry56PaWUVZUZjcbq6ura2tqWlhaNRiMIgsfjCQaDkiTFYrFkMjk2Nma329va2kRRZOslSQqHw5FIpJiCZMnuUChks9vbNR0ur3s0NGrvta14c/m3b76pvHzK6afPuPN73/1g0ztDOo23vqr2reWWIweDNms2GEzFE/FEMhSNjQYCrj63Vq9ram5mmKarq8vj6WNDzTKMkhQtJp0DgQDP83q9zmazBIP+aFSSJCkai8eiiZgUl8LRuBSXwhG3283xnNnMDQwOBUNSOBKPSAkpEotGIlIkHI9JiXh0bHSU44SauiZB7BkNJBKTODlJh8cyWpN3556W15ZsfXD+Kz/+2Z+++c3b5sw898wZc6772vUvvrikUydGEhkpmQpIMX8oLMVjUjQajkQDwSjH2VpbOm1W58jQaDQSC4elSESSJCkSiSQSiVgs1tfXxxCSz+eLRqMsRRuNRqVoNCxFIlEpGo+xHDdjOgcHBycmJiYnJ6PRqM/n0+l0jY2Nzc3NRqPR4XD09PQw5m9wcDAcDkWjkUgkFJGCkWgwEg2HIlJcikEpEm6q7Vm30r52eUTfkouNRaP+sBSMREKRSDgSYV9jfGw02O10tba2C4LV7w9KUkyKxMOhmBRJRKVkfokkR4YDHR1dHR2anp4eSZJSqRQ7t4GBAZPJdOTIkUWLFt11111nn312eXn5FVdcsWDBgs7OTkmSEuNJKRYNhIJBKSzFE/HYRH//oNHMtWo6nH29gWgwIPlDUlCKRmJSNBwJB5JhP4p3DHHvNLy3YMvCo+aaKMpjPnRcbjfvZsHkaRCBAEGA8h27ABEAcb5jA1PWGFtMvLJHXwhVgCBDhwAy+Ty2IFg0SYMIqkBRQE4BubzGFSqkZSFr2lCJmu/SJSqmABJm84EBRhAjTAmiBDDwd6yhIy8QiCBGhX3CYt8uQIhgmebGJofWvf/mqs1L7X3WjJLKgAmr17R866KlGxd2D4ppMj4Q7duwb/W6PW81GusUlKPH53kQw6cQF30cT+V2T8W/e5TU8yHW1o4JJPSfzIH/r8aH07gffotSijGBEDIpL0rhyMjgju3bbrll3umnz5w164w777xzz5694XCE9WlCCBVFzclyLpeDOZlmshmPt3PL1v2vvdzwzmpluJ8k492C5S/Pv/iVq756WvmML176pccff7xLq0llxmMxyWa1m03C4OCoCqmCqYxoRqWhpOL0RRq13dsPtCx88/35z7/9zGsbN+2qb9P3fnCw4Y/zn/3cF64865yLbv7Obe9s2uTxeiBSs7mMs8eh02uDwQCl/2qEVCpQwl4ghLPZXCAQECyiaHPGEuOY0ExWdjY2O68+KTlo/IUvTGzdOjw0nMlkKKX0N7/5V3ycsjJ6333skgiHw06n02g0ut3uoaGh7u5unud5nu/t7R0dHZ2cnCSEpFIpn8+n1ercbk8mk2W1+bIsl/YlsP+m02mv12sym0b8I1a7Zf2Gdd+66caZM2eefvrMH/zgv3dtfzfq86Ih30hrQ8Oala6Gmkmfl6QzWJZVVZGBKitKKp2WotLAwABLVtbV1ZnN5tHR0VQqxdQAEULsBBDCqVS6p6fHYhHcblcmnUYAAhUARVUVAFSgqgBBpMjy2NhYT09Pd3dPLJ7MyaqiQkVFqgpURVGVHAQKBCA1kXL1ultbO/r6fOPjGYipCmlOpZMZMOKfOFTR/osHHrvsiv+cXn5uWdmMSy664ne/ml9XYwhLWUIpIDSnwrSsyKrCujVystzT6+7q0vf2uuPxJIRIkRW50BqDMVKU3OjYCCdweoNOikqqqiKEVABVFagqkFVFASqAEAAwNjZmNpvdbncsFmM1uKqqZrPZaCw6ODzU09tjtVpNJlNXV1d9fYNeb4hEIqoqEwIBUBQgKyCnAFkBKgSQKnJC2zGwdZ333XUTDjOFaQAzKsgpiqzmA0CIJiZSPt9QZ6e2p8eVSmUAAKoK5JzKfMUUBTJ1u8nJtNksmEzm4eFhWc4RQpj0YC6X6+3tXbJkyc0333zmmWeWlZVdfvnlTz75ZGdn58TEBKO0VAhkVckosqyqEKJwSLLZne1dnQOjQ1ko50BOgbIKFKCosipnkDxBFS7Q/W77npe2LGI8n0oVhAGCgEEahAhBhOSFfCAkABCQx3xMax5hFSAIMcu2wrxWH8zXzLF+WwhkpheACoJViKiIFNzRCGLFfwCpKpQVkGX2cMcStRhRwqSdWeMw2wHA+U7eokbMMc6PQT6Yt0MiiBCcr7RGGGGCEUYQIqQgqAJIQBalO8wtNa1HXb7eVG4SURDPRSrbDq3c8saqbUs37VuzZteKF1Y+vad+Z5+/R8VyyZyf7+JG+U5jggoCLqcw36n4tw5C8n5rhBRU7CkkBS2DTwXmox+q4SuqpBZlpXDBNYtSgjGISMEPdu+8774fzp49a86cOTfffPPKlSt0Ol0wGIjHY7lcFqFChxfGFCIKUGZkzPDB7iPLlzVv3Zgd6h8QLe+8+fZ1X//PmTPOvOiCz/3xwYfr6+pTqXFKcSIu2UVRMHMjwyO4UKrCJDCymEbTwDUUPdokLHpr35Mvb3l+4dbXlr17/28ev+wrN5TPPOebN97yxoo3PYMDkCBKaVbJOXqcWr02X8n3L0dIHw4AgCRFRNHu7HFlsjLK5mJPPQ1PBonOnEkXLaKyTAgBrHUDwv/dPPUJR0+nKaWsJ9dut0uSJMuyJEn9/f02m81qtTqdzsHBwcnJyUQiMTg4aDSaBgaGmPou/ShzVTYao6OjBoOhS9u5Zu3b37vj9pkzZ86aNeu2227bvv3d0UEfhSqVgqOtjQ1rVvU11mWGB6mqUAgIBJgc6zDMZrMDA76mpsa6ujrWOzI4OBiNRmVZJiVN9Iqiut19olXs93igCiilFFPC+B6CSYGej0QifX2eXlffZCrD1hZIDkwwopRQQuWs4vX4NJoun3concpSStmWECPfoH/Dpvf/6/rvzpxx/mllZ135uau/f9M9z8x/df+eVot1MBhJZWQECEWUooLUGcTI1den1endbs/ERCp/S1JMaH7QEAKB4Jgg8kazkYnmUKaakTd8PDbRhEIhQRD6+/uZ3+6xIg1KZaDGk4nhkWGHw6HVaisrq5uaWvr7vUVZ5rwQB8WEqdwgOG7sGt62YWDb+skegVKFUpXQfO1K4XGX5nLyyMhYZ6fW7fYoispOg+m5MRVGdm65nFL04WBoj4320NDQnj177rzzzjlz5pSXl1955ZUPPvjg/v37e3t7Y7HYxMSErCpMc4dBH0ppNBq3O7s7tF3DgVFIMWIDRTHFBBGkUJilyBp07dDse2nr4kquJkYSCpURZj12ecxHcQHzEQgJVAkAeZ4OAZzn+RAiGLGULmvRQJAgSCDEQMVQwUhBMIdQDmOFEpVQlRCVEIAJxBQRyur8ECLMDC1vFVJI1xb0jRHCgAE+TAAmAOIC4GPNwRhBgjHBuMDzkYJKBEF5R+mi5ihGGANMFIxkiCHCFAajYwNjvkg8nFOzlBJEgc/fV6s5+tZ7y97Y+PKyLa9t2LeGc+knlASkgF1vRVlmTCjCBOQxX+F+O4X5TsW/cxSmVJwvD6GI3ez0U4j5ii9OMFcoBkuPxuPR2trqH/3o3tmzZ02ZMuXWW29dvXo1qyzS67Vms9Hr7U8kEqqq5vU9FZXKanbEbzpwsHrtmoYtG73ajq0rl9/8XzdMmzbj7LMv+NG9P2moa4rHYpQSSmFUCjrsosmoH/D1A1VGUAXM7RwRBefF0kaj2RaDb9Ou1seeW/3t238554Iry6aefdYFX3zsmZc1RotCKaZUwXQyq4jOHp3JRAg5ESH94hf5D79hQ37Nhg35Ndks/cUvjkM8zKKNben1ftJQPvlkKULKC7EWglKqKEooFLKKtp5ed273XnhyitDkF79EA0OMtSKkoP/Y1pbfwOn8iDPJZmlZGb3kkvw//f7j9llTk19fHIePi+KfHDlCC4p6Vqs1HA6zh4FsNhuJRJjZGnPC6Ovrc7lcBoNpYGBIllWM8yRxMYqEH4RweHi4qqrqpZcWfOtb10+fPm3GjBm33Xbbu+++OzIyRDGkSpZKgbGOpsa1b3bXVo57+6ico0Al7M8LYsuEIEkKGww6rbZLr9fr9XqNRmM0GgcHB5PJJNOFppTmcnJvr9siWPpcblVWKCZQBaqssJ6kol5xJBJxudzO7t7xiRSrq4fMzBUACCFGGEOUnsz0uTya9k6vxzc5kcor1eXkfu/A2nUbbvvunaedNmfWjHOuv+Zbz/3h2QWPLHj6jwv+/KfXli1770ilwdkXCSdBBlCVUCZDnQOw2+Xq1Ha5XH3J5DgrokBYhUhRVZkQBIAyOjbMCZzeaIjFY0wjCSICMSmt7icFzMd4Ploiy4cLPgoqAMlEor+/v7a2/sCBQ21tHT09veFwOJNJQaQiAgFSgaoiAKkqj+s1Q1vX9216e9xmpDCNYA5ChakxF9X+ipivt9eVy+UYqGKusuxbwhgTQtPprNnMm0zc6OgoE+eDEHq93s2bN99+++1nnHHG9OnTv/71r7/wwguHDx82GAxarZYZCgdDoUwuiylREFQgRIiGQpLV5mjv6hwYG5YLDbAQAQSgAtQsVlIUCAHX9vZ9L29dXMnVxklCpjLEAEL1xHo+jBGBkEJAYTFDWpzKMbMbK+Q0MSWYCbNQhCiGlEBKAKWgICpZuuAicsrXAlKE82i6uBQcmyADfHnukak+U8KWIkAkJM/qsV+bY967zFsPY4oJe0SmgBAVE4AwhvnDFs6CUEgpmlQS3SNWja1R52wbTvjScAJTiGkeQhZ+FCgmeStziAhElL1T/LH4x+MU5jsVn474cPaz8H9MCmwB/bRhviLDV1T/VxSlKOsFAGCfZWJiorGx8YEHHjjvvPPKy6ded911a9as6evrm5yc9Pm8er1Oo+kwGo12u93j8YRD4WwqTRWVAiiHIvb6+vrNm3YvW7Jp4av3fGferBkzZ82a/d///cNd7+8OBkMIQgRVQmE0FnE47Qajwev1ADVXENGCzNlXwQRQOikT90Bs2wd1P/vNU5+55OtTZl509oWX3/zd+554/vX39tWanYP+mJKGNItod99gv2+I0hKExJYnn8x/+JqaE2EQpdTrPW7j0i1PBvMVEBItyfCyMZRlORgM+qqqUjfccDJoL3fZZfGKo5iwJ31cNPagtERi8CNPiWG+sjJqNufX7NmTXzNv3nEf85OjeDLz51NKVVX1eDyiKDJbW3Y+qqqmUqnR0dHu7m6rVTSbua4uXWNDi8PRMzGRKqaECqVOSCkI/SgK0Gp1zz337Ne+ds3pp8+YM2f2vT+8991t24aGhxQlRwmiSobGQv7O1sZ1q5w1Fcl+N1WzFEICWBFTHvNhjCKRiMlktNlsAwMDLDnLOhVEUezv75ckiV3JXq9PFEW3y5XL5SCAck5WShQE2fUvSZLL5XY4nOMTE6xsvvgNsqQqxjg1mfL09Wu7dP0ebzqVoZQyo7DFi1//r+tvmHXGnDPOmHPPnT9Ys3hV256qQ+t2bnpjw5rl25cs3bZo2XvL1xzYcUDTzvlGo0oWUUKpgmlPn0ej1bp6+5KJcYIRgjJCOYiyKsgQAgBQR8bGzLxFbzDH4kmIMCaUKQXkS/sRQhgRQsNhyWq1ud2eWCxOS7zX2GzE1NeYD4dWq6utrdfrjRbeYrfZenqcwyND8fGEClUGLChQJgydI1vX9214a1w0UpghMIeQAjHTn4NFJD066meYL5vNsmMhhEumDkwISaXSJpPZZDIxxXJVVW022+uvv37TTTfNmjXrzDPP/O53v7t+/fr29nan0+lyuTweT29vr8VisYjWHlfvqH8sPpFUIKSURqMJm8PRomnzjQ7IWFahwiTxEIAqVHMk7722vW3fS5sXVZpr4iSRpTlAQL7Vlonf5VtRCcteQgIRLrq2HOO6GOA7bqrMa8MT9PELPt6KiZQs+f0cd48RSlEJz8rQeX4p/cNC2pUhr3yWF2PIMB9hAi/MyobJNBdI7iJtRwiiFGOqZtTxeDqSyERVnMUUkOLRj/0WsCQNyWejS7DvKZ7vVPx7xQlTQOHFiZz3pw7wkYK7Gpus2XzNXrN5PJ1Od3R0PPnkkxdffPG0adOvuuorCxcudDgc7G+HhoZMJpPRaLRarTabjeM4h90x6PUlgiE4MSlHIu5OzcE1q1/83W9/cOONF8+Zc/qM02659bYNGzcPDY+AQtESpkiKx+zd3XqT0evtB6rMnmcBgnlTTAgxpRNphbP0Pr9gyTXfmDf9jIu+cNm19/3sD0tWbXlj1buvr9rx1uYjh+t5vicwHE6L3UORaJLSD4kwfxzm8/vzrF4p1XfClh+3h9Jl/nxaYFkYMGIvVEmSH3qIlJf/VbSH58wZe/llwWQKhYJFxUcGSvKX1n33nYj5PnJX8+blP1E2Sy+55DgUeAKdWUS9ReRautx6K6UUANDf3y+KYigUKjI9LGRZjsVig4PDdruzs1N7tKKmU6Pz+QYTiXFZVlGhwgkyIoXQbFZ2OLqXLl3+jW98Y/r0aWefPeeuu+547/2dvqFBQikhCEOFymkaD/u7WhvWrXRWH07091KQY4JpGFKGORmsCYfDRqOxu7s7EomoqppIJAYGBux2Oys3dDgcgYA/Go329fXZ7fY+T19OzjF1YkVVmJNgEfNFo1G32+VwOFg9WfFBqIj52L3g8Xi6unQDA0PpdCabzZpMpoULF37961+fOrV81qwzvvvd29/bur3PbB01WLS7DtdvO6Bt5I4e7Vq/pfKF13c8+/p7SzdUHmoQhZ4xfzQ9kSU9nkGtgXO5fIn4BIYIgCyAaQDTKkgzzDc6FuB4UW/go7EJCBkHgyCCqKSxgBAaiURF0d7X1x+LJWixDRNjRjhBmKfzM5mMIFi7OnVut8fj9nQ7HBxnEixCj9vlDwYnJiahCigEGbPev21D3ztvJi0GCjIE5jCWEWaw7wTMp3O53Izno5RijAHIPzeyp+J0Os0kZoLBIPNVW7x48bXXXnvaaafNmjXrjjvu2LRp0+Dg4NDQkNfrHRgYYNqEXq9XtIlmnuMtQq+nLxAOZzO5SCTq6O5u7mjxjfkUopRiPgCBTEGG4jzm27Sw0lwTy2M+FWKmE00wzHenYoILPRsQF+SPi2olxQmydLZk+Os4TPiRy98Gj0oB4YkA8YS5uvCSJYVBUcmPIJKvRgSEAELgcRM743kJj4l4AgAAIABJREFUQZhAQmEp/iz4r5QeBZO8KzE51cNxKk7F/1fxYczH0F6pjQSlNJvNWq3Wp5566rLLLisrK/vyl+f+5S8vdnf3yrJCKZVlua+vz2w2u1wupsHb09OjNxi6OjstJlPI5xsfGe7WdKx89pl5c+eeW15+1mmnfev6/9q8ZbPX52Psl6woAEFMiRSP23t6DGaT1+cFqsy4DICgyowpIaCU+gZH1m3Yes2115eVzZg156LfPvjnQ5Utvd5QXQu3Yu3uPz2zYv7zby1du+9og9DQ7kiOZygtQUifjPm83jwkMpv/Icx3662UUkVR0uk0A0YEALJ5Mz3//L9O702bRufPj3g8DLIEAgGGM44V7rC49tqTwnylYK69/RjJV/oBTwbzzZ1LKcUY9/f3WyyWQCDAkqHFs2KXEIQ4kRjv7XFXVtZWVdZ1avQ2m3N01D85mVZVyDgDSqmqqm635403lv7nf/7X1KlTZ8+efc89/717965R/yjACCAIoIqgQpUMjYfGulrq166wVx5IeLopyFEIKcQEHcN8rAjPYDCwTmFS8CvLZDKBQMDpdHZ1dTHOTxAEq9Xq9XqLlq+lSWcGH5kAMsN8xf0Xt2Frstmsx+Npb9cMD4/GYnGbzfbcc8/NnTu3rKzs9NNPv/17t+/cuVMKhelEOqA1arbu1O6pGB9JTCZw/9Dk0Rb74rUH//SXtY88t/qN1XsP15tdA3Grc0hvdva4h2PxNARYUbMqSAGQUkGGEAiA6vcHeV7U68xRaRxCgglFCDOap8SyNs/z9fX1x+MJWmIwzdKUCLHvCE5MTFgEG8+J0Wg8m86OJxJer8dkNrVpOrp02t5eV0yKU0WRBVPovc2udSsTvJaqKQJzCMkQyQAxh7J8bpfxfC6Xu2gMUzqTsCs2m80KgiCK4sjICM/zixYtuuKKK6ZMmTJnzpzvf//7e/fuDYVChBCfzyeK4sDAQC6XYxOLFIu6PX06g75N06E3mT19AwMDw3ans6WjdWBsUCWgoIRcyvNhS8C9vX3fy5sXVZlrYySRozIgKkQAY4KZ0nC+rq/Yp6tijIoJ3yKhfkIU58y/b4L9q5H/k+MQWX798Rticuzk2WMUxpgWjIAJVBEEx+aKkv1jQpmFG84vJR+qBCASSvOSzAgUMd/f8/E/IU5hvlNxKv634sM3duksU3q3F9sqEULsMZ1SCiG02WyLFi266qqrpk+ffskllzz//F/0ekMux1q9qKKo/f1eVkg0MTGBEZ6YmBgbG3O5eq0C3+ew2w26HWve/uEt3zl/+rRzpk+7fd6316x+y+PtVxSVIKLKQFFVgCCmNJpIOHtcBqPJ4/XKqgwQYIBPUQGmFFHqD4V37tpz+/fvnjZj9ulnnnf3D+8/UFHrjyQyKvZHU5xj6GCt8c1Nh158493nX9vywuJ3E+MpSksQ0l/FfEVUNG/e34/55s6llCqK0t3dPTY2lq6rI1df/dfRXlkZueUW7HRSSsPhMNPO9fv9xWrLYyQfpcfKE/8q5rvkEhqP57dhGxc5v5PHfGefzc5hYGDAarX6/X5VVYuXTWnSWZaV0VF/R7u2U6PnOdFs5jlOsNkcgwMjyUQKAAIhttudK1asuvbab5SXT5sxY8Y999yzY8f2sbGRnCJDjBSgqkBBUKFKmsbDY12tdWuWO47uS7gdVM1QCChArEyweGhJkkwmk91uL2I+tl5RlEQi4fP5uru7zWZzQ0NDc3OzxWJJJBJFIz5G8jFGCiEUjcZcLrfNZhsfHy+yViWfkfFk2cHBIZPJ1NPT09jY9Je/vDB37lXlU8vPPuus+3/y0/fff390dJQSQicmg1pd28ZNmp27Job8KIdzKh2Jpo3do/vrueXvHHr2tU3PvrbprY0VG7fX7q/Qit3+8RSglCKMEQIQKgCohGAIQSgYEjhB26mVwlEIIKE0T0ohVFCTw5TSSCRqszk8Hi/DfITk2wiKmI993omJCZ63mk0WSYoBFWCE0unJUDjo8riMZpNWZ7Tztli/L9rUOLzlHde6lUmrgaIchTkIcqoqM0e7PM8nyyOjo51dXS6XS5ZltpL1C7NHRwb7VFXt7+83m81VVVVPPPHE1VdfXVZWdsEFF9x///0HDx4cGxtjg+/1elmCPpvNsplHBWAiNTnqH3O6ejiLxWQQujr1za1t9S1NvtFBlcB8swSGGCIFKBmkpCm0BN072ve/vGVxFVcbz2M+ADHA+aRsHvOx7GUR830c1PtnoZx8y02JqfHft3NCCaYoX4ZI8q67CB1bIMAQlrbl5Q9C8nnnAsX5IUGx4z4zYh4chQ6OU5jvVJyKT0t8MuYrrseF/tyiCSb7r9vtXrt27Q033DBjxoyLLrroD3/4Q3t7O5uUKaUIEQDQ4OCgxWLp6emZGJ9g6xVVTY4nR0eHbQK3771tD/z4R5eed+7ssrJvzv3ykoWvdHc7EMGUUqggqCKgQhUCRGksmezpdev1pj6PV1YVxvqoEECIZRWOhcIf7D/wk5/9cs5Z559x5rm33n7Xlh3vD44FcaF0Og3oWDTbJfRv39f68tL35z+7VmEdmie0uH4c5mNlcCdQfSdseTKYb/ZsSinG2FZZmbzzzpNBe/TSS/G+fUVUxzCfyWTy+/2lPN+xCXf27BMxX2mcgNuKHSqfcM6fjPlmz2ZvDg4OiqLo9/sVRSnSYEUmjFKqqiAckowG3mpxevuH3G6PIFj1epPN1j04MDY2GrJYxJUr37zpppunT59x2mkzb7jhhvXr3+nrc1OKIYYyUGVVUYGKgEKVDE1E/Nq2+jXL7Uf2JHptVElTCAhAzOS0GNFo1Gw2OxyOUCjEzqqYesYYp9PpSCTicrlaWlrq6uo0Go3H4wmFQuPj48yCFiGEMaKUIoSj0Xhvr1sUxWQyeQLmKxZ7qSocHh5tbW354INdf/7z43PnXn3ajNMvvPCin/74J/v37vOP+dlYqfFYUNvVun5t27ubYx43yqQppYDSFKLD0WyH2b1lV8Ory99/YfGOZ1/Zunjlnn1HDXb3WDKlKCrrISAI5cWPwsGwwPFdmk4pHIEqoITggopG8QWlVJJiNpujyPORQvdoKebDGE9OTnKcxWDgwmFJZTcIxRCp46nxgaFBi+gQzRa/YBs+dMi1epX9zSVxrouqaQpzCMoAKMf1cMi5kbFRjbaz15Xv4WCDX9r+RSkFADgcjp07dz788MOXXnppeXn5eeed98tf/vLAgQPxwgOJoij9/f12u31gYCCTybD9MNJLVpXYeGJwZNRh79FotFU1tUeqKi1Om5SMZpUsQCrCkGCsQpDFSpoCS9C1o33/K1tfr+IKPB8FCEOMCau5K2A+9GHM9+E58yPur78zTsR8f9/+GeYDFAKKWMOGWmywLVkKeA9jjAhhlYKs3BBjwhQR0IePXoL58LHHCdYKUij6+wdHgcUpzHcqTsX/hShl+4oNHCwIIaqqDg8Pr1u37pZbbpkxY8aFF174q1/9qrW1lSlBFHNKEOLh4WGr1epwOJKJBKVUVVWIEKZYBYq2s/25xx+99MLzzygr+/JnPvPkgw+21tdOTo6zxAICFEMCVCSrAFEaHx/vdfXp9EZ3X7+iQvaoqQKECR0LhPYfPnLHPffMPuuc8mkzb73t++9s3DrsD2QAUAjJqiAHcA7RHKaTKh2LKkYxuPWD9r8N81FKy0q6HBgZdsKWJ435yNAQnjPnpADfNdfgyclStiwSiTidTsbzsVFm386xCfeagqTfyWC+YgMvixMq+U4G811+OaUUY1zK85UgIcYQQ4yJLKvBQFivMzvsvVEpkcsp0Wi83+Nz9Xp4Tqw4Uv30089ee+03Tjtt5pw5Z99yy23Llq2wWq2TkxMIAQWoMlBVCFRVRapKlRxNSn5tW/3q5bZDu2PdVqpkKIQEYpR3PmA5TRKLxYqYj13SAAAmCliAdJgV4en1+paWls7OToPBwHjBTCZTLExECMdiCZfLLYpiIpEoYj42+Awgsm/A7e5bs2bNvffe+9nPfm7KlPLPf/4Lv//9/zQ1NErhSJERAfFoWNvZ9s7qtq0bYn1OlE4SDHMAZjHJYJpSSSCqCN3hA9X8y8ve//1jSx9+auXqzRXt+r6xkJzOUQApOy8AUCgQtnCCrkubx3yYFH+PT+D5Cj0ciWLfaHFhjwwY41QqzXNWo4ELhyVFYVSiijCTJgYTqXQsJMVdnoED+y1LFukXveRvrsOxEJQnEVIwgsVsAKU0m8uNjI1qujp7Xb25XC6PFhBiVF8ul2ObJZPJvXv33n///eeeey7zVXvggQdaWlpKNWUghD6fz263+3w+pkAJQL6iAyAICQYYZ7Kyb2CoXdO5a++e6sY6wWEZDowkJ5OKKmOMIUEyhWkKhEDP9va9r2x5vdJcG8XxLFUAhfBjMB8kAFAVfYjnK86QJzOLfvK7hQ0+AvN9/MYfu9s8z0cwIAQQqhbtgPFxXzch5Fj+muYXSBGkCJF8J8sJR6THmUsxt02G+cgpzHcqTgWLD3dl/V86j5OYd1hzMT2mw3Tc/MJ+uYuV14QQn8+3devWW2+9dc6cOeeee+5vfvObo0ePMv6jSO0ghCFEo6OjomgVRTEei1NK2cO9CoHdLr6y4IVr515xRlnZZWef/bu77jqwcbPQpfX09Q0MD0djSUVGrCIaIoIoiSeTLlef3mB09/Vncwpk2ShKo4nxiqrqn//qV3POOWfqtGnXfO3rCxe/buL5rCrLWM0BOacqMgAqQgATQGgO0VgKmhzDE6kspSed26WFDCmj+ti7J2x5Mphv7lw2pJNOp3xCKeHHLXPnktbWIpMnSVJ3dzfHcaOjo6x1oNgRkv/KfvCDEzHfJ+y8vf24q+GExuSTwXy33kopZb/KFotlbGxMUZTiWRWqPyHGVJbVYDCs15mdDlc8NgEh69jI+cdChw9V/uHBP33pS1dMm37aWWed84N7frRs6crGhqbBgcF0OoUQUCFQgKoAVVEUqKhUydGEFNC2NaxeLh7cHXVaqZyhABAVIohLC+xisRjHcXa7PRAIYIwJwQCoqqoUdWEopaqq+v1+h8PBcVxPT4/VajUYDGazube31+/3s+o9SmkymWR6NPF4nGHBUvKbjdDIyOiOHTvuuuuu8847d9q0aZdccsmjjz5WV1cfj8URhJQQhCClBCSiYb2mfcPq9m0bY54elB6nCKgAyBDJmEBMFUTHs3ggNFnZaln2zsGnXtv0xEsbXln6/qYdTU0dLs/gxESaUkoJpZIUtwhiV2dXJBQESo4wwTiG+fIaI5gSGg5LFotYxHxFx9S8fChAGBOEUCqV4jiLQc+FQhFFUQjGqiqrUAEM9kGoyoo6Ph5rb3WtWaV56Xlx1/ZBzjDk6Y1KITmXYbQoIpBQnM1lR0ZHOjs7XSU83zGNGIwppYFA4NChQz/96U8vuOCCsrKyL37xi4888khTU1NRUIZd9sXcrtfrPYb5gMowH8AIUoIwjcYSot1RWVvT2tlutJh1Zr3osA4M+uLxRFaWZYrSFAuB3m1texZsWlRpro2RRIbmVPKxPB+k/yjm+1viH/qlyD+fU4ILtXZ5NUGcNwVG6BityyoRjnX95rVajv0Tl/B8J+R8iiQhQhgjpkhBThiZfzBOYb5T8SmNv/7o9i86j4+/FUvuVkTYEx45rmyFFsiM0gbG4eHhnTt33n333XPmzDnnnHPuu+++I0eOsGmaUsqKdYqCHYFAgLmkR6NRSimhRAGg1+1aumzJjd+87uzp5V8655yf3vTtjS8s6G1t91ntosVqtlicLs9YIDw+kZJlFSJMKU2OT7jdHr3e5HJ5MlmZid8kJlNNbe1/euzRz37+s7Nmn/G1a7/2zHPPVFZXDY4MKlhRUE4GWQAVVloOIIKIIEohpSORZB7zFRHSSWI+RvWxVO8JW54M5rv11uLIQwhD+/ePn6QU349+RLxeSmk0Gu3p6eE4bmxsjEFwXNItQelHabV83G5L+zaKG38Y2H0y5nvoIfalDw4OWq1WhvmKPB/7jYcQsbxnOCQZ9JzT7orHxlmuLJVKa7uMTz/1/GVf+vKUKeXnn3/h3Xffs37txrqaRl2X3uPxJJMJjCEzXVBURVUYz5elySjj+awHPpAcIpWzecwHmBNofjTi8TjP8zabrVD+SJj/df68IGTMH5MSdLlc8Xg8EAgwSRez2czUhSRJymQyrIeD8XwMi5SmMlVVHR4e2rFjx09+8uPzzjtv+vTpV1555Z///Fhra2symWDjBxFzrCEgIYUNHe0b327ftiHu6UXpCYoRgkCBUAEQQIwowZQqlHYPhipauC3725a9U/HS0g/+smjninXVe45wnaahIf/4eEYOSxNWW49WawiHQ6oiE4wQhBhiggnOCwZ/ZG6XsJRl0VOWrUmlUjxnLWA+lRACgKICRYUKxAATRCmlBGct3PDWjbqFC8T3t7m1HTbO6O7tHhsdScTjmVwGYkApycnZkZGRrq4ut/u4Hg6G9pg1yN69e3/+85+fe+655eXll19++RNPPNHS0pL3kqGUPdKwv/L5fDabzefzFev5igYYCoIAY0Lp+ETK7fG0ajrEHod7wKPnDEbOINqsbrdneHQsPJFIUsCHXNvaGearORHz4X8+z/evieJZkXwLLjpm+IHysoEwj/nYIz1WsTKRGw/ExwZC/f0h92C0P5gYTaSiGTWNKHuAIUWVltKjsEMhXKwHLf25OIX5TsW/dfy/gvk+IYo/jYzLQwgUi1eKc1xpSRalNBaLbd++/Y477pg5c+bs2bPvvffeuro6VnlTeucX7/9wOOxwOMxmM8N8lNLevr631qz+6levPuv0GZddeP5DP7x3/dPPdWzenrA6M2OhwJjf4nBoDMZOndFm7x71+9PZDKU0lUp7PN4urbGn15OTVUrpRCajM3MPzX/kPy69ZNpp5d+5dd6yFUu7dF0mzujx9aWVFCQKpgARFREFYTX/6QhVMR3wR2LJSUpPWquFliAnRvUVK+H+Jsz30EPsTUZBVVVV/frnP39h1qzxkyH8Zs6kr74aGx5miKTYw3HCyNOmppPFfMUN5s07dtofpvo+GfPt2UMpVVV1ZGSE0WmqqhbPqohHKaUQIkmKm4y80+GKx8YppZlMRqczPvzwo5decnlZWflnPvO53/3ufw4ePMyZLZr2rorDFSaTKRDwQ6gigiEr/1cBBqCI+WrfWmrZt0uyW6mcoxAde2wp/FYlk0mLxSKKIusGYFc9KWnCpJRCCCVJcrvdfX197DpnViJer9dqtXZ2dnIc5/F4hoaGnE6n1WodHx9no12qSuP1ejdt2nTLLbfMmjVrypQpX/3qV19++WWHw8EQTOGOwoQgSglIRML6trZ3VrVuXRfv60bpCUoRk5wECAKkQgpVilIQOAeGO3gn5wo4BlJGZ/S9g8aFq/Y9/uKGp1/euG13s0kc6huMCbZ+nVEMRhKKigihRfxfdGVg49Db6+7v9zHMR2m+4zJvVUHy31c6nRV40Wjki/V8CAGULwyEmGBCKIUwK3D+97ba31omtTVmhn2ebhtnMuq1OovFMjQynMqkKSWynCtiPtYNzcaBUooQGhkZ2bBhwx133DF79uyysrKrrrrq1Vdf5Xk+b43zoWlqcHDQ6XQW+3ZJ3vwEY0oAwZASSmksEXf29nR0dY2G/DJWwonwiH/Y5XYZDCZNl5brFsdgwhRybu/Yy+r5TsztYkrxpxXz4RLx/MITdyGZi45l8DHClBJMYWQiaO4x7Kl+f937q1fvWLX1wDv76ne1mBt7h50TcrJA/iF8oo8AIeRYhwvzI8GYnjAy/2Ccwnyn4tMbfwNdf3Kb/pOTxaWPaCXGEKgU8OVtBjCmlIbD4UOHDt19992zZ88uLy///ve/v2PHjng8zubEghEoYC8YUvT7/aIomkymRDJBKOn3eZe/uer6m26cNm3qJRdd+Psf3luxfn3r+k2GDdsnTVYSisrpjD8S7vV5eZtDZzIbzGa70x4MBgKBoMvt6ezSu9z9ORWkZUWj0z3+9FNfuPTS0884/WvXXvPW6jc5wTw4PMBbuO5e53g6qYAsgDlZzchqRlayCjMyBSijQO+wfyQQorQEIZ085mP0mN9/4pYng/n27GFvRqPRw4cP/+Y3v7nwwgunTZs276qr+G9842T0+dDFF48tX24ymUZGRli2vbQunlJKZTnfxvHJmK94nsWWlKI+X9GD5K9ivoKzSCqVGh4ettlso6OjmUyGXTLMpqIgzEEUBYaCUb3O3O3si0WTicR4U1Pz/PmPfeELX5o+/fTPf+7SPz38aHV1XSAQCQejVou9qrK6rq7OYDB4vf0RKZLKpFVVRQBQoNJcmsbDwc6W+jeXCLt3SIKZpiaorBAFAIW5zeabQ+PxuNVqtdvto6OjxXbR4oCx0kNVVcPhsNvtdrvdTD0YQpjNZhOJhN/vd7lcVqvVbDbrdLq2tjatVitJUlGPhlIKAHA6nW+99dbNN998+umnT5ky5corr3zppZcMBgPjt1gFWz6jrCqUQBwPSbrmljVLGt9ZGXEKYCJKkaKoSk5Vs6qSUbNZkM3CXErNOD0ujcns6BsKxpVYinYPJBu7XJs/aH7hjW3PvbZl0crda9+t3ranubqJ90uKypxmIJVVoqhQlQGQFSgrGOJ4LOFyedxubygkAYjyfb0QqSpSVQwhQZCoChpPpgTeZjLyY2OBbCYLAVCUnKIys11ZVhUIAFXkHG/yv7fV+fbypEFDJ2JJKTQ04LOLdoPBaDKZnd3OMf9YMBT0er0dHR0ulyubzSqKwjABAMBqtS5fvvyGG26YPXv2jBkzrrrqqieffFKj0TD7uOL1XKRRFUVhHdZDQ0OpVCpfW8xy/UBlxRsQYSkatXc7WzUdg/4RhagpeTKVnYjFYwO+QbPF0sEb9EO2Q5aGNys2Lti8sIqvi+J4trSH49PH8x2j4o6dVd6LDZeKQTPkByHBBKtEiaSDR9sOrnp36fJNb2zYvWbdrjdfWf38wndeXLLltVXbl+6v+0Ds43M4xei80n4OpumCWW8wpIxELPgQnsJ8p+JU/C1xEmiuSBz+cyxu6IfadXEJ7itW5pX6EFRVVT3wwAPnnHNOWVnZ3LlzFy9ezB7Nk8lkJBKRJEmSpEgkEgqFIpFILBZj6TCj0ajVageHhvr6PZu2bL75lu9MnT5txozpP7j9uztWrXI3NZu37mxfujpU3571DGYSiWA0Mhjw9/T368zmhuamuoYak0kvilZesLa2dVhtjiF/QGcyv/Dyy1+68vKp5VMv/eKljz3+qFbf5Q+Oerx9nVqN0WwY9Y9EoiEpFgpF/GEpGJZCkUhYkqJSNB6MxOw9bqMgUlqCkE4e85XCI/q3YL4CQgoGg/X19b/97W8/+9nPlpWVXXrppX/605+ampp69+5Nn1Bf+DHL+DXX+A4cKA6yVIg87GMOwh9nDcJ2wjBrqThLMdUbj58s5vve9yilEEJmcWE0Gnt7ewOBgCTFYrFkLJZgV0Q0Go3Hk5FwrN8zxIRaHPbe+vqm+fMf+4//uKSsbNpnLvr8z+7/1cEDFQO+0dRkLhKOi6Kjprbu8OHDlZWVra2tFtHqGxgIhULRcGhCCsuRIBnxDjdV1yxbaHh3w2hHizo6nA2GxkNSNBKT8leiFI/Hh4aG9Hq9yWRyu93RaDQWi0mSFI3GiuOWSCRisRij9Fg9oiRJ0UKEw+GRkZHu7m6tVltTU3P48OG6ujq32x0OhxOJxPj4uCRJoiiuWLFi3rx506dPnzZt2mWXXfbb3/62urra7/en0+lEIlG8NcKRSDgcziTi6aH+kZbKuhUvV7+5cNDYkRjtn4iHI9FIMBYLRKNjkaBfCoaioXAsyImmptZGThCGR0OJCTkQzfSNJrosA1v2tLy45L0/PPnW/zy+6omXNr+9pVZnGfMFUv54OpyQpXhWik5IkbgUkqKhSEyKDw2OiKLdanF4PAOSFI/Hk/F4MhqNR8JxKZKMRSdi0QkpkhgZDuq0Jk2Hzu32hAKhWDQaDgfDkVBYCoWlUCgSjkuSHAknO9sHNq/nly0MtjWo0WAyGgr6/Z4+j9nEt7S0NjY26vV6q9UqCEJDQwPHcYFAgJnkhsNhjuMWL1583XXXTZ06dcaMGddee+2jjz66d+9e5gtXOpOwLyIWi0UiEYfDwfO8y+Xy+/35Cz4qSbFoJCoFI+FQNBqLJweHhswCV9fUYO/tDici4XgolozGE7FgMOx0uToEQ7Wl9Z369xZsX/Ls+pdY326G5sAn1PN9CjAfLhi7l2RgWfft8ZiP9TZRSsblON+vX7pl4Qsrn36/crvG0lLZceDFt596bdPzy957dcnWV5ZsenVHxZbuIdukkiQUYQxKfDsoJhSjQm8wPkYS01M9HKfiVPxN8f8I5sMFWRaG9lg9PiFkfHz84MGDv/zlL88///wZM2ZcffXVTz755P79+3U6ndFotFgsDoeju7vbbrdbrVZRFG02m8PhcDgcOp2uqampsbGxuqbmzbff+va8m2edccb006bfeON/vrVkEd9Y311X17JiTeWzr7reOzjYrnWLVpOFFxw2R2+PxW7r6Oqorj1aU3u0rqG2vrGhuramvqnpYMXR+Y//+ctXf6VsWvkXLr3kt7//3f6D+0W71dFta9e0VVYfbWiq5wTeareKdovVxot2wWa3iHar3elwdHfb7M4Orb6moTmeSFJaQEhs+bDfLmPmToBB8+YdU7Y7ode1iJyKnmbHI6RsNrtr165f//rXF198cXn51M9//nMPP/zw3r17OY7r7Oxsa2vzLF6sXHDBX4V9pLw8dt99Lq3W4XCIosjGPBAIUFqg7j7Sb5fSTwKmxZaON944trKYxf5wV29bG6U0FArxPK/RaOrr6zs7Oy0Wi83mcDi67XanKIqiaBVFm93utFrtRgPf0tzE7xDzAAAgAElEQVRRVVn3zvrN9//055/73H+UlU39zEWf//nPfr192/sGPdfT3ed0uOy2ns5OXWVldVVVdWVl5dGjR2vr65pbWzQaTWd7u6DX+qxcRDA4Du4++NoLzW8vdx7aGzDpPSazzcyLFpvNZrfbbTabzel0mkymo0eP1tTUMM9fu90uiiK7Mtk/e3p6nE6nXq9vbm5ubm7meV4URSszirZYrFar0+lk7R1NTU2HDh3at29fU1OTXq/nOI7juEOHDj333HPXXXfdGWecMXPmzOuvv/6RRx7ZuHFja2srO5DNZmNfDRsIURT7nQ6fsct28L1Drz1z4PUXxIajvZy2xy7YHKLV6RAcDs5q4UTB4rA4eqwtbfVHjx5sbW3iOd5m79aZLSabi+8Z6rIMHG6wvL219rEXN/7qkWW/+/PK11bt3bir8VC9SW8ZsPf6HT1DouiyCg6rYLPbnCYT19ra3tqqMeg5u63HYe+22RyiaBetDpvY7bD3Omy9dluPwNtqqhuqKmsNBpNNtDntdlG0iKLFKlqsNotFtHbbbCOidejoYceby9pffMq57/0hq9luMTlsYrej22ZzaDSd1dXVlZWVdXV19fX1Bw8erKmpMRgM/f39Dofj8OHDf/zjH6+44oqysrIzzzzzlltuee211/bs2dPQ0KDRaNiIMcMe9hWKosi+ptbW1oaGhq6uLjbV2O12u8NhdzpsDrtgswo2m93RzfF8c1vLgYqDHbpOsccm2HmrXbDZbU5Ht+hw6h1Cna1jTfW7T294+Ym3nz9qronTvA/H/zeYrziHY0SK9B6GeZ8b9kA4Kg3uadi+dOsrexp2jIMooaB3xL5i56K9ndvFkGEk4zmi2b9i65INu9Z0+0RCVUxBUZCaHaWI+fBxmO8Uz3cqTkU+/oYGXvIhHHZCnFBXe+Kff2K7RvHFh/Z5bLIo1t0za11WmxWNRmtra3/2s5+df/75U6ZM+fa3v/3GG290dHRoNJq6urrDhw+3trYKgtDX1zc4ODg8PDw0NOQb8HkHfL6BAZfLpdfr9+7d+9xzz9087+aZs06ffebsm75949tvrxSNuli/u7+ttW3VmrrnF/o+OCKZhJDP6/a4+nz9g8ODgyMDHq+7u9fm6LbaHaKZM1XXVr29ds1vH3zw0ssuO+OsOZd9+crnXnyhtr6ur98zMjba7+s3C1xDU0O7pqPX5fb+H/beO0yO4l4bXVBGQkISmGgMBxkTbMOxwRjbnw3YBCdshOOxOTZgAwZsslACBCJJAklISEJCSEI5b84zu5NjT849eWYnT0/eme4KXfePmh0tGNvn3mOf5/Id/Z5+9pnZ7e3uqq7qfusX3tfv9wd8Pr/b53d5/S6P3+0Lev2hgD8Q0hvN0lGlzx8k5JOUJ/5F2/AwIUSn0/3sZz/7zGc+M336jKuuuvovf3myp6fH5/P6/X6NRiOXyy0Wi99s5v70qDhjxj88Jp47N79ypd/jYVnW7/cHg8Fm5uVkIPsv2n70I0IIrelxuVw6nW54eFin07ndnkAgGAgE/X4/y7I+n8/nYwOBUCQcczo97Se7V654+Y7bf7Bw4XmzZs2+8sqrHn/siSOHjzsc7nAoFg5FWV+Q9YU0Gn1XV8/IyIjBoLfbbVa71cAYFQpFT1fnQGe7Yag/oZU7jh04+tJSyYY1vo5jVbsl7XAFnR7W6/f7A4FAgPaG1Wrt7++XSCRGozEQCAQCAdpR9LPf7w+Hw8Fg0Gw2KxQKhULhcrnoDvTiqd5XKBSiim0SiaSrq4t6sDo7O9esWfOLX/ziyiuvnDVr1kUXXXT33Xdv2rSpo6Ojp6dHo9G4XK5gMEjP0uwKlmVZNhkKJu0mZ+fhIy8vObh6uV3aG3GaY0FvIOBlA6zXz3p8Xi/rZQM+f9Anl0u7Ok+OjkjtNnswGHZ5fB5/mI0kvZGMI5BVW6NHe43rtrU/s2rHky9s/dNzGx5f+s7ad4+f6DUabXFfIBMMp/3BeCgUt9mdcrlCIVdZzLZQMBrwh1g24PMFWDboZ0N+fygQCAf8YY+bHRyQ9vUOms1Wv48NBYIs62NZL8t6vX6Pl/WF/f4C60v1drs2rh1Z+Yz3xKGsx+H32AN+bzgUCoXCHq/XZrfZ7DaT2SSTyQ4cOHD8+PGRkRGVSrVly5bFixdfcsklU6acOX/+Ob/85S/ef38HXepIpVKKC0OhEMuytN/o4AkEAsFgUKVSSSQSnU7n8Xjo7QgEg/5gwOdnPazP6/cHgmG7wzGqkB3vPKEyqH1hnzfk8wW8Pr+XZf3+YNATD5gz3iOGntcOrX9u8wrq52vq7X5aMR/5eGyXxmpETFVxqXsPQUzLbCEEhJDAmGfb0Q3r9rzSqz4pEkAI8SVcb3346uHR3a6MuUEq8VJkQNOzZtvqbtmJOBeGokBoyFikWaJUh4Mg2MR8//QOOY35Ttun3f7fFXP8I8zX3Odv/ePfOebfOjiZxC7b0pKigE8QhHK5PDg4+OCDD1I+hSuuuOK1116z2+2VSsVisXR1dR05cmRgYECn07nd7rGxsUKhUC6Xi+VSsVwqVcrJVFImk61YseJrX/vaWWedNX369G986xuvv/mqy2UTqkWUz8S0KtnGzYPLX0ke6xHcrFAqclw2x2W5Yq5YypUq+VKFK9cKxVI+EGD3H9z3n/f/7tJ/u6ztzDMu/Owl//ngA8Ojo7kCN96oV8drmVyWDQRkCoVOb0gm08VCsVQqFopZrpjOFdPZYjpXynAVrliqhMIxk8kmk2uoZMj/GELief6hhx66+OKL29rarrzyqieeeEqhUHEcJwh8Pp+3Wq1GoyEUChXy3Hi1Nm6xwo+VFf8t5HflldX29lKpVCwWm1nw8TiZOfNf2JypU4nfTwip1+uVSiWTyXi9Xo1G4/F4MplMuVwqlUqFQqFYLNKf1ep4sVi2Wh1r17x92613zpu78Mwzp1577ZeeeuoZmUyRTmfr9UalUisWS/l8IZ8r2e3uwcFhg8EYi0XHx6ulSjmVTvt8PrVSIRvo1w/2xdUy29H9R19aKt+yPi4dIKkxmM1Vc4UiVyoWS9QqlUo8HtdoNAaDwe/3l0qlcrlcLBaLE3sUi8VKpVIsFqPRKHX+pdNpuhu1YrHIcRzdOZlMWq1WlUoVDof1ev3GjRvvuusuOinmz5//4x//+IMPPggGg5FIRKlUWq3WWCxWqVQqlUppwuip+WplfCwSkfWfePOlI2te9usVpVSkXuXKxVyxkCtw+QLHFQuFUqlQLHAWs0kyNGTQ6eOxsWp1vFAo5QulfLGcK1ZL47BYJ6FkbVjl2r5vYMOOjqWrdz701Lo/P795zaYTJ/vMJlcykqxmi3y1DhLJtMVit1hs4XC0Wq2VSpVCoVQolIrFMt1KpUqpVM5ksmqVTjaqDAbDXJ6rlCuFQqFY5IpFrlDkuGKhWiqJhXxVKQ9t36x+dcXYcA/MJUv5VLGQKxa5YrFYLJfK1XKtXs3ls06ns6Ojo6Ojo7Oz8913373nnnvOOeectra2Cy+84Oc/v/fEiWPJZKJerxuNRrlcbrfbc7lcrVajN452fqFQoJ8dDgeN7Waz2Wq1WiqVSuVysVwqFIv5YoErl0rlaiweN5qZ3qE+h8+Rr+QL1WKhXOAKeS6fzxfyuVohTcqKmGnb4Icr3nu5XUfz+ep/h5P504D5mjb5qpCIkShiTBAmCIsIN5nb6WowmPR90L5lw/43+tQdkAiEEF/Cs+nAuj292w2sCpAGIWSsENl+ZPMH7e8pbTIeUVElURSb9T5Uew1DsVW98bFr+G/aacx32j7t9s8v4J08u/6h//CvPXytrx97luFJsvE0ja9arQ4PDz/yyCOf+cxn2traFi1atGTJErPZTAO+kUjEaDSq1WqNRqNSqeiDO5FItMRkCSGRSGTHjh033XTT9OnTp0+f/o1vfGPjxg0+rxs0akQEqJznHBbN1m3DK14pdA2SSIwgAcAGRA2EeYgaADUAaogEQsQHAuwrr758/Veuazujbf55C+7+2T3vf/ih3e0pVqtARIQQXhCSqbRGqzdbbOVyFUKIEASAB7AhoHoDjTcwlVRH5UrV5fIePHB0794DhPzPIaSDBw9+7nOfmzZt2uWXX75s2XKNRi8IzYJoQRA8Ho/NZstkMgIvEJEgABFCeHBQ/MIX/itnEX/yExQItHqe7N79L2zR5s1kgqCOENJoNCgpTyQSoWUQrdHVKi6ORuN79uy97dY75syZf+aZ06699ksrV75oMllqtTohkwTTEIZADAajcrnCarVmMmlCMMIIICQIQpHLjwUCfoMhOCpRffDevqVPK7asT6pHyXiFAJqaJbZKzwkhpVKJphlMlqqbPOAJIRDCfD7v8/m8Xm+j0SB/tTSiLS2Xy9Qj6PV6Dx8+/Jvf/IYCvrlz5/7oRz9699133W53vV5PpVI0fbAlI/HXRwPFXNqg6Nzw+vENr0eter6SIwSKkEeAh0BAgBLsIYxAgPVp1RqX3VXgimRibUYlNjAhPMLJbEVnYvtHzHZfjnGm2wfMr7x14LHnNvz5+Y3v7OwcUrkjmXFISGW8wQbjXl84ncnTrCyETxFtNOt8Ma7VakYjo9E0uVpowyEClKgFUxZP0GiY9GN7dhjXrEqrRohQE3EDIwFBQAETIhATVG+MJxIJrVbb3d29YcOG2267jQK+Cy644A9/eFAiGSqVOEIIAMBkMul0ulAoRMt7P3FFSut2Q6EQ5Wo5NbpEEWAMRYxFwhUKLq97VCULJ8KACBBTMIdEhAECdVGoEmRIuN6X7l++7aWT2s4sztfIOGjGLsmnBfNNvoaP/4kQTCYwn0jrL3Bzw4hiviQX65IfWbfr1cP9+xtinRASTYc+aN+25eiGQX2vQOqEkGw1NaDv2nZ009HBg3VYoyedKNaYrLeLT2O+03ba/too5kMTsO9UDRTlw59YPdHt49Om9YuPvKso08LEJMetgzR/f+oo4sReovgJoLM1Y8WPFnBQ3JDPcxKJ9OGHH77iiiumTJly7bXXPvPMM0qlslQqEUIwxtFozGZzOBzOcDgcDocpk4XJZHI4HKlUqlKtptPpPXv23H333bNnz545c9ZNN319/fr1drsNCA2CBCLyuMZVfC7Djh3DK1/KtXfjcJhgCFEDogaEvADrAmoImBdww8O6t+947zu3fnve/Lnzz1vwq//89fbdOzVGxmx32N0eXzCY5QrFcjWZyur0jNliKxbLAECEMYAAYgCwwKOGgBqYIEJIocANDQ7+6eFHr736SyaTmZD/CYSUTCavvPLzM6ZPu/Lzi5566kmFQlmpVOktxlgEALGs32ZzJJMpGlJHEEEIEAIiEPDbb4vz5v3jE11wAQmHx8fHMYKEELJy5b+kOY8/TscMjb5lMplCoTA2Nma1WqPR6Ck2jYkEIISQ3x/cunX7D39w97y5C+fMPueGr960atUrarV2fLxBhyKiESkRi6KIIAkFYxOYL0MIoQhIFBGCgK+UK/F41WV3njh0+IXne998xXb8YNHrFLicKAAyQTtC8Vy5XKZpYZFI5GOTq7UPQiiXy3k8Hrfb0/T7/o2VUigUam9vf+utt37+859fdtll06ZNu+KKK+6///6dO3fKZDKbzeb3+00mk0Qi8Xg85XL5r2dxs7FlLsOoejataX9nTcyqF8p5QpAIBUz1UCESISZYFDEO+P0atcZhd1LMJ1KeGdREtBChdJozMPYRuT6RrpRqOJ6pyPTe3YeHX9tw4IU1H67ecGjrh/3DSpvRGjQ7o/5IplipE0IQIQCJCIsTz4dmS2u1mkFvVKu06XS2ydWCEcIItbh3iUiQ0DDpx3ZvN6xZlVGPEDBOME8pU0TKuowgPVoqmTp29PjSpcsoJ8uMGTOuuuqq+++/f+fO981mUz6fo/vT+oxAIDAZ803uLoxxIBCgmG/y6KKgA4oYEZEQkuc4h9s5ohyNJCKQQIgFhAHGiGCRYr4awcaE+33JgeVbV1FO5k+jn+8T84TECU5mJDbxGMQYYAQwgiJuVmlDQAiugaIjalq387UNH6xjoz4B84XxnITpe33Hyxv3rgtkPDypRcvBXd3vrd/35knpkQZsgmxxggGJan1AeIoWdGLl8M9JND+N+U7bp91EQhAhUCSw6W4nGBORYrWWA148tU1+rDRptFrPOEqZPPHvIiYiJAgSiEiTbr31e9KcqDTDF4kiOnVBk6Be6+AttEe/jo/XZTLFE088demln5s6derll1/+3HPPyeVySqlPiAgACIejNpvD7faWSmWe57PZrMfj0ev1KpXKarUajcYjRw4vXrx4/vz5U6dOu/HGm1avfs3j8QgCT4gIGzURjIvjhXrIZ9q1c2jlysSRo4KfJRgIYLzBj/N8nRfGBdyo8GVfyLvt/a13/eDOufPmnHv+uT++9+4j7cfYSCiRydpcbpVOL1drbC63LxDyeAMKpY5hrLkcx/MAIswDIEDIA6Eh1AEUsIgEvm5iDK+ufvnaq6+ZNmXad2/7HvXu/EsREsb43nsXT5t25mWf++zDD/1BLhupViuEEAAAzwsAIEGALBuwWu2RSGy8Xqd/EoSGINQhFEQRkVyGPPjAPzwd+M1vZTL5nj17mg6/X/3qn9ycn/2MQEgIiUajNAfOarV6vV632200GsPhMFVEpbEkURQBACzr37xpy3dvu2P2WedMmzrrxq/e/NKLq81mKwV8VJcZADShJIchEEPBqFyusFgs6XRaFEWIgQB5CAVMx3t9nOQzY7Lhrjdebl/9gnLHu9HRobTTwSVStcq4IACImsx5pVKJpt8Fg8HJfr6WS5teYSaTcbncDoerUqnRmvVW9TqaECiFECqVyiVLltx8880LFsyfNWvWNddc88QTTwwPD9M1D8MwarW6v7+/vb3dbDZns9kJf6c4kV8lIoQIEVEpnzWp+95d17FpbdSs4ws5AgHiG0gACEAoAAgghggh5PP5FAql2WzN5jhCCIIICQAKAAIgiiIEIJNKM3qjbFSWTmcRFgkhFUFk45xE7Xhv39CK1/f+ZdnWVWv3b9rRefCkXGP2x7NlQSQ8JjwUAZzoc4xFQhBG5XJZp9GpFOpkMt1o8BjjlsQZwAhAiBAkoFFntNFd23RvvpRWSUmjIoJxBHkIBACAIAAIIRFJqVhWKdRP/uWpr/z7V+bOnTtjxowbbrhhyZIlXV1dWq3WYDDQmECxWKRUOCzL0mk4mTqgxX3t9/utVmswGGxxMlNrim4jJIokm81Z7bZhmSQYCwtYEGAdwAb1m/ICX0N8lSBD3LVjaP+yravatV15qrf7acvn+8T08MmYD2AkYCRgxCPIYwiamA9AKGBRwIQvgOye9p2bd2802g3l8aJAxgNZ96b9b7+wcekJ2WFDSDVk7Vm1bfmWoxtUjlEeNUH2pJdFswr4NOY7baftI0YngnhK7RxCDAQRABFADJpyh02yUyprjei7ponuJnRy8CSjs+uUx17EkCBAIGzS6UMk4smYD2P8MTSJ8UfWZ5PR3mRRAYOBee655y+99LK2traLL77k0UcfValULYJZukAPh6Nms9VmcxSLZUIIxqhWq1FWM41Gs3HjxjvuuOOcc+ZNnTr1S1/68po167xeHwCAiAQKAmzURFgnjRKI+S17PhhasTy+fz/v9RIRQdTghXFBaFBmgLFsfPuu927//vdmnjVj9pxZP/7pj4+cPJrmcjS2VaqNR8YSJptdqdVJRuUDg9Le3iG9wZzLl6iAB+0XAcCGwBNCIATBALvmzde/ftPXppx55sIFC+69Z7Fea2jes38FQkKIEPL4449Pm3bmpZ+76Mkn/iyVDNWqZRora0mUCoLAsgGLxRYMhmk/U/UTCAUIBQQFEUNCxMrISP266/7OGRsXXPjEE09dfvkVjzzyp2ajVq8mU6f+c5qzciUFfDTuH4lErFarWq2WSqWDg4MSiYRlWfpWbhnLsu++u+VrN948Y/rsaVNn/fv1N6566VWj0VKrNUSRAKqlMKEKRRc5CJJIOK5Uqm02RyaTJYQgEQEkCJAHgMdQIEKDNMZTjG5441rpxjWWg3vicolFOqxXKD0ubzabE4QmCXC5XGYYhmZJ4gmR3MlGCIEQ5nI5j8frdHoqldoE9Dy1BKL/5XQ6V61ade21106bNm369GnXXXfdmjVrLBYLlYsYHx+nYh4SieTQoUP9/f0Oh6NcLrfIzEWRvikhETEucwWrbnDb+s7N66ImLV/MEYQQL1DNNAQgBE3ZOq/Xp1CoTCZLNsvRIUEV06AARCRiALlsxmZi1HJZNp2CQBAJ4TGpY1wR4Fgeqc3JnYfkS1bt+P2jrzz455fXbzs8onWlSqCOCRWkAZgIUAQQY0IQRpVyWafTKZXKRCJBvW4QIwFBivwEACAEBDTGTdrI7q2aN19MqSSEr2ChBoU6z9fr9Tp9gEAE5TLFk088/W+XX9HW1jZz5szbb799y5YtPp+vWCwmEgmz2Tw6OqrRaKxW6/DwMM2SpHkC4oQsb+sGIYRafr4W5qM7QIx4KAAEm5jPZpWMDAdjIUEEEPMICwgCKABeEOoIVAk2jLl2DO2n2mt5kasT/lOI+Wic5xNSemjYB4iYboIIBREAqqiLIYQCQA1IeF4cd4RsBpcunAxV+QomoCYW9R7V+8e3LV377NOvPv7MG39evuG5Xm1HqhYHIi8S8aPYjiB0alE0GQ7+Uxp4GvOdtk+ltQDfRzCf2MR8CAOIBbohESDKESVCLEKEIU2dmXAPiPSb2PIWULlMjBFGECFAA0IIQETX7S0RrskZe5heEZqkd9nMDZpQoWrJhtZq4yaTZeWKl6677itnnDHloosu+f3vH+jr6+e4AiF0tmMajoxE4ibGyjCmfL4gigRCRAgBAMZi8Z07P7j77p/MnTtv2rTpixZd+dBDj/T1DRQKJYQwIYQgjIW6COukUcaJoHPf7tEVK8b27uU9HiIiABoCaCAECCGJ1NjRk0d+ePcPzlkwb9q0qTd/8+a331kfjkcBIYQ0RcSrDT6d5wKRKGO1D0nlx9u7+oekTo8/my80eEClwGkuCsTI6/Nufued//PNb549Z/bChQt/8YtfHNh/IJ1Kiy2aqX8uQkKIELJm7Zq2M9s+e+kFDz98v2S4v8BliXjq7U4DuILA+1nWYrIE/cFqpUqojgJCCNH0SgEhSAgpl8ss6/e+8AI899xPPGly4cKrrvrimWdMO/fcz+zc+UFzLAwPk7+x/391O+cc0t39sRE+Pj6ezWap6ppUKu3q6lIqlbRaAiFUq9Xsdvtbb711yy23Tps66+w5C27++v9Z8tzyrs6+WDQBAJ6M+Si5P5pQDohFE1qt3m53ZTM5QggWEcACQAKCQISQAJ7w9RSjH964Vrl1Q6Cvvco6I1azSa1RKTUMY2ZZfzabAwCWyxWr1WYymUOhMB17LalZOrnoiM3nOY/H53S6q9VxylcsCICOZ0JItVrT640vvvjSjTd+bfr0GbNnz/n2t7/z5ptr7HZHS2ECIdRoNEqlksvl6u3t7e7uHhkZsdls4XA4n88LAt/CjoSIuMwVbbqh99Z3vbsuwqgahQzBUBQEumpD9L6LGGGRZQNKpdpksuZyeUIIws1YK1XvxQhxuZzVZFLKZel0EgCBkKZ4KiIEEJKvYGcg2ztq3fj+ySdf2PiXZW+//NaHe08oZIZAYKxa4Qmge2ICRQIQKlfKOp1WqVCMjcWbmA81PY8CdUgLAgH1hlUX27tN9cbKpHKI8GXEV4XGuMDzIhIxwplMdmBg8NFHH7/i3xa1tZ25cOG5P/rRD3fv2c36/VSFj8qceDwei8Wq0+k7Ojr7+vqsVisVtaP92VqLtvx8FoslEAhMWg5RxVdMRxAhJJvNWq1WychwOBaCBADUgKiJ+QQBNDCsEWwcc+8YPrBs66pJmI/qcHxq8vnI383hxoRAEQMRAYIEEQiiAEUBigLCAkQ8QHUkNkQCxlGlLBTHQQ0SIBKMCCiM5xwBa/vwsV3HdnzYvmtI2x/OBHhSRwRO1OxOYD7UchNgTJVcTmO+03baxKbOUjO02nLpQQIhoT4/HuIGxDwSBSQKEAPYcvvRcivc3OibUDzl+SOtlRaEEEAIUCvWgSbE5Qmh+YKT0qrwBMfyZMdeC/DRb+PjDaPR9Nprb1x/3Q1nzTr7/PMvuv/+B9vbOzmuSJ0xPA8gbL47o5ExxmjRaQ3pdBYAxPMAIZLJ5Pr7Bv/zvt9ffPFnp06d/sUvfvkPf3j4/fc/UKt14XA0lcpUqzUEABYaBDWIUCHpqPfAh8oVyxO7dvNOJ8EQAB4hIAiNdDp5/MTR+3732wXnzp911syvfOUry1eukKuU4wIPRCJgsQ4gEJseiwaEyWyesTpOdvUe7+iWq3VOjz+eSBeKZV6AIiEAQp/fv3379u/eetucWbPPnj3n+9///v79+1OpFJnwLjRv3j8PIWGM39n07hlTpyw475yf/fKejs7jhUKWEAIBDwWBvksRFDACQGj4fT6LyRRg/dVyhWARw+bDtSlLgJBISLlcYdmAXKFiLTbhmWf/uvTktfnnTpt61oL5n/n+93+0ceOmYDDUfBQXi2TVqv8vpSozZ5InnySp1MTAbkptTnwVG41GMpk0m809PT2Dg4M0kBqJRNRq9auvvvrNb35j9uw5c8+ef8ftP3jj9XWdHb2M0RaNJOp1nr5XJ4RBxWbpAiYIkXg8pdcbHY4m5kMiBFiAGGBaJCDwpF5LGbWSjWs12zfFZQOkmOZz6Sjr1+mNCoVKo9HZ7c5EIhWPJxjGzDCWUChKr7l1/VSNlOLOfL7gdnsdDhfFfBCKPA8o+CsUSiMjsmXLVlx77ZemT585Z87c22773saNm1g2QCdCax1FZ1kmk1EqlRKJZGRkhFJX0nr2UqnU4HkIISEirnBFm3b4vbe7N68JGxWNQopgQG/nn/IAACAASURBVAQeC4B6+JCIMCFYJIFgWK3RmSy2bJ5ivlNeeUIIwiifz5vMplGZLJVKUT8ZwiJAooAIEkVMiEBIGRCzL/nBseHnX33v8aUbn1+9a82W7sNdVqMjH8+PlwVYRwQQAkRcrla1Op1crojFJjAffaoABADgGzwQeALHBbs+vv89xRsrEspB0ighvgoFHgoQCjgSjh0/fvJ3v7ufhgjOOWfB4sX37tu/L5FO0gEz0U9irVZLpdIOh6u7u6+9vUMmk/l8vmw2W6vVWs8oqgAEIWRZ1mQysSzbCjUg1Ew0BAjS2HQum7PZbNJRSTQewkQAqAERD4EABSCAU5jvfcmB5dtWUa6WT6Of76/tI1dFCMIYiggQyGNBwDzEPMQ8am4NAdZqQrE4niuOczWhyqMGFAHVWMMEFutcNBOJZWPjcBwTRIiICfqYCDuGCE8EdmlfncZ8p+20fQzzibgJ3zASIRRpKJaf2AQa6qXx2SY6xJCKwWMERQxFBDH6SMyp5aX7KxMROiWgOflpNdmrR42ysbQ8fAghu9350ksvX3XVNWeeMf2Siy578IGHRkZkxWKZJl0JAgSg+XZDCEfCcaPBotUYkskMwqIoEi5f6u7q/8XP/+Pcc8+fPn3G9dd/5ZWXX+vvGx7olwwOSiSSEZVK43S6kskk3xgnBBBUJ/mU/8A+1fPPx9/b3rCYCRKQCEWCs9n0wYP7Fy/+6TnnzJ111oxv3/LttevWDQwN+vz+QrHcgIjCPgGLPMINiCAhNR5EExmpXNU7KFFqDUqtQaXRG4ymTDZfG28EQ5H16zd+55ZbzzrrrHlnz731llu3bt0aCAQIIS2tp1Ow75+BkCqV6n/89qGz5194xVVf/PXvfvf+nl1ev6/O10Ui8jwPBQAFCHgBQSBiAEHdz3rNJqPP562Uy0Qkrbvc9MIiJBJSqlR9bGBUpnC6PMVSBfl8ZILPBUyZsnbW7La2My684NKf3H3vmjff7usb9PuDAJxK5SSpFHn2WXLJJf+ltlxyyWS0JwgCRCINv9LUNErQT2EfDegzDON0Os1m8969ex966KFFixZNnTr13HPP/e1v7jt48KjD7tXrTCajze8PNxoChV+tZczEcocgSOKxpF5vsNsdtIYDIiAgHmKAMMIQEp4njXrWwii2vaN5752wpIcUUqRRE2p1jivG4gmXy6PV6rVavUKhGhwc1ukMsVh8gsKsJUuAAaACtSifL7hcHrvdWanUqN+R7pzN5o8dO37ffb+7+OJL2trOmDv3nNtvv3Pv3v3hcAQ1ZexPOcsBAKIoJhIJlUpls9kikUgymXS5XJR20WQyhUKhcrksipiMl8sO/fB7b3VueiNskDe4JMG8KNQRoIqFAsKQYr5gMKrRGk1WezqfFycFphFCdITkuDxjNo3IRluYj2aDIIwRAgBBHos8Ialyg/Em+5XOwz36bfulz72867ElW154fe+BE3LGEctWsEAIIqRSF9R6ZlSuisbidZ6nzwSMMUIYCgAIPIQ8geO8XRc7sF25dmVCNUgaRSyME0IQECOh+Nat2++88/tnnz2vre2MCy+8+Je//PWhw4fT2YwAARZFKuKIsYgxog7XUqnCMGaJRCqRSORyuVartdlsyWSS1mrQZxfFfAzDeL1eSkXU7ASMmvl8GIkiyefzDqdjRDYSjYeaC2kkQCggAAGAFPMZxlw7hg8s3/Zyu64795F8vqZ2xacR85FT+XzNul0oYgEjHgMB8QA1oMgjkceIJwRWxgvOgK1L0n5y4LjergungmW+CAkQCcIEQsILpCEQYSLvHIsTjBOnWj6Rr4RpbIogMqki6r9vpzHfaftUGkVZE7OFNJ/CNBkHQ4QBwgBhAWGAqD9HbGpgYpHGdiHCAt2wCEQRYAwwghghjCCmHATNQ0KMIH3vIAgxxCKilb2nnHyTUjE+AvtacqiiSBoN3u32vPnm2q9//RtTpkw7//yL7rvv/r7eQVowiJAoCFAQmjqqGIsIiZHImEFnViq02SyHMcnnC50dPQ8+8PBnzrto2rSZX/rSdatXv6ZSallfSC5Tq9U6hjEbjSaNVqc36L1eVyodb5RzJJeKHjmkX7o0uundccZIMCBEHEvGT5w4es/iuxcsmDdlyhnfufXb6zeuN1stVruNDQSyOY4HEIqkuXSFiDr8xgWQyOQUGt2oUm13e10+v8Xh0uqMVqtdOiJbt279t7717fnzF1x00UX33nvvhvXrR6Qj6XQaT2gKt0hqTj3N/xsIiWFsX77ulra2BedddO1Pf/HHt9/dPaoxxTMcFTZpNHggAAgAFHgMBRFDCBos6zYatU6XrVQqkGZWE4XmgOeBACAScaVWC4RCUtmow+UqVyuEkGwuO7Rr94o777ryM+e3tZ3xb5d//sEHHtr5/u7jx9r7+4Y0Gn0ikW7UhY+/oSwWsno1+d73yPXXkwsuaDbhggvIF79Ivvc9smoVMRpb+1YqFZvdmUimqRd5co4p7atGo5FKpex2ezAYdLlchw4duu+++y655BJKZXLnnXft3bsvFIqWyzWL2cEYrX423GgAunKY5Lo+FdsdiycNeqPVakunU4QQhCFAAkACRBADSBqNFubTbn8nIukhxTRpjIsCEARYr/McVwiFIk6HR6nUdrR3DwwMWSw2jis2GgKENDOBTMZ8HFd0u700M5UGfCHEXq//gw8+/Mndi8//zEVntE29+KJL77rrR2+8vtbl8gKBJgJiAOAEKkJ05MTjcYVCYbfbM5mMIAgcxwUCASo5rdPpnQ5HOjFWTUQ5s2pkx/q+reuiRiVfSBEsEKGBmuNQgBgiUUSYBIIRtdbAWG2pfB438RyNTSPqmc5zHPXzJZMpQaBd2lwTIggABDyCiBCuWneHkhZPzOpLmL3J433M21s7lr78/rJXdq7bcvxIt05rjUTStVxF1Ft8Sp0lHE9WGzwihF4Qom58oYEgT8A4bzdEDmwfeX15XDlIYI0QVCqWdDrjmjfX3/Kd786ZM3fmzFnXX//VRx55bOvW7WaLhRd4LGKEMF0xTlQAiIQQnoc2m0Ot1jAM43A4TCaTSqUyGo0ejyeZTJZKJdqrlBbA5/NNxnwQIQECHggAIVEk+Vze4XCMyKSRWJA+OSESqJ+PF0AdwSpB+rhr+9D+5dtWUcw3wckMULMu/NOP+UQRT8Z8mIe4gUQeiQJGAiG4Ui9YvMzuY++ve+/Nrfs27zy6fV/n7mMDh/pUXWrHqDtuHSuH09WxWD6Uq2XqqIYJbJURNqknJmE+UUQUFJ7GfKftf7uJHyEob2URIYzhR7cJj12zJmNiIokQiwJ1yGNREIkgUjYEDEXc+gBFDDECGAH6AUGAJ/LX/pZRvxGaCBpSnFOv83a7c9Omd7/xjW+dffa8+fMX/upX/3H8+MlqtUab0PLwYUwgpLW9JBZNGA0Wivny+cLQkOTBBx763KWLpk8768tfun7ZshUOhzOfL0UjCdmoyu3yZjK5eDxhtdnkKoVSNWq1GceCXj7ijxzczyxfEX1nc4NhCODzXO5k54nf/f43CxbOnTrtjOuu+9LGdzZ4fJ7xRsPpcbs8nmyOAwBhQqiTj240sS+eSqt0Oo3BEE0kC9VqOseZLY7jx08uWbL0a1+7aebMmfPnz7/33nv37dtHKTzGxsZo4vkpdxqEE2/9Se6xFkL6+tfJZZeRmTPJzJnkssvIDTf8NUJKZ/NPPfvi2fM+23bGgnkLr/rGLb96etnG7Xt6B2V2ZyBTqkMgkoYAqb4dhAJGkIgIQoH1e3QGtdVuKpY4QmPxCAEABQHyAhQAghjV6uPhWGREOer0OHL5TCqTOHb82H2/vW/hwvOmTJm+aNGVTz75VH//YDAYUqnU3V19XZ19ZpM9Hk9WKjVBgKeSPf+Lw5iImWxGbzTKFaqxRBpC6pZrJte3XoGUl87pdFqt1q6urscff3zRokVtbW3nnXfeD3/4g/Xr15vN1jxXyOU4vc5k0JuDgaggQLHpyyQTvsNmGQcRSTqZMTMWm82eSqUJIZjgZpUSQhhCIghEaGStJsW2d3Q73omO9JJyljTGRV6g8VZCCM+DAlf2uP19vUPt7V0SyYjXyyYSqWKxTJFfK0KNEC4WS14v63C4SqUqxmK9Xne7Pe9sfPf2731/9lnnTJ921heu/OJDf3x086ZtgwPSTJpDgCBIkxGbaexN3xshY2NjcrncarVms1l6JTR9ze3xGAwGrVrjsVrGbExc1i/d9tbw9vUJk1ooZogICQAYQoggQgBhhImIRRIMRTVaI2O1pfOcSFq9dIplhuM4s9ksk8lSqcykLkUTsYUmc0q+UHJ4/E5vMJUvCoTkKthoi+09Il21du8zL2xf/uqed97v7xhymFxZido1qnMGxnJlHgBCBASBACAvYIGHgEdIIKDBO5jIwZ3S11eOqaVEqJYK2WHJ8PPPL//362+YNWvOnDlzb731u6+9+ubggFQmU/j9gVqtBgHAqFWsQzMmoSgSQYA2m8NgMPr9fo7jKPG1Wq1Wq9Vms9nv9+fz+UajEQqFnE5nq2631boJPx8WRZLPcxOYL4REgT5gm/l8ADQwbNVwLN+6qn0SV8v/XZiPIFGEuIX5hGb6EBYwAoSgulAJjrHdIx3bD27ZsGvty5teWLrumaXrnnp56/IN+9/Y1b21U314wNDRpTjOsLp0JQFFXqS9IqIm49hHMR85nc932k4btdZEaMawEBabG8LwI1UU9GGImtmxAGMatBQQbiDcoNFLCv4wFhDmMeJFURAJwK0Q8ASIRAhhhMWJVzKe9JL/WCyYQhxCCC0PXLv2rRtvvGnatBkLFpx7zz2Lu7t783nuo835eAPHxlI2q8tosIRD0eFh6e9//8AFF1wyY8acG2+4ef36dzxeH4SwVmv42bBsVBUIhHlewFis841MLutlPSaLgdEqWMWIecsWw7KViW3vEbsDcFxnV+evf/vr885bOHPm9G996xvr168PhoIiEXkgOD1eD+svlSqYEr9NMB8iQkRCGhCmcnmtkdEYjJGxBMC4IUCb3fPiiy9/9as3TJ06bc6cObfffvuuXbtsNhutPEgkEq3Kyo9ZtVJPJrKZTL5Zd/IPDWNQH1cpVL/4ze8WnH/p9NnnLrrmpt8/vGzpS1ueXbn5kSfWvPTGro4BYyhZbeAmSTcSCZwQrMQiDoT8BkZnc1hKlVKzzyeStenTHItknOdjqYTGqHV6nFabecfO7T/68Y/mz184Y8asm2/+5quvvma1Wuv1OgAgGAwpFZq+3mGFXGPQm+x2Zzw+Vq5UEWoWx4rVSjU5VstlIN/4O6N4LDnGmM1KlSaZyuC//VQvFAparXbDhg2LFy+++OKLZ8+effXVVz3zzDMdHR12u8NstjIms1arlwzL9DpTLJqYyK775CMWcgW30+Nxe2ntAiFEnMxqjhEREed26HduNb6/OTraR2p5ggHBYissO3ETaw67Z3REPjwsNRgYhjE7HK54PFGtjre8EhiLlUqNZQMejw9jIgjQZLI8//yy66/76rSps2bOOPu2W+/YsH6zxeyw29xqlT4xluEbtHj5EyZFOp2mnMwcd2r60ABlpVJNjiXCbpdXOWI5+mH32lVDW95KmbWwlG/dalEUJ9MqxeJJA2M12x2ZQuET7o0oFotFi8Uil8szmVwryfKvrVQquz0+t4dNZ/N0ytQEMV3g3aFyv4zdtHNg6Su7lqx6/41NR9dvP3G0V+MbK5cRgYQAQhAiGBIRiiIWCREJhrzTEj+yV/fOmqJJU0vHjh07+Kvf/OqCCy9sazvz/Asu+tnPf9nR0RUIhGPRpEqp83rYer3x15OIXi3G2OXyGI0My7I0g7Ber+dyOb/fbzQaNRqNxWKhhMx2uz0Wi1HqylM9MOlzsVh0e9wyxWgsESEETd5JJCIk4jghpqRn18jBle+9QnU4aqf4+dD/DbFdGqBFYpOsAEKBescxj7EgYoixADHPo3qZL2aqiXCetUaMCoekR3ty38AH6/as/ssrf3xs1YNPrn5k6dqnD/TsdoatAm6QZpD9EzEfbDFCnMZ8p+1/tU2Oq9J1bQvzYYgQgC21APoBiRgSDGlIV2xiPizyWORFUcCYRyJ/yquFeCwKmDTrfBEGWKTB4onclFOVu6dc7i1vxISHj+bw4XA4umnTu7fcctv06TPnzJn3rW99Z/Urr6tUumQyQ0WZyuVKuVwtFiocV8rnCxxXKBSKuVyeZUOM0SqVyA8cOPzYY3++5JJLp0yZvmjRF5YsWaaQqziuUC5XxsZSFpNjoF9iMduTyQxXLHLFYiqTCURCdpfdoFVqezqG33xD+vSzgc3vxvv6Rzs6//O++y665JJp06Zdf/31K1asUKs0mUy2UqkmUimDyWKyOsKxsWy+kC+Ws4VStlDMcMVMvpArlFLZvD8cHVGoRpVqbyCU5Yo2p/udTVv+z7dvOWv2nOnTp3/rm99cuXJlb2+vQqGQy+VSqdTj8eTz+VNCWwUux+XzHFcslMfiaZvNMzystFq9XKHaqPOCAAAAVMuIiKKIIBivllNjIZPOJ+0LK4fb93xw/32/Pf+ii8+cMXPRNV/+4+PPHjwx2Dmo3/JB5xNLNvzx8deXvLhtx95BqcrtDeUyBaFYw4UayJfquWIlmcszVuuIQq7WacOxWKFczheKuUIxx5XyXDGbK2RzhVy+kMnlA+GwQq3s6OpY99baO++6c+7cc9razvjyl/59+fKVMpkikUjWajWOKzidboVCTTGWWqWXSEalUpnBYA4GwoV0GmUz0O9zHd6n2b7Jenx/wWtr5JKlXKqQz3JcvlAocBxXKBa4Qt7LelUa9ZBU6mXZPMdRRSxqHMcVi8VarTY+Pu50Ot9+++3vfe97VG7h85+/8uGHH+np6WFZdmxszG53KhXqnp6BI4dP9PUOW8z2dDpTpBJa5VqpVOG4QjaXz+W5QqFYLlbDwahRbzIazH5/kCsU8gUuX8hzxXyey3O5XDmdhpl0SqtSbtmo3vJWoPcoiLP1bKqQzWcy+WyukM8XOa5YKVfTqazF7JCNKkdHFSbGqlJppRLZ6IjCbLKGQpFcLl8uV4uFcjyedDm9Drs7kUhLpbKlS5dfffU1bW1Tpk6Z+a1v3vL6a2v1OlMqmXO72BGpwunwjsXTXL6UzxXy+UKhUCwUihzH0YHk9/tHRkaMRmMoFKJdxHFcoVAolcuFQiGVSMZZn18tYw7tOrl62ck3XrD3nch4bLVsqsoVysVysVgqFLh8Pp/nuEKx5HL7FEqtSqdnQyGuVJp8wGKxmM/nI5GIRqMZGhry+dhsNkvF4ugOHMdx+TzHccVSKRyOGgwMw1hYfyiXL+a4Yr5QzhXHU3neHSgMKdw79g2+uGbPY0vX3/+X1597ZcfeTrXeMxbl6tkqLFVxqSTkc5VMhstn87VctmTUhQ/tVa1/U3fww6O73vvpT3+44Lz5bW1t8xeee+/Pf7l7z16WDWSzXNAfHRocNRrMqVSGXgjHFbl8kcq+5bJcgSvncpzBYJLLFQzDpFIpKoWXyWTC4bDD4dBqtTKZbGRkpKenZ3h42Gaz0X3K5XKJitMVuHw+z+W5AleIhCOM0Tg41O/yOLhilitkuUKuwOWLuXwun02XcolGQRYwbO3bNRHbzY+TOhCb1M00Afv/z5jv75TrTsZ8AkCCAAWABAABBBAJEPEI8yIGCAkYg2aWOYECaVRRMT+eHitEfGNOtV12aODDVZuWPfv6n9fvflPKDCTLMeGUnw831QAwZQtrZhm1SCFOY77T9r/aWmCrhbQoIwXN5UMAipDm9yGK+milFSCAZh+fgn1YELEgtmoVaKkv5pE4meEPQFGAmAe4medOoSadgy0IKE7K5wNNQ+Fw9MCBQ7fffue8efPPOuvs795258oVLx890j40OKJRGyxmh8Phdru9Xi/r8wa93oDb7XO7vW631+XyMEZLf9/w5k3b/uPXv1206Mozz5x6+eVXPPDAHzo6upxOdzgcdbu9VotDqdC2n+yWSuQmk83p8rrdPpfH6/L5HF632WxQ9nb2rHmj4y9PjL606tCLq/7yuwfOP+/8KVNnLFp05VNPPdPd2Rtggz6v3+X2Wiz2UZlKptQYLXaHh3X5Ak6v3+FhHS6fw+l1uViny8dYHb2Dkr4hqUpnlMhVb21455ZbvzvvnAWz55x9ww03vPDCCydOnBgcHDx27Nj+/ftPnjypUChsNpvL5fJ6vV6v1+31ON1Ol9vt8wXtNrdCoWtv7x8d1Tkcfo874HZ5nU6n0+XwOu0hpzVhZ1j5kObQ7va1r3Suf+3g2tW/vfuHl154QVtb28WXXfrbB+/ff/yE1RNw+hODo5b1W44+9sy6/7j/hUeeeGv12oN7jymHFV69LWb1JuzsmMMfs3gDw3J1Z+9g37DEaLG6Wb/T63N6WafHTxvodPk8Xtbr8+sNzIFDB5997rnvfOeWuXPPOfOMaZd9btFfHn+6q7OXZYNeL8uyAZfLo1SqhoakUoncZnUZ9Ob+vuHDh46fONE1KlW4jEzGbMorRo07t41sWqfZuyOmGUm7zEGnxetyuN0uj8fj8jTvs96oG5QMtXd3aQ16j9dDNco8Hg/tMZ/P5/P5DAbD9u3b77rrrvnzqb7WRffd97t9+w44HM5wOMSyfofDpVbpujr7d+/ad+jAscEBKcNY7Han0+n2eYOsL+j1sg6n2+nyeDw+PxsyG22SIZlUItfrGLfbSy/Gy3pcbrfH4QhZrUW7NdTXPfjWG9K3X3Ue/qBsVicdVtbhoiPB7WSdDp/XE7Tb3HKZemhwRC5T221urcbY1zt05PCJjo7u0VG52Wx1Ob0up89ssquUuv4+yZHDJ/70p8evvPKqKVOmnTXr7BtvuPmVl1+XSuTBQNTnDSoV2s6OPqVCa7U43S7W7fZ6PD6vl6WU1E6nk3qnenp6pFIpTUpzuVxOp9Plcnm8Xp+P9fvYmM8bMWocJ/affGXpgZVPjeze4pT0BE16n8XqdrjcHq/P53N73C6P2+NlVWpdX/9Q/7BExzAettnzbrebzkmPx2M2m4eHhynRsdPp9Pl8ngmbdGrWyFgk0tGRUaXeYHa5fE6Hx+nwejwBXyDGhlJuf1LFsPtOjCx7/b1f/nHlzx584clV27cckHTKHKNMwOJOeNi01zvmcAY8Dl/S4xsbkVp2bDv07FOv/uH+xXfcNufsmW1ntJ1/4QU/Xrz4vfc/sNmdgWDY6w3otEz7yW6pVOZ0ur1e1uNh3S7W7fJ7PQGfN+hy+ryegNvFSiWjPT29EonEarXS0UXHlcfjMZlMIyMjJ0+e3Lt37+HDh6VSqclkcjqdTqeT9oDP53O5XS6ny+PymhnzqHSkvf2EWqPw+Jxuj93ldrhdTo/T5XQ4bKzTlmI7zEPrjr27ZPMLk/P50KehhuMTqZhP/fVUMIcIAuR5IAgQAAABgFCAqIEQjxFACCAEMYYIC1AUEIFiM0ZCQ8OwjLghXd/OY1uPDR3wJh08GQdEQOJHePiafj5EQ1Kg6ZYW/2kdchrznbZPpX0siw4hiBFsxnYhJkAUoYggbjIhYChgQRCBIAJB5AFuQMSj5hQVEGyIWMCYF0BNQONQbGACcJPwBQERCiLgscBjQcDCRKo7rULFrXT7yfFcmhYtCILfH9yyZdsdd9w1Z87chQvP+8EPfrx71z6N2qDXmQYHRjo7ettPdh8/fvLkyY7+/kG9zmSzuixmh8HAmEwWu90pG1W+/dY7373tzvnzz50xY9bVV1/7zDPPnTzZYTSaTCaLwcAYDIxex4xIFceOtvf2DKqUOsZoNRrNWr1RYzBoTYzRzNj1Wv2B/R1Ll715z+J7vnz9Z+ef29Z25ue/cO1jjz/Z3d1vs7pcDo/RYNZrGY3a0D8gGRoeVWkMepNVb7bpGIuOseiMZp3eZDBY9EaLWs8MSmWdvQP7Dh194pklN379mzNnnXXueefffsedb7311tDQEMMwGo1GKpV2d3efOHHixMmmDQ4OarQas9VitlnMFovVatfpmOEh2dEjnf19IzqtyWiwMEaL0cgYDDqTXuPQa3w6tVM6JDuwZ/uy55b8cvHdX/vKBXNmnzVj+ue/sOixJx/ff+yQzsIwdidj86j0zhPdyh17et9+9/gb64+sWL37z8+/8/iSt1e+8f6OA/0DSofBFTN5ogOj+qMd/cc7+2RKndFs15usepNVx1g0BpNWb2JMVofTbTCaDx46cv8Df7j66mtnz54zf/7Cb37zO0ueW97Z0WvQmy2W5t1hGLNUOtrd1dfTPaDVGBmjVac1jY4oJRK5dFgmHxzSnDyh/mBH9+sv96x9Rbl3e0A+GDZpHEaNmdEzRoPRaNQbDQbGaDQZZIqRrt7uoydPjCrkJrPJZDIZDQa9Xm80Gp1OJ8Mwx48ff/rpp2+++eYFCxYsWLDgq1+94Yknntq//5BGo2MYhmEYo5ExmSwmxqpS6I4f6zh+rKOnu39gYLi9vfPIkeMD/RKdlrHb3Vabw2S2GI0mq9mhVuoG+oYH+iUKuZphzAaGYcyMxWY2mhhGp7Or1Qmd1tN+vPfN1QNrVpk/3JZWDvu1aovOYDBajEarUW/RaRkTY9PrzMNDo12dfQP9EqPBYmJsWo1xRKqUSmVS6ejg4HB3d19314BUIt/74cHnnl122613nnfeBVOnTr/88it+/vNfbXh7s2RYZmJsZpPdoDcPDY60n+yWjah0WsagNxuNJoYxUaMttdlsSqWyvb29t7dXLpczDGM0Go1G40Q/GE0Go4thAhqlv+dYz5oXj7z8nHzve8ae4+rezs7DhztOtA8OSYwMY3PY7Q6HyWwdHh45cbKjvatrVKkwWa1ms5nKihiNRnpSlUrV091z/PhxmUxmMBhMJlPrjEajUW/Q6wx6k9mqUmv7+gd7+4ZkMpXJZGGMP/UQPAAAIABJREFU9CYzesakYyw6k01r9siMnq4R84ad7Utf3/n0Kzv+/MLmR5et//PK9Rt3nOgZYkz2qMkWstvYqMvv7hs4/tKLf7z5puvOWzhv+rRZs2be8PWvPfHM0wePHlVpdVargzFZjEazQq45fqyjr3dQpzOYTBaTycoYrIzR2upPE2NjjNa+vsH29o7e3l6dTmexWJhWn5pMtDkqlaqnp6ejo6Onp6e7u7ujo+PEiRMjIyO07MNsNhsNRqOeUSvVg/39Rw4fGpYOGk06xqQzGLQ6ncag0+t0eo3ZoPabD6o6Xzuw4ZmNy09qunJioUYagEA0Edj9tGM+mu4JAAICggKi3J8A8BA1EBIwRAgCjMFHAt+kmSaKCIBEAKTBNTIal3zj7rUSQ192PAVEAZNT1VpEJCLCGEIEhYlcc3g6tnvaThshH4F9GGEBIYAhFDEiCBOAMRAp65UAAY+EBhYaFLeJAo8aVGkKQgFBHoE6hg0E64JQFWAN4jrCPFXdgAgJCAkI8EjgkSA0hZl4AAWEIJrQVppcqEtz+ASB93g8b7+9/rbbvjtv3jkLF577k5/8dM+eD4OBcKlUTSYyZpNdOizv7RkcHpIODAx2dfWMjigMeovT4Q2Ho4lEkmUDu3ft/dm9vz5n3rlnnjH16quvXbHiBYVcmUqmU8l0NBoLBsPhcDQYiFjMzv6+YaVC63J5Y9FENDoWDEV8wRAbjUaSY9lE3NjZueXRxxZf+YXPTZ1+9tSZV1/z5QcfeuzDfYd0OrPPGwoFYpHgWCycCLARtVqvVuvtDk8wEgvHEv5I3B+O+UNRfygSCEVD0bFAJK4xmHbtPfDo409+8bqvzDxr7uw5837y08Xvbd/hdDqTyWQ6nY7FYk1d1OHhEenIyMhIX19fb2+vVCo1mU1enzcai6VTmUg4bmbsvd1DKqWe9YUi4bFodCwSiUVCoWjQnwgFirF43G6XHDr03G9/8+0rP3/xrBlzp0396leuf27ZkqHRYX80GM8kImOJSCzpD44pNNYBiX5o1CzTeDoHmU07O557ectDz6x5bOnGte+1Hx+0aO3JUa23f8Q4JNPb3IFQLBWIxIPRsUAk5guGg5F4OBr3eH2Hjhx5+JE/XbHo8zOmzzzv3PMX33Pv5s1bdTomFk0mE9loJBEOxWKxRCQSM5ksI1K5VCJ3OX3RyFg8nopGxkKhmJ8N+mx2r2zUdvhA35urO99YJd+zLaYbLQRcmWhgLBaORiOhUCgQCoYioXA0ZHNYZQpZT3+fyWINhSORSCQUCkUikbGxMa/Xe/LkyUceeeSaa66ZNWvW/Pnz77rrrjVr1srlimAwlEymotEo1SWLRGLxeNLPhkZHlVKJXKM2WC12hULZ1dXT0z0gG1VZzA6fLxAOR2OxscRYyuvx67QGpVJjtTqi0XgoEglHw9F4JBKNRIOhFMtWA/6YTKrYslG5ea33xL6qk8n7PfFgMByORSJjkXA8GIzEYslgMMowlhGpXKFQB/zheDwZjycj4XgwGKYJfAaD6f9h772j7Crr/f+B9EASSEK7gCgIqCCKgoINBBEhSpFLVQRB1KCC9JJAQklISO8VCCmk98nMpExmTu+9z5zez5xednn674/nnMMAer/rd7/Xu/yulWftlTU52XP2OTt77+f1fMr73d11fOOGTdP//Lfvfuf748ZNGDv2jKuvvua5517Yu2e/1xtIJjOpZDYaTUTCcYPBcvToCYvZPhAIRSOJSCQWiURjw0YqlXK73SdOnFCpVE6nk78YjUb5n5FINBqOZmOxYsCbVR8/uer9zsXvuLr3xq3aQYvhZFf3wX0HDx3uVKgUdpcjGA3Hkimz1X70RO/R3hNWlz2WisfjcX7+w+FwPB6PxWJuj6evv+9IV5fdYecvRiPR9ghHIuFoJJFM+/wDGq1BrdU5XO54IhGNRcKRUDgaDkbCg5HIYDQWSuXCmZI/nj/Sb9y878TWA/2rN3e+ueDDJ5+b86cX581a8NG2A0qdLeLzZywa+5YFy57+xZ3fmjRxYkfHlIln/eznt89ftEit00YTsXQmk0ikorF4MBi129xHOo8qlZpAYDAWS8TjqVg0GY0mY7FkPJqKhOOJWCoaTahU2mPHjqtUqmAwmEwm+eniIx6Pp1KpeDxuNpsVCoVarTYYDAqF4uDBg11dXUqVyulyDgwOxKKxZDwV8AW0as3hwweNZn0kNhiJBcORYDgUjITCwVBoIBbxF2M9buWyAxteXfHmPu2hPC6KTeYjHPj+nZmPDQe+L6BfG8gIZhgRBDECGCGMEERQxkQmBBKIKcUiqCfzMdegzT5gHkz7kqVoURoSWYOwZs6XMRYrBj/Yt3p79yaLX8fr+VrfvNlsRRBEiPcXypTBtoDf/8jXPMV8p8b/q6MNfJQiXoSHESAEcoNcAklT6RQCCQGJABEDkQCZQokAGckQyggCBGUEJQRFCAQg1yEUIBIgEiEGEGOICOAGBYh7lgKEAIIyQuALadxPByFkcHBw/fr1N9544+jRo8eNG3fnnXdu2rRpaGiIF1YDgJLJrN3m1mqMoVDE7x9QqbSKfrVeZ/Z5B8ulaqFQ0ukMT09/5itfvvz000dfccXXn3/+BavVDiTAGEMAAxnw3LEogEQ8o9UY3W5fvlDEmBJCAUCCDBoYV4Gcy2YOfPDBn2//xVXjxl8wcsx3vvmdV157c9e+wzqjTWewOhy+aCRVK4tQoo2q7HUHXE5fPJmRJAgxbcioIaOGDBvcrA2Rcl08qdS88vqb37zmOyNHjTvjzLNu/ultH23aHE8kGWNclgVjLAhCIpEwG00Bnz8aiXo8Ho1G09/fbzabQ6FgqVjCiEgCTMTSKoXG4w5UKwLirZoAQRkgWSayzCCJ+wa3rlp3x/duvGDMuMmjRl3/rW/NfGOG0WaqSXXEcEMWJABkGZUrdavdrTVaPYORiojLEnWFsru7dW8v2fqH5xf+9fU181d37jvq7ez1HFO6dJaBdL4uISYALEIiQtyQgQBgJp9XqJR/f/7vV3ztyo6OjrPPOvuuaXft+GRnIp5kjBHMIKBAJhBQShgAMBqNm802k9E2lC1JEuTqGJgwhDCs12EyXjZqtetWHp7/9vH1SxOGfikdQfUSAiKEQJZlUZJkKEMMskMZh8uhVKsisbggSlzfR5blarWqUqlmzJhx5ZVXjhw58owzzvjhD3+4dOlSv9/f7g1qX3Jca6ZcrtqsLovJMTgQrlbr2eyQ2+3VaAw8ABwcDOfzRUkCGNNyuTo4GHI4XPF4EiEiQyABSYYSgADLgAkCE4WK1+Xc+pH9o9WJE4dYPsEaFSJJACC+GOJtoaIoR6Nxk8litzsrlRoAvPGXcPVyhEginj50sOvp6c9cfdW1o0eNP+20Uddc8+0XX3xZpdJUKtwQuSlLCSEOhcJqtTYYDFUqtZZ6ERwueEkpzWazRqPR7XZzGaB2M3hTAhJghjCrFAS3SfPRqhPrlyRMClxIomopGhg06k19/QqFss/qtEZT8UpDCEZjerNZZzLGM0lIYVtfSZZlfnfnC3mL3aZQKVOplCRJBBMEEWodEUAIEKKMlcpVX2DA6/dlchlMMUCyCEURSSKUBQgaEAqYNhAtNES93aUwWv3RrDecO652LVy3+y+vLf7Di/PfWLhp31HzSZVn/drtj9710DemXnDuiFGXnnfhXb+8d+3GTf7BIKGEEsQvHoyJ0JB5w77T4alUarzrn59zBAkGGMqIEgYAcrk8Op3B7XYLQuNzlw2/WxFC4XCYa7Xk8/l0JmO1WhUKhVKptDnssXisWq0hgEuFktft6evrDUcGJdiQQANAEQIZykCS5AaSawxaM76PT+6atfadA9rDeViQmIQY/qfMx/69mO/T8YWI37AgHMPNmYUv9SFCgBBAMMQQMUYrQtHsN2w59OGaHUu3H/u4y7BfG1D4Mq50NV4SchVxSCK1WH5w14nNa3ctOdy3R0atRmnWJDvGHYRgk/kIPcV8p8apwVomGLyGjkDcVkJHgCCuA4oxIggTCUABQoEggWKBYpEiiUAZI4gwhARCAiGCEAIkAyhBLEMkS4DP4RQhBiAFkKs5I9Sq1cAEtKv32k9P3vIGIQyFQitWrLj55ptHjx59xhln3HrrrVu2bInFYrQlmooQSSWzNotLpzWVSlVRlFOpjNczYLU4TUabzebcs2ffn//89CWXXDZ2zJnf+Po1s2e9bTCYRFGmbQsjzA3fGJBxMpFVKXUup7dQKPInA8aUUIYZSxaKu3fveeo///Pbk8++bOToX1x3w3tvv2e1e9ND5Ug8YzTZFQqNWqn3uPzp5FBxqOJx+T3uQDKdk2WICBMhkRAVIRYhoozJCPuDkVnvvved628YMWLMmRPO/sUdv9q8eXs0luAKI23VZUmSksmkxWSOBMPVckUQBG4GpdPp1Gq1xWKJRuOZdC4cjGhUWr9voFZrIEgJZggRDJv1K/l0bufHnzxy939ePGHyuaPG//hb313w3jyz1SJCmaskAMwldlG9XnO4HDqj3hXwViURMlaVcbIoW3y5PT32eSsPPDdzw19eXPnSG2uXrNpz5LglnmnwlmTUSsMUq9VjJ/v+9JenL/3qZR0dHWecccY9d9+z9eMtuUyWEn5KGcYMI8bFSiBEsVjCYrabjPZysU74R27roUDExAZMRwMHdx5bOnfPgrcM+z8J6BVRn6uUz8myRJvV2oxQnC8Oub1ulUYdjSUkudk1WSwWe3p6nn766SuuuOK0004799xzb7/99rlz52o0mkqlwp/+XEOudRNQxli9JtisLqPBNhAIyzKklAmCxHsj9DqTUqk2m62RSKzRECuVWiQSc7u9yWQKE4JJS7G8rckMQcXvcW7bZPtgZfzEIVbOMFlgGFHa6nSmjDEmSXIkEuO5xWq1TgiljLVFqiUJ9PepXnzh1Uu/csVpHaPGjjnzO9d+74UXXu7s7IrHk+3duNYSQnhwMKRUqoPBcK3WYE09Jr7DpzSQzWb1er3L1VSTZm0hZcp9qhhjlDUqUsCh/nhNz9rFYUO/VEwxJMm1WjFfjERjdqdNpVMqdWqn12e02lQ6vclmzRaHKGNtYUR+GRNCytWKzWnvVyramszNBm8+T9Om9XapXPEF/G6vJ51NE4YRQ7ySRMJAxFCmGDIGCCnVaxqjoU+tCcXTVUEqC8gfrx0zDKzdefzluev+9urC3zz2/PXf/dl5E8+fPOqMay/7xot/e7nzSG8olqvWAQCYozT/bLIEE/HMyV6Vy+kVBJE2rYAY4eyACcXNC9XhdGk0Orfb1dZhbg/+WxDCcDjkcjmDwaAgCISQarUaj8cdDodCpVSqVQ6HM53MZJJpr9t94sSxcHQQYlGGAkQywYghjBCSCG4wYs8ObFXsmb3+3YO6zjwqSkxCFGH8OeYj/BTBf1vm+8IYznwINLW9MUYIA4gljAFGnPlwHVS8cdf2rs3z1r31xtKXZy59+e2VMxdsmLNs06KNO9fs7v7kpKHncP/u99bNmr/h7UMn90gt5sOUG1jSZhPip7ldeCq3e2r8O47/5XuVNldF/MmLEddJ4kJyCFAICUIYE4ioAHAdkQZlDcYajAmMCIRImABMIWWoNfHjpocmBZTIBCPKCGOYMNzqz0eYIH43Yhlh+XPAx4MQgiB4PJ7FixffcsstkyZNmjJlyrRp09avXx8Oh/mTus186fSQzeLSqA082iFJoFZtJBMZo8GyetXahx965MuXfGXkiDEXX/SVp/4wXdGvkiTAGKOEIYhJy5+AMYogSafyapXB6XAP5fJNW1vKGGOJbH73gcMPP/jQN84997LTT/vl169a+tpMp8EqihAzVqtLsXja7fZbzHar2e60ux12t1KhNhqt0VhKApgwJmMmQiJjihgDhHr8gytWr/vxzbeeOWnyhEmT7/zl3WvWbYzEkxBzvT2EWs50oigmE0mL2RwOheq1Ov/XUqkUCoVcLqfVarPbnTarXafRH+056nK6qtUahyqECKMMyig8EPpo/QcP3fufXznvwnNGjL3p6mvfe2WGw2Tm8xYgUEYyxAAiGSG50ag43TadQeP0OitCAzMGKBMJK0kslG30GQY/3qWYv2z3q7PWvzxz1bvzP96xt99kC6eGahJikLJcsXLwSM/0vz7z5a9eNnbc2HPPmXr77T9bsXypz+umBLOmCXLT0GI485lMVoPeUixUub0I9y0jhDGMGZJJMR08srd/1YIjK9/3nTgcsWg9Fr3HZQ+FgkNDQ6Ik8kd8uVr0+Dz9SkU0Fudvnslk9u/f/8QTT3z5y18eM2bMJZdc8thjj61du7anp8fn85XL5VYN6/DJkjHGhIZks7oMOovfF4SgKZEjy6iQL4dDMbvdaTJZrFa73zfocfutFofd7kynM4wxwjDEACAZIkQgYrLMEKwEvM6tH5nXL4v07GPFFAMCxYjrp/BOecaYJMnRaEynM5hMlkqlhrl6H2WEsFwu19199O/PvnD1Vdd2dIw8a9KUW2/5+Xtz3+883G0x290uXzgcy+eLssy9nRnGdGAg2N+vHBwM1Wp11mI+OszthjGWzWY1Go3D4chms81HwbAW/matfKMiBhzKTauPrFkU1PeJxRSjkAGAZFir1zO5tDfgtdhtVofzZL+ys6v7eF9fMBYBBLaAtsnThJBKtWZ3OPsVinQ609QxaWEvHXbIUrnsC/jdXm8qk8GEQIplCmUCRCyJWJIpQAxBAquNqs6g71Mow5GEKAHGGGQs22BHdd6/z1z8w1sfOO+Cb446/ZxRHWd86eyL77vtvm2b9iczAqAMMwYAgTIGMoQIMcaAjJKJ7MlepdPhaTQEQlqLPcIIphhhBDFjDCLsdLq1Wp3b7R7uvUGH6UwhhMPhiMPhHBwcbOrzESKJYjabdXs9ZqvFbLW6nR6r2arsV3Z3d0WiIcKb4QgkGFKIEERym/mUe2ZvmHNgOPMhzHVI+GKVEIwZgi3mI/+E+f75k//zL9Av5GLpZ/6ZDv/5c+O/Ptbn34QyghmCBLW96zCAROJ+Tlz7X0ZioT7kCtr6jMc7+w/sObp9y8EP1+9YteyjhYs2zFu8cf6qzUsWb5z72vzn1u1YbnCrIeZaLcM9dzGfZU7V850a/9bji7fTvxT+KKMtfVlGGIUYQiwjfpMQQCEgCHESbCBagTQvknhJSFXECiR1TAXCBMJqgJRENCSAIQHkBZAXQEnGVUwFykoNkC02svl6tQEApggzrkCKEIBIgkjCuJkGGq7A7Ha7ly9f/r3vfW/s2LETJky45557tmzZks1mORHytg9KGYQ4ly3YrC6lQss9NvipyueKRw733Hfv/VMmTz2t4/QL/+NL99374MYNm0KhCMIENBMKzdxZywyADuVKep3ZbnNlUhmK+cKd5AuV3fsPPfrYE+eddfaUjo4fn3POe797zNnVwyTACCOUIUIhIvW6kMnkAv4Bk9Hc29u3/8ChY8d7XR5/qSbIhEmICgDLmAoA+oORVWs3/PSWn0+YOHniWVNu/tntGzZtCcWTiAfMEOHAx6N9zdyu2Tw4OMgZhTFGCAEAlMvlRCLhcnlUKu2RI927d+/WarXpdFoUZQgxABgBOuAd3Lhmw2033TJ1woQzOjquPvf81574g/XYCVSvM8ZAU0RZBkiSoQCg0BDKTrdNZ1A73Y5KvY4YEyFpQCoSJjNWgyxVlG3e9JadJ1+ftfbxP87+2wsLFq/cebTPHoyVQ9H8oSO9jz0x/cIvXXraiFGXXnbZww8/sGz5Iq1WUchnMZK538IXmS8eT5iMVp3WNJQrQUAIYQgTxIWIIWKyiHMJ/8GdqnVLNFvXV302IRUOum06jVKtVtnt9ngsXq1WZCiVKkWv33Oyvy8SiwuiXCgUdu7c+cgjj0yZMqWjo+Piiy+ePn16T09POBy22WwejyedTrddIoY5BTLGmCBINptLrzN7vQOcpbicHm82LJUq4XDUarWrVfrjx/qP9vSq1bpwOAoAgBjIUJKACCDAADJJYhBUAl7ntk2GNYtDnbtYPsGkOkWQiy0jRABAjDFJAtFoXKvVGwymUqmCIKGEQUDi8dS+/QceffSxS7506Wkdo86aNPWOX0xbvnyFzxdIJrNez0B/n6a/X2W12VOpTKMh8owwZ75AYLBSqbViq4QXDPAsJGMsm82q1Wqr1ZpOpxn7lAjbg1HC6mXBb+//aNWRNYtChj6xkGIEUFnGEEIEAZLrQj2Xz4fC0X6FateevTv37NGZTZmhIUEU2+eWEIIQLperdruzv1+ZSqW4vl0blT49ImPlcjkQCHi8/lQ6CxEBGEsYilgWkSgiQcICJCIiYqNRNhqMin51KBir1yTCmIxxIl/d26V48LFnzrvomx0dkydP+MpVF1975/en/e3Rv+/aemwgVB6qyoJMAWBAJrIEuR0IkFEykTt5UmW38yVTczHZdr2TZUgog5DndvVut5vz3HDmI03paRoKRW02h8/nq9VqjDGCMKMUYVSt1zK5bDAUslsdvcdO7t934MD+Az6/T5QbvHEBQYBlAAGQMKwzbMsEtih2v7nh3f26w0M8t0sRRoh7jFHMMCaYIEw/Zb5/Fudj/6ip4h+9QukwB7Mv7jM8GPHPZqj/42xFh/VwYEwx99/DCGEea4Bc7x9DRIZLzTMGqJStpF0he7/xxL6jOz/ctW7lx4sXb3hvyYZ5Jw09uWqSUMjY5/ycMKFwmF/AKX2+U+PfdbSvy+GLyH/VsVq0RxkjjEGCIUGYQi6/QhAkECKEAWGIsYKIbcHCjm7t4X5zJFepIiwyVpSZM5TvUfs/OWLYcli7tVO9q0ejcQWDuVqyDI+r7R9sPfjhloNqvSuTr8uIAYQkICHu6oYAhGC4hyzGODgYXLRo0Y033jhq1KhJkybdcccdu3btTqVSnPZa/mOEUoYxGcqV7DaXQqHK5fL8G9Uqja7Oo4//7snzzjl/1IhRV17xtb9Of2bd2g/27jnY369ye3y5oYIkg1a2i/ETTCkrFmpGg9VissWjcZ51GsoVd+7cfe9990+ePHXiiJE/vOji16dNO/DO7KROy2TAXdO50xzCGABYrzey2azH5+05fnzfwUNdR487PL5kNl9pSJQxCRG3f3DuvIU/+vFPx46bMGHC5J/e+vPlq9cNhKOAMglhgJp+Ce28mCiKqVTKYrG0mY8zMScUAEC11ognUyaLee++PQcO7FOpFKFQSBQlhGgoGF22eMXNP7xp0rjxE0ec/s3/uODRn968+d134kYDbtQZIwDxDhsAkAixCLHUECsen8No1rm9rlqjjhmVIJQQkjGWCQaUAcrqADl96d0HdPMWb3t99prXZq16e96G1et3zV+47r77H7/wwitGjznriq9/69XX3zhypOdkX7/dYU+lEggBDldtBzMIMaUUQphIpqwWh9FgzQ+VISTtxC7BlAHIpAbOxn0HtivXLtZ+srEWDTC5JlcLyXjE6XRoNBqFQmkym0ORUDwZ9wX8eoMxmcoOBkMff/zxtGnTJkyY0NHRcfnllz/zzDM8n8s1mZ1OJ69j4xfVMOJhjDGhITnsHoPe6vMNciZDiCDUjD4iRERRLhbLsVjSYrb19Bw/eLCzv18xMDBQqhQBbumEce81CKoDPs/2zca1S4Kdu1khxWSBIoQQaVVjEcaYLIN4PKnV6vV6Y6lc5XdmcDC8cuXqO+6YNmnS2SNOH/2VSy7/0x//sm7dRo1GWygUJRFWy0IknLBZnWq1VqXS2O3ORCJZrwuhUESj0QUCg+VylUetECKfA9tcLqfVarnFS5u9hmuhM0qYUJUGnKrNa7rXLwkbFWLbb5cLbECZ1xAKohwKRfsUyu27d+3vPKzSangfkiAI7XcuFstWm0OhUKXTaR7nI63A1KdHZKxarQ4MBL1efyqdRZirvUOZAJnKMhEBbhAmEyrV6kWdVt/Xq4qEE4QwwlggFFqxbuOd9zw4aeqXTh959qVf+fb0J15YNmv5ihlL/vbw357544x3527Ysb/fM5AV5eajj3O8LKNkaqivT223uyqVGl9Mtvx2P/0PghDxOJ/L1cztDgedYcwXsdnsXp+Xe68hAHm1ogyBjIAoScV8yePyHu05tmXLlqPHj3p8rmwuKYg1ghHDBCMsEcSZb3P/rpnr3tmnOzSE8yITEYWYcEWFZm4XE4KbylkIMoRbl/A/4LDP0dsXea65ceyj9B/t89+eXP5hsLAZ5CYEEYwwRLhp5k4IJggjgDBEn8VWAgkQQKMqlor1oVwlFcsHQzlfNDdQagxBIreRbtihMOETGQWUNruA6SmtllPj33O0Y9P4c4L9/4pjtZiPtpmPoCbzEYARxpjJiBXrSOeIr9zc+/SMVXNX7bIF0mWARMYSFbqjy/76+3v+8Mr6P87Y+PSbG/7+9tpNB1V9tmivKbLio87X313/7sItGzd3K3W+Uh1JiEgQAAwRhgjDZvcuwZRSoSG4XK6ly5bd/NOfjhs3bsKECXfccceGDRuSySR/SkiSJMvyMOaj+aGSzers61MUCiWMSTab3bf3wJNP/PHii748dsz4q6+65pWXXus+clSvNx050nP02AmVWutwusPh2NBQsdGQhqvul0t1o8FqtTgS8RTBNJXM7tq19/77H5h6zrljR4++7YbvzXn8sc5Zb6qWLMxo1UwUKASYl59gxCXyMUYSkLL5nM5k6OzpOdTVrdIZnN5AKJZM5fI6k+X9RUu/f8MPJ02aMvWcC2697Y6358xTag0VQWKMiTKUAIKc+XBTaEqW5Uwmw82dSqVSOw/eviooY6IkRWPRY8d6Dh060HvimNPpDIXCZrNt+bLVt91y+6TxZ5531sRbrr/2hd8+OPfJ3x1eND+hUaJ6mTEMkcz1sSGWIQGQgLpY8/g9RovR7XXX6nXKKEQAIACwDDBABFHGMGPRZEmlD+wPtSvyAAAgAElEQVQ/ojt8zLx5x7GXZyx8+Ld/veEHd04956sdHRPPO++Kp/70Qr9Sny9WbA6f3e6JROIAQv6UbzmxUggxIQwAmEymrRaHUW8pDFUQpJ9hPhkwScBDSf/BXaq1S7Rb19djfkYEhiVJrOdy2YGBAYPBpNbqDGaz0+OxOhwn+5U9x04sX77yV7/61eTJk0eOHHnVVVe9+OKLvb29fBquVqtarcZut2Uy6TbzDS/NYowJguh0eAx6s9cb4HG+VkiY0GZHIIUQiaKUSCaNRtORI13d3T06nc7j88RT8VK5KEsyg4gBwDCsDPhc2zZpVy4IHNrB8kkmCRQi1HR0Jdw6T5blWCyu1epNJku1Wi+XK2aT5f33F9588y0TJkwaMWLkt6659rm/v9h15Kheb3I63YVCCUJMMGs0pExmKBAYNBrNOp3RYrYH/EGT0dLXpxwc+LSejxsq8pUVB5ShoSGDwWA2m+PxeHuF+Xnma1TkQadmy7qj65dGDAqpmGZEJnIDyTICEEGACSSUYMrSmZzJYj1ytOd4f5/OaNDr9XabbWBgIJ1ONxoNBFG1UnU6XEqFMpVKtZgPD6c+/qkqlWogMOj1BdKZLCIEUQx4ySmRAZERlilDmIBqtWI0mDVqYyyeyeSG9Cbju/Pm/+Snt06afM7osRO++a3rnnv2pf7uvoDSqtp6eO5fZ7wy/Y1XXl70xjvrN3zc3atw+/ypfIHDPIOEpTKlEyeVFquzXK5iTCihCHKXIEr512MMQeRyeTQarcPhaLR81VirNuZT5gtGbFa73+dv1BuMMx8AEEKEIaGEUoYgyWaGjEbzrl27u3u69Eat3WEeDPoy6WS9UpVlIDMiMGIfznwkLzIBUoAwpBjTthUSIZiS4czXxL7mGvYfM99wmCNfeJGwplvt8O2/zX9f/JXPgDIlmBBIMMAAEAAJ5FxLeHUf5J7Z/zAyRxmjlCHCAC8p4qg6/GiUUUIxIU2zKEr5nvQU850a/3ZjeISPP6P/tczH0xMt5uOrLox5SJwbqVGIWbEMdebIknVd9/9x4Q/veuHp19eqbbGiBBuMedN09vLuOx9b8NOH5t47fdUjz6199PllK7cr9vR6V3+ieG3etudnfzh32YG33t/+wdbjybwoYiZjLEIgo5ZKH4WIQFEULRbLgoULbvzhD8ZPOHPc+PE33XTTihUrItEIwpAwLEgNQRDazMcjLvl8wWZz9PUpcrl8IpHct2/f/Q88eN55F5x++shvfP2br7w8w2J2FAqlSCR67NgJjVZvNFlUaq1WZ7TZ3eFIslJtQEQwpYyxSrlhNtkddk8knEwlc59s23n/Aw9OmjRp9JhR3//utz9YNN+xc1t4yybdovcTJ4+zRoVBifAGZASabc0IYIrqcsPl8yg0mpNKtcFiN9mcSq1h36Ejr82c9f3v3zhq1Jhzzjn/vvsfXrZyzYl+lScQLNdFiJkkQxk08aMd9YQQZrNZm83GXT4/l4vkhEIpLRaLBr1WrVIYDTqLxXLgwME33pj9gxt/MuHMiWeMHTPt1ptWvDvz5NaNm1977si82aGjB2ElzxhBCGAMeYYIEQwxromCJxAwWiwuj7tWrzNGMYYISRCJCEsISQhBGcBgJGW0+Q22gVReNNmDz734ztev/sHpI6acfvrUiRO/ctPN961avTMYzlTqQG/yG02+UCglAdJK6GCEMEQEQkwpAwAlEimzyarXmor5Coa0mfTBFGNCZcBkERcygcN7VGuWqD9eUwu5GKgyLDGGCcGiKKUzWY8voDNZNEZTz4ne9R9+9Ldnn/vBD340YcKEM84Yf91117399ttGo5HHZhhjpVJRr9dareZEIt4OLfMayjZ5iKLocrn1eqPb7eUFoBjzNOVn/I4ZY4IgRCJhtVrd39+v1+s1Wq3eZHR7PNlMVqzViSgyDMsDXtvHGxVL5nr3bmVDCSY2CIQQ4rY8EWvW88UNBpPBYIpG48eOnXj11devuebbY8aMGzt2/PXXX//uu3OMJkuhUOJ4l0ikRJGLUzBCmCSBbDbn9QT0OrNGbejuOtF5uMfjDpRKVY4AhNDhX5MxVigUuDZeNBrl35rD12dyu40yGHRot647tn5pRNcnFVKMSEisI1nGkFvIyggBhEkylbHaHVqjwRcciKeSDqeDtxkZjcZQKFQsFkuFosvhVPYrhuV2m0aow3O7pXLF5x/weDnzYcIwJrBVIgkxb13FpFYTbHa3Wmuy2D37DnU+9/Irl3/9GyNGjRk//swbbrhx9luz9FoVa9RpPDnYdWL7nCXbV2zdtPHQG2+te2nmqllzNq39oLtXORhOSjUZCZAls/WjvSqTxVks1RCiBFMEII/rcnV6Noz57HZ7rVFnrdwu93poM184GHFYHQO+gUZNYJQhwJeECCHemowpZbVaIxAYPHr0qF6vdThtGp1Sre03mw2DgWAul6/JYp0he3Zgi2LPm+vfbcf5PmU+RAniMXP8WeZrGmMSRkmrYod9lvk+B3z4s0hHhhVkD994sw2h/4U7+v+/3C5rMR+iTb9drtsKCeSljRhC0nRL/0zksvVsQJgC2iogJxSRYTaA7X0xbfoKnKrnOzX+rcen13cr6/G/wHz8RiCUIUIgggBIEIkQiRDLmLFCWdDqvbPnbLznt7N+cPfrN9z12jNvbVHbkyUZVjAzDbDn5hy8909rnpt3bN2h+B51eZcirh1snLRnF2zoeeGtj56f/dHcFZ0z39u2ZlNXMi/IhAGCBSgJUJKQxGtvAZJcLsdbb82+9tpvjxo9euq559x2+8/nzJnT1d0VGBwolks8HdxOerYlFfL5otcb0OkMHo9327Zt99xzz9lnTxk9euzVV3/rnXfmmM1WSZLr9QavcAoGw0P5YjyRcnsCBoNVpdYbTbbAQKhYKiNEGw3AZfc1asPa1Rt/cfu0CRMmjhk1+uaf/Hjl4vczXlfDqIlt+VD3/pxEbzcTKhQKGEkQyBBywRqZM19Nrtu9Lo3RYHO5SzUhmszsOXD4sd8/ddlXrxw5avSUKec88NAjew906s02u9vn8PiL1QYkrCneMSweQykFAGSzWavVOjAwUCwWh+fgCCF8LY8wLuTzZpPB7/NEwsG+vr7nnnv+yiuvHDlyzPhx42+4/rsrFsxxKo8mdL17Z73U9c5rocO7YCnLGGnZH0OMIcIEEdaQgX8gaLJYnW5XvVFjjCIoIyRhJGIkYSRhDACQo4mU1eXVme0KrWXpqg++/4OfjR47dcSoqdd8++a77n7ij3+c8fIri9as37vvkPpQl0FvCScydUgYYQxiBiEFAPMvyxhDEMViMaPBpNMYCkNFjJqZNV5QxSBkUMb5rO/g7v6VCxUfrKyG3AzWGRIxBghBAIAkQ0EC+XLFbHesWrf+rl/fd+HFl4wcOXrixIm33377smXLBgcHRVGklEIIKWWlUlGnU5tM+mg0wk9yW8GkzXyCIHo8XqPR/Dnma6N2OxdZr9fD4bDNbg0M+HP5XDgattntKrVao9a4bbahaJg1KvUBr/2TTYol8zy7t7BMlIk1CiHClMfe+PsAgLLZIafT3dNzbO3a9Q888NBFF32po+O088+/4Ne//vWmTZu8Xn+9LtZqDY/Hp9MZEomUIEg81M03iHCjLuaypUg4oVLq9u452NPda7M5s9mc2E5ntgCXMVYoFLhyciQSaWe3281DhBDGKBMqMOjUbVt/bP3SsOakmE/yej4KEcGYYICQiDCgjCWTaZPFpjEYE+k0xKharabTab/fr9PpVCqVTqdz2OwalVqlUA4NDeFmMy/m1tuUz/88zletDQyGPB5/IpkCCH7aB40RQs0yXP7f4fUHd+/vnD1n/s+n3X3ehRd3dHRMmXruXb+6++NNH3rcjka9xFBDDvoHDxw4/P4Se486ESwZzfE9B42Llu99/tUVL81YvXjFnq4T9oFoLTkE+jQ2uztYqkgQUYxpq7QYI4QgAIwyDLHb7dZoNFa7jTNf+2rgQTdGKUEkFo66HM6Az9+o1RllGDZz6hDKAEgIQkJYuVzx+XwnT/aGwwO1eimZjvkCHpPZqFSqVWqNzedOySX7UGCH5sBbG+bu1x7MwZzMJEwRxpC0fTgQJhgTSjBFkMJmt12zRYoSRofD36dbi94wo4hR1HqlhXcUUoIY5Q15iDb/2tyH/A8zHyYYEixjJBMkU94wCJuUhiHBrdwu/cxvtfuRhh2cDN+BNRO4pFWQeUqT+dT4Nx6fu5HaS5z/hYMSyltrCUIAABFAASBJRhAyls5Vjp80v/HOht9MX3z3n9b86IE5f3nrE7UjU4E4V2edyvyjz3zwswfnPT1r/+Ktzq3HEnsUSXuCOeJoR5f97SU7np+19s33P1m45sDBY6ZCTYKUAAJEKIpQAgRQhupC2WIzzpn7zvdvuH7M2FGTp07+9f33rduw7tix4/0KhUKlcns90URsKJ9rNOoIQUopz7xgRGq1utfr27//wIoVKx544P7Jk6eMHTvuW9+69vXXZxoMRkmWGWMNQQwMBBVKdSyeFCUgSvJQoTQQipqtTpXGoNGZnG5fMp1LZfJ2u+fwoe45787/+W13Tpo0efSoMT/+wY8WL1zgd9mZVMNua2zLRv2COYm+HiZVKGwgKAJZgkBGECAEMEaI4qpYt3lcBqvVExjMDBVP9Cn/9uzzX/7KV0eOHHPeeRfcfe99K9ess7m8FqfHYLFbnZ5STSCMtfzpyPB4DGc+i8Xi9/sLhQL//+KTESG8AJpiTMrlkt1uMxr13V1H3nzzze985zsdp5026ayzf3LTTW/MfK2351DIph84eWT3jL8ffeuV2OFdqDzEWsk1zFsTMSGMSRAODAbNZovD6ajVq4wRBGWMAcYyQhKCIsGAEJTL57RGw4ZNm55/5fVbfj7trKkXTj33kp/cPO2dOcu3bOvcsq37vfc/mPXO2llzNsxZ8PHmnSe1lshQBciUYcYgYTIiEsAyRJRRhEA8FjEZDDq1Lp/NI4gpY3yex4hQABkAuDDkP7Svb/mCk2uWVAJ2JlcZFIAsyrLEVT8gYZFE6sMtWx945Dfnnv8fI0aOOuecc2677ba5c+YoFcpKpdIKw2DGWLlc1um0JpOhxXysTXvtaJMocuYzud0eSeJBKTpsl0/3rNVq4UjI4bZHkxEZSbVGPZVKedwevU5n0Ki9JkMpFEga1dqP1h5fOMe9eyvLJZjcIBhBTCHGvDSVMYYxSSSSnZ1H3nxz1i9+ccfUqeeedtrICy+8+He/e2zHju2JRIK399ZqdafTpVZr4/EkZz4u4MfLECllCNJ6XXK5vJ2HuzsPdysUapfLGwpFs9lcrVbjbMefJ8Vi0Waz8Tgc18JsEy3/mVLCxBoKewyfbDy+YVlE0ysOJRkBDEKKCMGYYBkhERPAGEulMiazVaXVJXn/MiGSJBWKhWBo0Ga36XRatUrV3dXV3dU1ODjIk+yMUcY+E+pjjFWqNf9A0OXxxVNpiDGiBLZqivnszRgjlKWzQ3v2Hfrrsy9853s3njFpyqhxZ1721SseffSxjzdtTsRjEIqMQYYbYsAZ3Luza968UL+W1ohQY5FotV/p2fDRkXfmbXp99vo5i7Z/tL3vwFHr9v0KvTVcbjRDXxBT7hEEEQIAUEoRRF6PR6vT2hy2ujCc+TChBBNMCSUIRyMRp93u9Xjq1SpjDEPUQkcAoYQwJISVSiWPx33ixLF4IkwZlECjWM5HohGbzaFQa/qNWlvSd8Kv2Xh06xtr3tqnPpADWZlJhPL7tCkfRbiBOcaYYkR5C2yz+qApMsNjkOwzW5v5EGOc+TjtodbGC98g5RuFtLVPk/n+cQPHf5f5CMRYxlimRKYE0jbfA4QBJohSyiijjLWy1Tw1+5lpi362LHE4JhJGEEEt5pPbWi2Eki98rv/OOMV8p8b/7fhfwLt/dtAm8xGGMcEIIChCKMhQlhCRCcvka0ZzYM9h3Yqt2tdWaW55fNkfZm5VOTJVSOND4qY9zvseX/iDX7x035NLfv/Cxr/O+mTGokOd2lQgyzzxxieHFO8u+WjO0i37egyBWF6EAFEZYEGGEsQAESDKdZ1B/dY7b17z7avGjh85eeqk++7/9a49O9OZlD8w0Huyf+++AyqN2mQx2xz2SCRUKhUAkDGEjFBKSKNeVyqVM2fOvOmmm3j91nXXXffmm29aLJaWdCppCFIwFOlXqAaD4YYg8qK0hgwz+ZLbP6g1WhQavcnu1Jtte/YdeuHFV79/w4/OGD9p/PgJN9xw48rlK3xeD8GAwUbDYYxu2Whc/F5ScZTJZQprCAhAlhCACCKEEKYEUVIVBKfPp7fYNAbz4c6e55576dLLLh8xctTFX/ry7x77/cdbP9GZLFanp+dE/5GjJ3Qma75cxYxB7ljSZL6mbA0AIJfLWSwWn883NDTELxCEUNP7BDcL+yqVisFg2Lhx45///Oerrrpq7Phxk84+66577l6+crlWq3I6zHZNv/KTTdtemH581suJAzthIcNaj12EMGpRA0BwMDhoMplsNlulUqYUQ9j01uOBCm6CGU9Et+/a/sAjD3/p0stGj58w5dz/uOveB1ev2xQIpkpVFE1Vek6aVm3c9+qsVU/+5e3nX1+2cuNhpTESzTWqgDQQFTETERUhxAwhJCaTEYtRr1NpcukcFyjGmEBEIMJUBgzIuDA00Hmof9nCE8sXVFwmJpQYaMhSQ5IlCCFCJBxNbNu559cPPHTeBf9xWsfpl1562W9+85v169f3Hj9ht9oCgUA2mxUEgTNfpVLh3l+xWKydK28vsfg+oih6PB6DweByuUSx2aRJPtunyW/VWr0WjoWsLksoHpSJRBklGAv1RjwedTtsNrUyaFA7uvZ1rVxwaO4s2/bNLBNnskhIUwMToqbfTLlcViqVr7zyynXXXTd+/PhRo8ZcccXXpk//S09PT7lc5rcqxrharTocTqVSE43GBUFkTWUf3OrSaM6JsVhCoVApFCqd1mg22rVag9Fk8vl8hUJBluVmFrVUstvter1+cHCQM1978JpRSjAT6zjqN+z48MSGZVF1r5RrMh9BfKkgISQSChlj6UzWbLH1K1TRaAKTJkYjjGQglSrFSCxsNBoPHTq0c+dOtVodiUQEQeBh5lawuZlxLpUrHq/f4fbG0xlOHjIhMkYyRDLCgFDKWCqT3Xfo8JNP/emyy6/oOO30cRMmXX/jj16f8cax47257BAjlBAIkciQAAKuyO5tR95+w9/dRYplBikjTJZYOtNQav0bNve8+vaGZ19b8cIba9+Yt3lvlyWcEqoylggTMRMhlhGGiMgQYEoghD6vT2/QO1z2ulBlw1pemohMKIYoHArarGaXy1GtlhkbHkKGEANMMaGsVCq7XM6e7q5QKICJzA0qZSAXi2V/KKRzWfq9uh3q/Yt2rXh1+Yy9qn1ZkJWZhCnkq0qunkgQaVZEE4Ip/xt/gAwPyzFMWVtICw3L0g7nPL7xsw3aPxAKW7/Lf2gxHyOtzHG79JZ+lsP+i+q/YczHMKYQUxkTmVLAY4oEcbEwfu6HZ88xP84wxKStMsrWW3960OZ9yiimGJF26y5kjFFG8SnmOzX+PccXV1H/oqPgpoYWRTypgQDBEoIigLIIsYhoVUC5QiNTFtTe4vztnp89ueKJmR+rnJkqosmCuKvT8+yMzb9/ds3r8/e/tmD/H17ZMO1377y1vPOkNZmXSaxQcwbTFn8ylK4U67IoCwDVIWogJDPGGpKg1auffe6vl371ko6OjnPPP+ehR+7vPtqZL+YkIAYGBtUavUKpGQyGvX6/Vq9TKPr1ep3P58tlshQRxtjAwMD8+fOvvfbaMWPGjBs37rrrrlu0aJHNZqvX6wAAXj3WaIiDwfDJPsXAYKheFzChiDIJ4YYMynVhqFRN5Qpu/+COPfsf/8OfLr/yG6NHj584ccpdd927Yf3GUCgkSiIlkMkNwWGObdukWzgn0XuENfIEVCFoAFmEbXcRiAAmdUkOxeK9/cqly1f/+r4HL7zoko6O0796+ZXP/P25PpU6nk6nhwruQLD7+Mkde/bvO3TE6vJmhgr1hohJM3XLmQ9jLMsyr+fz+XzZbBY3lS8gZz5CmtJxqVRqw4YN99577/nnn99xWseFF1/0yG9/s//gvlA4WC4XC4VsPOCxHt6366W/HX7xr66Nq8peN6jXIEKkLZqAMWUUIRQMBrlHaqVSIgTJsgiALMuyJEn8WJVKefeenQ//5qGzppzd0dFx/oUX/v6Jp/Yf6EykhuoSkgmrA5IpCYOxcq/Gv2DVrukvvv+76bOffX3pkvV7uvqtoXStBhlkTCYMMwaRnE7FTQa9sl+RTqYlUcYYAwhlCAGCFEgMyDif9x88eHLJwt5lCytOI6sVmNjACFLGEEJer3/FitW33Hr7pLMmjxgx8tJLL33ppZdOnDiRSiSjoYjVbOnt7VUqlbxRFyFUr9etVqvNZotGY5x1OPI2ozEAUEpFUfR6vQaD3uFw1Ov14d0PfP82Jddq1XA0ZHGaB6MDAmxA3CR1UWjUyoVSKp4PuFxHD+5fPHfzK8+dXL64ZjezcpERAumnZqL5fP7IkSNPPfXUFVdcMXLkyHHjxt188y1z587T6Qz5fKGd6EcI1WpVu92pUKjC4WijIVDKWqKWpL1hTMPhqEqlcbk8iXg6myn6fAN6vaGvr0+n03k8nkwmgxCqVCput9toNAaDwXYneDuhCQAgGDGhisJe7db1PasXB/uPC5kkQ5DKMgIAABkCAUIBEZkykspkzBZbX78yEo3jZtUmggi21nViNpvVarW7d+8+fPhwf3+/3W6PRMKlUgFCmVLERV0YY8VSxesL2FyeSCItISIhIkIkQgQpZYwhxpxe34o1a+686+7zL7jw9BGjJk2ect+DD234cJPbE6hU6hAiKANZliAUGRSg3xndtaXzzVf9nQfw0BATZAYIBkSWabkGQolSvz78wXbla3M+fvip2dNfXLh8w4E+gz+aExqEyYwBxkRM6zKUMZUg9Pi8Wr3WYjNXakXCMCK4ZTcCIYQEEwxRcDBgNhkcDlu1WmKM8ppHiHj9Ks+Is3yh6HA6enq6gqEAwhImEFIoYyjJsNJoZOqFUC1xzN2/fP/aV1bM2K3el4U5iYmIQu5UyUv2mgqnPI5I8HDmQ5gi/Bnmg58Fvib20Wb7A26BHaAMNMWL2bBoX3Mj9FPOazd6tFKtn5mz/o/Mx6ebthgsIEQmSCaQK8UQhiUsSkgiDBOKMcWQYcwwYZgw0hR4HZYB+zT+1+w95iEMighpGvoQiCkkDLf7VP5Hps5TzHdq/A+P/zXma1XwUF5jxKssEBRlIIkQCpCIkEmIEcbcaWnhTtdtf1j25MyPNK50BeBCA+ts+e0HHFsPWrv1oYOa0Ntrum9+YObjL63b0mkuAQYZEwmrIVaHTIBIlOsQ1imRGSW1WkNvML78ystXfu3yjo6Oc86d+tAjD+zc/Um5kmeMEUpCoYjJZLNYnKVitVQqh8Jhi9Wq1eoMBkPAH0glUwF/YNWqVbfddtuYMWPGjBlzww03vPfeey6Xi8dOCM99MirJIBSO9vUrg6GIIEjDl7m8crkmgpNKzUuvzrz8a1efPmrs+DPP+snNP1u4aJnD6ZYBl7olDEmyx5HcuU2zYE78RCcTCwwLhPA2CK45RzGmlDEBIqvLvXTF6mm/vGfK1PPHjD3ziq9944WXXu3tVzZkmTAmY5ItlIxW++Huozv3HuhX65wefygcLVdqvIuzvYQlhBQKBYfD4fP5crkcf5EHpLjjJGNsaCjf2Xn44YcfOv/88zo6Oi758iVPPvWHAwcPDBVy/MGMsSyWhpJGzdF3ZnS/8oxpxYKYWpkOhtLpbK1WBwDxZlV+uHA4bDabbTZbvV5ljGEMMUbt8E8ymTx48OBjj//u4ksu7ujouOhLFz32+8e7uroLhRJrnUzSyhaliuBwr3XJut2vvbvmpdmrXn57zZyl27btV2ts4ehQvSrzPelQPm+xWJUKdSadAzKkfHVOEaaIYcAwxKXiwJHO/qWLTix5v2I3snqJIcAYK9eqZov5vXnzbr3ltrMmTD5z/ISvX/n1J554oru7q1KpMMZkUUrEEzabTafT6fV6p9OZSqUSiYTRaLTZbPF4s4djeNigGe8EIBAImEymtjBHO7DXvjH5zw2hEU/GHB57OBmWiYwoN+3jkwtmQICloZhJ27t+5eaXnzs85634sZ4hr6ecz4uAy/7heDz+ySefPP7445dccsmIESOmTJn8y19OW716jdvt5Wnl9ickhAiC4HK5VSoe55NaH5vSYfMxYywajWs0uoGBYKVSw4iWy9VoNOZ0Oo1Go8FgsNvt6XQ6kUg4HA6e2+Xn4XOnglHCxBqO+PTbNh5dsyTYd1zMphltitdhggiWCZEpQ4zRoXze6fKoNbp4IvWZB0vrKpVl2e12d3d388YOi8VitVoCAX82mxGEBm4Vb1WqNX9g0OHxx1JZQBigFFKKGaOMFSs1jd44+925N91628TJU08bOfqiL335od8+umPP3ngqg1vPSMzTwBgxJJMBT2L3tq5ZrwU6D9D8EJMBQ5Sh5q6YsWKDuULF3d2mF2eveer5+X9/Y8X81Xu2dxq0rkSkIJQhExkTCIOMSQi5/T6tQWdzWquNMmulGgkh/AZhjFFMouGI3WbzeNz1eo0xhhlFFCOKeSc6vyxK5YrH6z3ZezwWCxIKScubhlCGGJUYrjLJlvZs6ds5c+3buzX70yArMhEyXu6Guf/Gp4W4rd4ihAlC/BlOMaG4ncZtNTvQYcBHW9G+T8N+lEHCIKH8DH1xazMfHd7rQb7IfP9Vi++wCwzzbkFAiIwRpAgQOV/NpQqJbDlTk6uAyqR12M81GdNhSeY25Q1nPv5nq9KVMx9/q1PMd2qcGsPr+fgNTBDBEo5XhG4AACAASURBVAKCDEQRAhERCTMZM8SYPVKZv0V/2xPv/3HmBzpXqiyjGmChBLD5q954I4dYCrMditCdTy74z7+uWL5Nka0RmTKZMokyAWMByjKoEywSDBq1hlZteOONty699KundXRMnTr5N799cO++nflCBhOZMQYBjIYTNrPTbnE3agJjDGNaKlWCwZDFYjYajd3d3QsXLvzJT35y5plnjhw58vrrr3/vvfd4oooNm6QppTJAkWi8mdttiIRSzJrVKpixhiwHQuH3Fy754Y9uHjP2zIlnT/3RzbfOmb/w6Im+wWB0KF8SRAljxDAAfnd69w71+3Mjxw+zRp4RkTJIeGyFrzsZI4xlC8Ut23fec98DEyZOHjFy7De/9d1XZs4yWh0NCRDGAKG8PjqWSmuN5sPdx/tUWrXOqNHqff6BoaGCJEntUnrGWLlcttvtPDzTYr4mESKEisXikSNHpk//8wUXnHfaaR0XX3zRM88803uit16v82JvhAGliAFBDHqNK95XvvWKeeVC37Eeh85gMlqCwWBuKNdoNNodrKFQyGy22O12znytCbdJJ9u3b3/ggQfOv+D800eOuOhLF/9p+p+7erqblgO8bJwSTCmkFDJWbMhWT0Rp8p7QOg/3Whev3//3N1Y98/rKeSv37j9md4cqBYE0EMoWqjaHT60xpjMFCSCekcEUYgookhmCuFwM93Qrli4++v7cslnP6mWMQLlW7VerZrwx85vXfHP82HFTJ06++Qc3vfDs89u3bx8MDchQbnOSKIrJZNLpdGo0Gt6p2tvbazAYotFom/k+t76SZTkYDFosFrfbzZtM6T8ajFFBqCfTCZfPGU1HAUWQEcR7J3lXIpIZhtXQoH3nJ7tef/nA7JmefXucJ3t9Dmc6k6vWagMDAx988MG0adPOPvvsjo6OKVMm3333r3bv3pFMNm2Xh+eROfO53R61WhuNxBsN4R9+eMZYLJbQaHReb6BUaueFiSAIyWTSbrerVCqr1WqxWLRarVqtHhgYgBC2b5ZhgzChSiI+8/YPe9cuC/YdFzKp1sqGUIpaEhiYMlYoln3+Ab3BlEhm6BfWq7y8z+/3q1SqeDyey+Wi0ajJZNLpdHa7PR6Pl8tlWZYpY5VqNTAQdHoD8UwOtovMMC6WaseP9//1b89d/vWrR4wZP3r8xEsuu/LR3z95qKs7VywxfjsjimGzHYQQzJBEBjzpPZ/0zJ4x0HmQ5IcoLwjhnbmYQkIho4CxVEna06NfvHH/zIUf/2XGsmdnrZ27+sD+fq89Uk7XcBkSmTEBYac/oDEZbR5HVaw0JVqaR0Pcv5Fgkogl3S6vzxeo1RuMMUgJoAhSSCj+/9h77zC7ynJ9eEhPSADpGpoIKqCIqCBF8BwLKOpBVFREhAgohg4JpJAEUkivpJOQnsn03nfve3avM3t2773vtdbb1vv7Y+2ZBD3n+853ne+fc/3yXPvKNZmsrLbfd733up/nue/6NjxfKJbHxyfkMmkk4ic8JHydzcKYBxgzBDEUewvhbuPgR0c3Nqs7oly8xjNCHSUWKDaeEsxjwch8MiYZPp4QARbyUxCnnoz9lyB17ZJ6LrjOpP1nfxUSAvUv9MKXZjJVRTfVPPH/stZQSilPhHQ0xggRzGGAKASkprUq+2TdaosqW8nwFGMeIB4CwrG4WkOlGiqxuApw3dKoPsv4yd7if9FzmVRXhP+E+f7/YlAuYr6L8b81Jh/39W58IlTqwBqEHMCIRYhDCGCMKbWHi9tOa37y/NqXlu/T2KMVRKOpQkunasue5kNnRvS+vCVJDvZYf/jMh394a++n7docS7CQIkF8DWEGAYgYSnGxkB3oG3zlb6/e/pWvNzRMu/76L/7+6afPnTs7NubIZlOZTCqfy6eTGYfFqZZptUp9NBTLZQu5TD6dyqbTmVAoODQ09N57791zzz2zZ8+eM2fOvffeu2HDBq1WWygUisViLpfLZDK5XE74IZ3OutzjwyNig9EcDIWz2Xwyk03lcrlSOZHJyjWaVR+tvfe798+eM/+KK65+/Ilfbdq2UyRTqnQGqUI9IpJqdPqJ8fFaMlEx6gOnT0jXf+hoaywEx/LpcCabSGWS8VQinUkXCoVqjfH6Amcam//j17+78qrrGhpmfPve+95fvkokU/pC0VSukMzmEplsOp9PZXN2t1uu1gxL5AaL3WS1y+TKoWHRiEgslFilUqlisVgoFILBoEaj0el0QhuHEKVSSeD/Dh48+Nvf/nbhwoUNDQ233nrLiy8u6unp8U5405l0Kp1MZVKZbCqbTeXj4bhBrd6xXrVuhfPTvWGVwmUwKeQqkUgslUoFwY5CoVAul8fHxzUarVqtDoUC2Ww6k0nVarVyuTw2NrZz587HH3v8sssub5g+/eavfGXRSy+3tLZ6vd5MJpPNZjKZVCabzmTS6XQ6lc2k8gVfOCZVj4pVBo153O5PSY3+kx2ajXvblnx4+I0Vn6zYcPTo2UGZzmUbj2vNHqna4vbGIslcIpONp5KJdDyTieVTcZhOkWBwvKNzcPOmjrWrMyo5SUTDAd/ppsbnX37xK7ffNm3atKu+cOUvHv/Z7q3be7u6h0eGLTZLKBxKp9O5XC6fz+fz+UQi4fP57Ha7wWAQiUSNjY3t7e0ajSaZTBaLxVKpVCgUstlsOp1Op9P5fD6VSlmtVpVKpdfrE4nE1HDKZDLpdHrqWygUcrF4xOl2aPUam8sWyySS2XQym0lm0qlMOpNOFpNxkklnTCblp4fPLHm3d92HocE+v0Zj041KpfJjx46//dZbDz744OWXXz579uyvf/3rv//907t37zCbjclkolAoCMfK5XKpVCqTyWQymXg8rtONDg2JrRZnNBovFIq5XCGXy+dy+WxW2LZQLJadTvfIiFivN/h8AeFfhQ2E+2Cz2YT70NbW1tHRodVqhcEmjLdstv4tFrOZWjxcshtUx/b3797s6G7LjzlgNl3OZPKZTCabyuaSmWwim0vliwV/IKgfNYolMqdrLFs/mWw2m81kMsKf8Xhcr9cPDQ2Nj48nEolEIuHxeAwGg0wmE4lEMpnMZDLFYvFILGFzjWtGTXa3J10olRmQyuVHzZY9nxz49VO/v+bahQ0NDZdecdW//eTxN95ZevTEab3JGk4m08ViIpNNJDPJRCadzGSyuWI+x6bj5VH1xIlPe1e8Z285V/L5SqlUIZ3LpXKZdD6ZzsXT2XgmF8uWxoLJHrG+S2Lolts/a5ev3dP82qoDr36wf/nmY/tO9crMnlCOydSIwekVa/RKgyGQiKYKuUQ2nc5l07lMOpvKZNL5XD6Xzbud4zqNQa8zRiKxfLGYzGXimWQik8hk09lcNpfLZ3P5QChiMJoGB/udLms2l0xlkqlMMp1NZzO5eCoVTieilbQhZDsra111aH2Tqj3Mxas8AygCPII8wTxfL8kQErr1akiEiOBiPikqdKFoy38RQiJkqibvP4d6U/SeQAwQnsekTh6iKbj1/xHzUZ7yAuaDCCNAAKKgBLMn249uO7i5bbAtnotSSgmF2UrK5jX3y3vah5s6hpsHZN0qk3ws6MxXM4RiSimhmNTLDidPkheALD9pc8MBAiCP8EWe72JcDHpBooqvO4sTjCFGLIYsQgBixGHIIQAQIJQ6w/ntJ6U/+tOyRUu3a+3BGqbhROHYadHLb2xZ9Ma2jYeGtp5SvrGp6UfPrl66tXlA5y8AyhIqyDlwPAWUJzzKZBJDg30vv/jyzTd+uaFh2nXXXf+7p58+cPCgRqNxuVwup8tmtTvsLpvFIRcpBroGB3uGDDqjw+pwOdwTHq/T6RoeHl65cuX3vve9hoaGmTNn3n333YsXL25ubjYYDI7JcLlcbrfb4XBYLBar1a5Uabu6eweHRWqt3mp32d3jNteY3mQ519L29pKld3/73nnzL7/s8qseefRHK1Z91NbdpzNaFBpdT//guabWto5O6ciIR6vxdLTpd2ztXbZEffTghE7hto3abSaz1WyxW91ut8vpUipUe/bs++1v/3jNNV+aNfvS226/47U33j7X0mG2u8x2l8nmMFrtJpvD4nCZbA6pUt07ONzdP6TSGXQGs0Qq7+zqaW5p7ejokEoler3eYDAYDAaVSjU0NDQyMqJSqWw2m9vtHhsbczqdAwMDH3/88U9+8tNrr7121qxZN9988x//+IeDB/frdDqX02Wz2Yxmg8lqstotNpvJZdQ5BrvFH38gW7PUvH+nVyq260YlYllHZ2dra2t3d7dcoTAajSazSSqT9ff39/f3GwyjbrfL7XY5nc6RkZEtW7Y8+uijl112xYwZs2+9/WtPP/Psnv0HFUr1mHvMarVaLWar1WSzmW1Wi9VqsdqsVptDqzd29w5294+IlXqTy6d3BIbUztOdio2fNL2xYs/zr3/8xvJPNuxs3Hei/9DpweMtIonObXIFbWM+k91htJotFqPTZIiazRmNznDiVNf69c2rP3B1tJkH+w7v3/Pkb379pZtumD5z2nXXX/v4Y49tXL9heGBQo1b39PcPi8VqrdZitdhsNrvd7nA47Ha7zWYzm81arba/v//48eMnT57s7u4WbrLQsyJsbLPZnE6n1WoVi8V9fX1DQ0Nms1n4vd1ut1qtFovFarXabDabzeZyOU1mo0whGxwakMqlRqvJZLMarVaDxWy0WqwW85jJkLJZJwYH+7ZuO7p4ce+HH8ZHhn0K5WBbx9qP1v/iF7+85ZZbZs2aNW/evLvuumvRokVbtmzu6Ggzm41Op9PhcFitVrvdbrfbzWaz8LPFYh4aErW3dotFcqPB4nKO2e1Om91ptzttNrvNZrfbnS7XmEKh7uzoGRoSaTQ6m81htzsdDmGXDrvdbjKZNBpNf3//mTNnTp061dvbazAYRkcNAr/rcDicTqfdZhu324Lm0YB0YHDP5tYNq9Qnj/pkopjN4rXZnTabzW6xO8w2u9HusDhcLo1udGBwpK29SyZX2R1O22RM3SuTyTQ0NNTe3q5Sq6w2q9PltNvtOp1uZGSko6OjtbW1p6dHrdYq1Nr+YXHfsFilNzo9Pr3Req6l/b3lKx96+NErvnB1Q8OMq69f+JOf/eLD9RuPHD/V1Teo0OgNVpvZ6TTZ7GaLw2JyWMx2m80x5rCHLYbQQJd57472d95QHzns1Wg8ZovL6rCZHVaL02x1Gq1Og9U5anUpdJaW3pFeqUZmcg9pHMfbpGt3nXltxe6/vr3xlfe3bdh79li7rFNiae7Xtgyq+hX6UZfHPDaut1pMdpvFYTXbzFarxWF3OO1ulUI71C8a7BMZRi1O15jFbjfazCabyeqw2O02h8Npd7j0o8ah4ZGmpnNyucTusJitJovNbLNb7Xan0WLR2YyjPmuvcXhf56fv71vdqGoLg3iFZwCFgIeQx2gS8wkVhATXVegQQRBjQcJFkHIi/JREyz9jvUm5aUImvRCFTadscurv/zz/T726QuccxVP6LnXVlMnV5L+P+QiPBeVChCli+WowO7HjyOZN+9YrDLJ8JUMpKoOc3CT6tGn/5oPrt326aefRLdsPb9z12bajLYd7pB2jTm04E2R5hlDEUzzV2Dt1eYTHEEMOcSzmOB6iej3fxb7di/F/d/CTiUJ+qm8XI4wAFqSGsfDhAOIwpa5w9pMzI798YfniFTsMTn8V4UwRDIgn3lpx5Bd/WvPzP2947Ln1Tyza8Oe3d57uN0+kQI7hY+liJJUtA1wjlMGkWC73DfT8/e8vXnfNtQ0NDVddefWzz/351NnTZqtFrdYq5Gq5VC2XqlUKrUKq7u8aaG1sbW1sEQ2MqGRKtVKlUqlOnjy5ePHiO+64Y+bMmbNmzbrvvvvefPPN48ePt7a2trS0nDt3rq+vTyqVqlQqQRVWIpGIJdL+gaHmlrbm9k4hl6rSGQZF0n2Hjvzu93+86aZbpk2bsfCGm5/4xZNr1208cfpc7+CIWK6SK9Viiayvf7C7p7e/q1ve0S7Zu6f3/aWNr74ytHOLYaBbKx1RyMRSmUSpVqnV6p6u7mXvLXv4wUcun3/lrBnz7rrrnsWvvtnU2qnUjiq1o8MS+aBIKpIpRTKVWK4SyZS9gyMtHd1nmlr7h8VylVap0ojE0oHBIQFydXV1NTY2NjY2NjU1tba2dnZ2DgwMyGQynU6nUCjOnTv3+uuv33vvvXPnXjp37rw777zzpZde2r9//+DgoFwuVyqVMplsRDwsko5I5RKpVKSVDI92Ng+vWzG8/C3Vtg22/l6zRqtUaYaGh/v6ent6e3t6e9s628+eazx56tSpU6eam5tFIpFGo5XL5ceOHVu8ePG3vvWt2bPnzJu34L77H3rtzXf3Hz7a2tkjlsgVcqVEJJaKRTKpSC4TyWViuVQil8rkUvnIkKittaulrauzd2BYohAptWKNUaKz9UqNx1ul63Y3vbnq0KK3tj/zysd/eX3zux8dPtoi7ZdbZVq7WKkTyZRisVQxMmIZEbn7BuWHPm1ft/7k8uVtWzevf/uNRx68f+68uQ3TGm66ZeHzL/zpwIG94hGRRqMZHhGdajzX0tHVPzwslcukMqlkMmQymVqtVqvVIpGoqanp7NmzLS0tvb29zc3Np06dam1tFW6dQqFQqVRSqbSjo6OpqamtrU0sFssnQyqt71AqlcpkMpVKJZFIent729vbe/t6xVLJiFQ2LJEOS8TDUolYItaIR8bkUlNLc8e69Qdfeqlj5cpAd4+qqWXTB6t/8NAj8+cvaGhoWLBgwQMPPPDaa68dPny4sbGxs7NTOKJCoZDJZDKZTDioTCYTftPZ0X32TEtnR69oRKZUaKVSuVQql8kUUz8oler+vqGmc20d7T2DAyMymUKhUCkUSmFvwvDQaDRisbitre3MmTNNTc3d3b2NjU1nzzZ2dHSIxWKlSqVQKHRyuUU85Ohuat+45tTKJcMHdps6Wh1isV4qU8rkMrlMrhDLFSK5QiKTKwcGR1pau06dPtfTOyBXqITTFkI4rkQi6ezsbGxs7OvvGxGLJDKpUqlUq1RKpVIkEg0MDPT09Pb09J0913Lo6PGzzW19Q6K+IdGmzduffPJ3C2+4Zdq0mXPmzLvzG3e/9PfFB48cHxLLWjt7GlvaO3sHRqQyqVIlUShlMpVcqpZJVVKpXCWVmMVDzuYzuu2bzr32yvCuHca+Xp1YopQopBKlWKwQS1ViuUYkV4vk6r4R8YlzzY0dnf0SuVxvkentfVLDyVbRxr2Nr3+w57nXNzz76oaXl+5cvvnUzuP9Z/s1Q1r7iNbUJ5UOy2UihVQkF0tkYoVcoZRrBvpG2lt6Wpu6R4blCoVWKlOIpFKxTCJTSGVymVyuUCjVIyJJW3vnsWPHenq65AqpRCaWyiUyhUwuV4qlkmGleNgsOytt3dK46509K86qWiMwUaE1jgKO1DEfJlTI5mKIcL15A0KMhA8m/BRdN9nJQaac2Qgh5w3c0L+ouVyA8KbqCi6sMZjKCtd7OMjn3EGnGIT/h+WGUlrXX0FEQH2U8kU2Z/BoNh1ce7T5YIHNEgpZUvamnTuOb3rzw1fWf7L60Ll9R1sPbj28YeW299/9+M33t7y94eCHTcNnQjk/S6rCtQo1fYL6j1AZARFiIWAxxxEAecRfsN79z+Mi5rsY/yuDP68CKBRtkHpBMIIIcQiziHCIcJBwiNJgttytdH58sOVI85A3lqsCUoM0lGT6pf7th2Vvfnh28eqTq/d0nem3OKPFHMeH0+WuAcmRk829wyqXLz4eiLd29Dz73HPXX399Q0PDTTfe/MILi/oG+oPRcK5YCIWjoWAsEkqEg/FYNBUOxIw6s3hQLBkSecc8mWQyFPR3d3X+4x+v3HbbVy6ZdslVV131s5/9bM+ePT09PQMDAyKRaHh4uL+/X8B8VqvV5/NFo9F4PB6ORM0We//A0IhEbnWOJbMFjz/U2NL+p78s+tINN10ybcbCG2565R+vNTa2ikRykUSh0OgngpFwNBGJxCKRWDAYDk54Y3b7eEeHYuPHja/9Y3DnVodkOOC0xSOhZCoRTcTkMtnHa9fd/537Lp93+eWXfuHhB364dMny9o6esYlANJkJROL+cMwfjvlCMV8oGojEA5GExeEWK9S9gyMmuzMYiUZjiVA4FgpFwuFwIBBwOBwKhUIAJY2NjX19vUajUSiE6uvre+211+64447p06fPmTPvRz/68bp16zo6OoQsrd/vj0QioXAoEPIHw75Q2B8M+dIhX9Y6aj6wXb9ptevovoLdmo/Fw5F4KBQOhULBYHDC5zVZzcNiUeO5xrNnzvb19bndbrvd3tjY+Je//OXWW2+95JJLrrvui79+6neffnZyRKpQaPQjUoXd4Q4Fw+FAKBIMRIL+SNAfDQaiwUAkEIyFol73hFyiGBmRqLV6nz8UjMX98YQvnvLG8u5w0eTJSAzRM732D3e2v/DW9qdfWvP6B3v3fNY9ILfaPbFgLB+N52PBWN4XqrjGA0Pigd17N//976/9+smHv3HnvFmzps+Ycfc9d7+/7N2h4T5/YCIRj0UiUZPZ2tU3KFVq7K7xcCQWDoeDwWAwGAyHw5FIJBKJxONxr9crl8slEolWq3W73RqNpqenp6OjY2hoSK/Xj4+PR6PRSCRiMBikUqlCoZiYmIhMRjhcv13CPhOJRCAQsJgtcplMuPOBYNgfCvtCQV8kGAj5o/6JaiiY1OnUnx5pfH9Zx5qPtJ8d2/jm2z+874G5s+dNnz7j9ttvf/HFF/ft29fe3t7e3i5gPovFEgwGE4lEPB6PRqOhUCgUCkWj0VgsFggElEp1X9+gVmMYH/NFwslQMBYKRUOhSDAYDoUi4UgsGo0bDZb+vmGFQu10uiORWDgcDYUiockIh8PJZNLr9arV6sHBQblcYbc7lUpNf/9gd3e3WCw2Gk0TExOpSLgc9BZMKtmhnZ2b1hjOnUiNaip+X9IfiIbC4XAoHPKFQt5wJBCNRp3OMYVS1z8wMmq0BENhIYR7JfwcCATUanVfX5/RbPL4JoLh+pkId1XY2OvzG0zWviFRc3vXoaPHV6z+6NEf/vgLV17b0DDjuuu/9Mtf/seu3Z8oNDpfOOYLxYbEss7eAa3BPObzByPRQDAcDEbDwXg4lAj4Q1G/vxzwl9Ryz9GDnUvf1h87EjMbE15fLBgJBaP+QNQXiPpD8VAs5Y/ELA5nR2/PiFTiHB8PxhLhZDYQz/oiBZs3IzYEjndoP9jW+Nwbm5/++7pXlu/dfrR3QDtmC6a9qXwwnQkk4t5Q0B8MhsPRSChhMdgVUq1Spht3B6KRZDAUCYbDwYgwz0LhcDgcibnHJlQqTWdnp8GgD4UDgZA/EA4GwqFQKOQPBXzxoL8YUXi1nw6eWLp/1QWYT+D56rndKRVPhAEUvMuwoNWIBaiH8CTywzzCWGjpRhgRjKnQWoMn1fmEVozzsI//F5wndKqc7xHGhBBMyaRQ+X8T8/H/ivkghhBTSrPVtMIm+XjfmlOdRxFlKSWZalxuH9lwaPWOExsdEVMo6w2lfZ6YyxmxaMZkbfLGbcc2fLRn5cHGvY6AFVNAaL2Wc6rCbwrzMRBwpM7zXajw/D+Mi5jvYvyvjAtpe34S8/E8xvhzmA8RDlCUrrHOSFZu9Zo8kVwV1CAPMGUQjWepwVnoELtbRuwiQ3AiwRYhrRIaSZdbe0Vbd3+6dfdnB4+1bN195A/PvnjDTbdNn3npV79696uvvdPbN5jO5jiMWQSrDMMwHMdCloUIklqFmxjz6VR6g2a0lC/ksxmlQvbe0nfu+dY3Zs6cdu011/z6108dPXLU6XS63W6pVGo0Gl0ul8vl0uv1Go3GZDK53e5oNFoqlWo1NhyOKZRqg9kWiMTT+VLfoOjVN9659fY75l664Mu33vby317pHxyOxBLuca9aZ9CbLLlSlQWIAwhCDDjIVRmULxQNRudnnzW+82bP9s3WkcGg055JxhPJuEan3bxx02P//qNrv3D1LV+6+VeP/8eGtZvb23pMZnuuWGEgrrCgBlANoAoLygxgAGIACkUToyarRKEORGJVluMAYgHkAAAAcBxXLBbD4bCA/Lq6uoeGhoxGYzAYHB4eXrFixbe+9a158+ZdccUVjz32+Cef7DUYDHab3WQyORz2crkMAOA4luUYlqtyoMKyFcpVcSzgOX3YtntjoPE4joUphCwHOI4DAAAIGZbN5nNev0+pVA4MDPT390ul0pMnT7788su33Xbb3Llzb7zxxudfWNTY1ByKJSKJtN3tkat1wXCEYViO5QDDgFoNMILSNgsYFgNUzBZNBotGpXXYXZUKw0FUBaDMgTLkq5hWCc0BOpFEgxr/1sPd/1i2a/Hy3Ss3fbb3WE9rv05nC0dSbLXCU0BpvuKTqY6uWfvHR3/4rRsWXjVnzuXzFzz40EOr1qzSaBWFYprwEECuyrC+QFgiV5mszlgiwwEEAGBZhmVZMHlXMcZCT4xer3e73YVCIR6Pu1wunU6n1WoNBoPdbo/FYtlsdmJiwmg0WiyWYrHITYawH3YyMMblcjkUChlNpnGPp1ypMMJNZ5kqV6syZbZSpIDjwhFnd8/xZcs3vfDXD59/4Yd333P1gssvu+zyhx56aNmyZYODgxMTE36/X61WC8hP8MbIZrO1Wg0AACEEAAiyIOVy2Wq1SSRyt8uTzRYAwByLOBZyHGBZwHHC5sjrDchkSovFlkikIEQcB1i2fgksy7IsgzHO53MOh0OpVFqttlwuH4vF3e4xvV4v3Ae3y5WOhGEyQrx2w6lDg7s3uXraaj4PrVVRpQpYluNYjq2wbJkDNQhhMpm22lxyhdrrCzIsmBrG7OSBa7Waw+EQS8Q+v69QKrIcV63VmFpN2EaQVSI8TaQyYply45btz/5l0f0P/mDegisaps380g23/OnPzx8/edoXCDIAIUrz5ZpCoxsSy8a8msiTRwAAIABJREFUgWypzABYq7FMDbAMAhxiaiyo1ShTo2OOaNPpnhVLHc1nmZAfVSqQAywLagyo1ECVgRwiNQ5G4okh0YjeYEhnMjWWZQBkAAY8ZSnNAzoerw6ox3YdH3hrzaG/vbfr3XVHdh3v75TazN50oowqiNYQqnGAA4hjod8bMhttdoszly1CSFiGYxiWYRlhwHAcx3Iwnc3ZHc7h4SGv18OyNYarVTmmyrIMw1TZWgXVqpRzZSbOqdqXH/jwrLI1AuIVvibkdoGQ2yV0SvkPYggI4AgAGAKMIMaI8IjwEPOI8IhQRHgw2X4PEZpS+OMJJVOwj9RhH8H1TPCUNbaQKxVoAIQRwhggCBFGdV2YKU+geg/Qf5HcvaDBlgrF44IboID5+AKb04+rN+5fc6R5X4FLUQpLKGPwq7cd//jT9n0FkqIUTpnDsbQczHklpqGDTZ+s3Pp+p7Q1XgojnqNU4C8wz2PB3BtixEKOAYAjCE+2kF/EfBfjYpyfBkJudzJtABBmMeEQYSFhWMxWECwgkgekjHiOUA5RFlAWUA7SKqQFjuY4vgD4KqIMolVIc1VsG480d42s/Gj7k0//9Y67H7708oUNMy7/8u33vLdsvVprr3GUgXwVwCoHEE/qEpo8oZQCDvl9IaPObNSasqmMQi5b8u7bt992y6yZDddfe9WzzzzTfK45k8rWajWv1yuRSDweT7FYFIwrnE6nkHfT6XR+vz9fKEZjCZ3eYHW4rc6xIbHsry+9csONtzZcMvNrX7/zjTffVmt0FYZhEXZ5fHK1Vmc0lWqMIGQAIYYAY0goxDgYCnf3nFuxrGP7Fl1Pt1WltIzq+vp63l3y7nfu+fb8WXNu+dKNf33ur23nOo06q8loNxit+VJF0L6qK2ARHhCh845PJFImi02u1kRTaUSEnl8eESyIpQk6cCzLxmJxtVo7MDDc0dF16tSpl1566Wtf+9q0adOuvfbap556qqmpKRKJVCoVu9Wm12ndLofQtlyva6FIkNOnFMBMZKLxiGPPpuC5EzAdo5OazFOyc5RShFAymRwdHT19+vSKFSsee+yxa665Ztq0abfeeuurr74qU8grTI1QmshkzXaHXK2JxePkgmXhgqpvSimtlhmbxanTGNxOD+CEgmuKKYWUAp4yhNYorfA0w1KNI3ysVbLzs+5VW068sWLPP5Zu3/hJy4BiLJLiCKRsqtRz4vSLT/3mpsuvmN3QcO0Xrnrspz/bf+CA0+2EiCE8izAHEASERhMZlXrU7hhPpfNT1MM/DfVqtWq32wXMx7Isz/Mcx2WzWZ/PJ3Q2GI1Gr9frcrkMBoPVaq3VarwgH3fBwkYuUG+OxWIWi83rC7AcFFJjCCGAAEQsggylfCWVGu3rXb1o0U/vuONrl18+r6Hhmquu/Pkvnjj86adut7tarfI8z7JsKBQScspDQ0NqtVro1J6SRRSOyzCMw+GUyZQTE/5KpUonK6jqqmmT1xoOR1QqjcPhymZz/zLTiSDrWC6X3G63Uql0Op2CKiHHcel0emxsTKvRSsUSi06XcFpZl1F/8tDQnq2u/q5KJEQJpgjxRCgVg3zd9pRmc3mH0y1XqELh6H/6YEEIjY2NSaXSUCgkyN8IuoI8z0+ZF1NKI9HoyVNnHnv8iSuvuu6SabMaps285bavPbfopbauvlgqI+ATQPgyw2oNJolCPREIV1iOp3Va6wJXBp5iyPs8sbZzXSuXOtubYCpGCaCUJ4THhCJCMRHECvhMJicWSy0WW6lUEdSdEMHCtbE8ZSgtExrKoW6pbeO+pr+/t33Rm5vfXnNo3/EhjTmWKCCWp4CnwqQOBsMWi9XhdFTKFUopj+vKyecHD6XFcsk95h4ZGQoG/TyPCcWIEsQTQggiiOMhR/FENtiu6Vl54KOzipYwmOrhgIBgJJx/vRYOAR5yPOR4yCDAQMAiCAgBhOcwmRLb4zABmCDMQ4xRXXqpLsxJJuk9AQXWvdsmR1Q9NUwEU1uMCIYEswhyEAFIUF0U5nzad2ru/9Ogm8oET0qvCF3+gsQhIhQzpOpLj+/8bNOOox+PjinzTALSShKGj3Ye2Hd2py2gL7ApTDlAOUgBppBQRCnvSbg3f7ph/7ndKqsE4LqmEiGI5wVgzEM8xfNhXNdrvoj5Lsb/xcH/S5C6uHzdiZUQjmAOYxZihsVMjXA1Hld5viY8UyABkEDEI0wgIRwlLCUsQQzkqgxbYyHHUwZRkz2w8sNt37z3kYZLLmtomLvg8hv+7UdP7tt3anw8IUw+TClHCMCEQ5CFHIsAwKjGMOFQzG5xySXK1qaWv//t5ZtvumHaJQ233LzwpRef7+3uScaTPOYBBya8E1Kp1OVyCY4FAIBCoRAOh51Oh1arlclkOv2owWjWaPVimfLg0eN/+suiLy68ecaMuV//+jdXfvChRjtaqVYppRUWOMe9UqVaYzCUaoxgN1THfABTDsFgONjf3/ThGvnJ4wm7LTrmPnfq5LPPPnPTTTfNmj7jhmuuX/zi34d7h4uZcjgYN5scOr0pWyhOGRkJgO9CzGc0WyUKZTieABjXAZ9g6DHp90kpZRjW4/G2t3euWbPmV7/61cKFN0ybNu2KK6545plnWltbBUO2Wq1mt1p0GpXTYYMQ0CkzUx4SHhDCUZ5D6chE4xH77o3+s8dAOiZ8+VMyvAJSpJRyHCeXy99666277757zpw506dP/+pXv/rXRX9taWmJJeLCNul8wep0SZWqUDgCAOT5Og/AYzL1oZRWKjWLxa5R6R22MZZBkyIPPOYJ5BFHIEcxS0kJEps3MqAwyUzeEb23sXd09ZbTb67ct3z9ZyebJT29ipOHTz331NNfW3jjgukzb7vxlj8/89yZs80T/gALOZ5CwnOIAEgwh/lwLKVU6Oy2sXQqPwnP8Hkem1JKabVatdlso6OG8fFxAfMJsKNSqSQSCafTKYiYDA4O9vX1qdVqQepPiMnZURcuppSyLBuPJwxGs8s9XipXMeIJIizDcoAVRJd5yFo16g3vLf3hnXde09BwWUPDHV++ZdELzze3tgRDofMOKABkMpnR0VGJRGI0Gg0Gg1arVSqVVqs1EolUq1XhBAAATqdLJlN4PN5yWXAAEyQBqQDdhcsMhcIqlcZmc6TTGfq5+g1eGBiU8uVy0e12y+UKu90+qUdDWJYtFovRaNTldFp0Oodc5BnsGNi9sXf7x57BPiYeFcp+BXU14clAeEApn8vnnC63XKHyB8JTub4LjwshdLvdEonE5/MJlyMoP08NPACAxWrbvmPXT376+GWXXdnQMO3Kq677+a9+veqj9WeaWkUypcXpjiRSZYZFlHKYGCx2sVzl8nhLNYZQKvQykDp24XmeUAyIbzzc2ti+YqmtvYlLRSliKY8wRoKaHcaE53mMSCaVlYhkFrOtWCwLpnMIQ0gg5DGkvOAuV0XU5A53jIweaRLtOzX40Y6zry/b896aQ3uPdkk1jnCyIlxGKBI3mGxGi0UYNgRhDBCGiNS/HUp4WiiWXG7XyPBgIDCBCcA8QjwWfHkBBhwBHMUTmVC7umfVgbXnFK0RLlHlWSioQE/V6k3NXB5yFDI8rGJQQaCKAYMxiwlLCMfzHM9zwrMaE0h4KOhfT+6k3q6B61BvqoF3SsClbsXLU6FVF/IEEgwwAoQAnkLCQ8KjSYFISv8rKZR/wXxEePQIvCGCPEQUFLlcy+DZ9ftWb9i3unHghGZM5kyYB/RdJ7oOn+w4bA8YWVr5p72nyrFzIyd3ndnSPHyWReeliwRQSXiKMAEIA4zgJOa7WM93Mf6vjv8C8gmPRUR4yBPAEyA83AFmWMIxBNUIYgjmMIYC2Y8wRggiwBKWIxyHWZarsSwHIGYxH4plG1v6nvrtn6+85sZpM+Z/9at3P/Hzp958demOzQc6W0YM+jFfIJktcSymgKcsJjUAqxzgMGIAF40mpBLlrh17nvnjM7fcfPMllzR8+ZYbX37phd6ejmw6TSmlPGVZ1uv1KhQKh8NxoSMty7KZTNbjmdDpdBqtXipTtLS2b9i49cnf/v66hTfNvfTyu77x7feXr1JrDTUWCg+SYpV1jE1IFCq1frRYrSEyKegJMOIQZSEXCvuHh9o3b1I3NfqMo5Le7sV/e2nhwi9Om3bJwi9+8fe/fur0sRMBT4Cr4VAwbjDaNHpjplAS6D0WYRZh4eUbU4oJn0imjWarSCYPRKIMhJgnAEEWcBzgOAAEiwhKabVa1Wi0H3300b//+79fffXVs2fPvuGGhU8++eSBAwfsdrtgolosFhx2m16ncTrsgOMoJYJRB8IAEw5jlhIWpSPec0ftuzd6Tx8FyYiQB0EIQQgEZhEhVCqVTCbTpk2bvv/978+ZM2fevHnf+9733n777TNnzuh0ukAgkMnlCuVyJJG0Ot1ytSYUiQEA63rNgnMcwoIdBKW0XKlarDaVWme1uao1DhOKCcE8xgQhDAAGkCBAcIXjnF6/TGt0B5PhHOtJVPuVzj3Hepd+ePDVJZteWPTWL376q5uu/tKCGXO+/MWbFv15UdO51ngqC3jKU4oEI2AMECEQ85FoUiHT2CzudConKLMSct4lV0Ai1WrFZrOOjurHx8cYhrmwMh0AkM/ng8GgyWQaGBhob28XEq/ZbLZarU6ZVQhpVgGssCwXjyf1o0ab3ZXLlwCHEIfYGgMRYLhqPB5WikY+Xrnyh9+590tz53xx9swHv3nnktdf6+7qSgoDeFKETzi00FEbCARCoZDb7Var1SqVymg0ejyedDpdrVZrtZrT6VYoVOPjE6VSmVI6VcM1ZddBJzGfxWJLpQRj5fNsrjDB6STPJ5PJBC6zrvGGEMaY5bhcLhfxeX2jGnd/W+fWtS0bVpmbz2WdDr5cphBRnicEI8gAWEWYpRRn81mn2yVXKH3+EETkwqfJ1L2dwnyC3+6UcRkAIBqNjoyMLF+x8oEHH5536YJ5l172tTu++exzi06cOWe02sd9AYPFrtIZ9CbruC+QyOSyxbLeZJWpNO6JOuaDGEGEMeJ5TOvlZnXMd65txXvW9iYuGaGwxhOAMcCk/tgSLjmdTEtEErPJXCgUUf2XACIAMQIYVzkICQEEuXxBlckpN44ZxiI9YvPmPefeWrHnnZWfbNnd2NypNthCkWTJMR4ZtYxbnOOFcoWnFAqNcBCS+sXyhKf5YtHpdgqYDxFOsM8QaDsOAZYAQPFEJtSm6lm9f22Toj3KJRmeFS5LAGpTmA9hBAhkCFchbBlzFQwqBNYwZjBmCGF5wvKEIYTFgt0FX5c8rNOcdEqoRUCBnxNt4c9bdCCeIkIB4TmMWYw4gjmesJTneB4QAvkLKOb/nEE7L5c8xfPxmGCEMSaYEMhDQjGinCtoP9t/atXuFWsPrtnbtOvs8ImzQ8c/ObN15fZ3jrTvk1mGPRFHPB8uMFmWVAgFkYL/zMixPU3b2qXNDGIuPAGhJbGefRa6k/mLmO9iXIzJ4CfzcwjVX0snVUvB52EfxyLI4roHEMaIIMhDgCEHIMugGoNrHGIg5HjCcwAHI+m9B4899rMnL51/xdy587/33e+tXb2q+eSpM58eX/qPJW+8+M6q9zYePdqh1E1EM6AC+RqiVUCrACNKGQjd455du/b86Ec/WbDgsmnTLvnKV768dMk7UomoUikJxvIQQoZhgsGgVqt1Op3p9OdWOIQww3D5fDEYig0Mit5f9sH93//B/AVXTps+59vfvX/VR+ud494yAwChVQ4hSssMK/B8av1ooVJFk+kPCDECiEIMYrGQTNL9ya7OQ/vPHNz38vN/vv0rX54xc/pXv377K39/ufnMGbVcbrPYHfZxq82t1Zs0o6ZssTKJ+RCLsMDzCZgvlc6YrfYRqcIXitQAIJSHCNZYpsrUGI6FkwuS2+3eunXrgw8+OGfOnBkzZnzzm3ctXvxKa2vrlJ+B3++PRqN2u310dNTpdHIcx/MEQg4gDhKAeYB5jvIcykR8TZ/Zd2/0njoC4hEBbCAEAGQ5yGKM0+m0VCpdsmTJd7/73UsvvfSaa675+c9/vn//fovF4vf7jUajQqHUaPUu97jD7Rk121Q6fSyRRHVRWEQwnNRZhRhDSvlytWJ12pVandnuqLAMqifuJ6UlJrlMDgK3xyNRKG1uT7JQYiitUGoLpPaf6P7xE89ed/1tc6fPndMw/YYrr3/ix0+cOtYYDMYgpSyhNYBYwAHIIgQFoiIeTynkGpvFmU7W0f+FkG4KQ9vtVp1O43IJ9+o8NJn6L8Vi0W63Dw4OdnR0yGQyAXXlcjnBrHYS8wk8H4jHU3q9yWZ3Z3MltgYQBwHLsRzjHncdPfrpc3/4wze+fOvl06cvnDf3lw89sH/TJtvoaKVcwXXjljqbK8hrCzLF6XRaqOFLJBIul0vgqkdHRz0eTzKZtNnsSqV6fHyiWPyc6+uF2Wcht2s2W5PJFJ1c5y6g+gTXuPLY2JhMJrNYLNVqtV4cBiFCSICHFAKUSWRN6sG9W059sHTok13jgwPFiQlYLPEIEx5DUAWggjBDKcnms06XS6ZQ+gNhPGnrcuH6CiEUDhcIBCqVylRyHEI4MTFx9OjRp59+euENNzU0XDJz1pwHH/nh6rUbFBp9vlzBlFZYEI6nLA63TKWVKjVag9nqHJMqNXK1biIQLDPsecyHeUKoUGRGMSR+T7i9qf2D9+3tzSARoZChPCQYCIJ2QjYDIZBOJ8XiEZPZkC/mIEYCCSV8xQBiFnCYxwBxjjGH2qg3j7kLHFcEvDuQ7R42bN/X8vayPW8s3bV+a2Nju65XZFOMTji98SIDEKWcUPtWr5ZBAuYrlEout0s0MhQITmAeCFLKiECMMcCQIwBQ4s2E2lW9q/ava1J0xEGao5wwWKbYOAHlAwRZzFUwU0S1ImbLBFZ5UiX4wk9NgH2EcDwP6HlHXcQLIurn/Xkv6PO9wHWNCq7HPINxFaEqhAzGtck9swRDUvc0+ydC/b9aaCit93AQzGNMCaGIEkQRooBQFC6EurTdW05uXb572Yrd73+4d8XKXe++tuGll1c/987mxXsat7bLz2nH5d6MI8EFtT7FuiOrD3Xt1XvUHBG46vMfTCjCFGF+Ur2Z/9w5/I/jIua7GP/LgxcSHXWfbiyI1RNIMEcwhxFLMBAkNFGdlIcYA4IADwECLAcYBlVrqAYJoJRHALmc4zt37f/BIz+eNWd+wyXTH33kkV3btnhs5kzQb5Eqdq3csP6t1euWfvzBiu2r1u7beaBpQGIcD+bKLKWUQkrHfIFtO/f88N9/PO/S+dNnzLjn2/csX75Mo1YX83mBVcIIY4wBAMFgUKVSWa3WZDIp5Csn3VEFDwBqt7k2bdp+73funzlr3vQZc+76xj1vv/t+3+BIMluoQQIIFcxPywzn8YcUGp3WYChUKojwvGAELvB8CNNyOW8zt+zatuzFF37+yMPXX3Xl/Evn3fXNO1evXS2VS2KRkHfcYzJapDL1wKC4p29IIlNlckVB1gBR4UWZcJggnmLMZ7N5q901IlV4Q5EaB3lKIUYMx1aZmvBKWqvVNBrN2rVrv3///XPnzJk9e/YDDzywdu1HSqU8mUwmk0mPx6PX69VqtVwuHxoalkqlTqdT4J8wRhBDwdASCbndbDTQdMy+a6Pn5GEQD1OCMapTPpTScCR85syZZ5999uabb547d+7NN9/8t7/9raWlJRQK1Wo1hqmlUimv12+12jVavUgs7x0YHhgRBYJhoe2OUkp5RAhAmBM+PCUlpmJ12ZU6jclhK3M1LHQQEih0/tV5QYwhBGNjY2KJxOl2F2oVRGkknz/XPfjnl9+65ou3NzTMumzOgu/d9a0nHv3Js0/9acu67YMDskA0U0X1jkOICIAEIYoxTSQyGs2ozepMJtPnB/UFQSmt1SYxn9Mh5HY/T4MRSimEMBKJ6HS64eFhoSVILpfr9XqPx5PJZASkKOyf40A8ntRqjRaLM5stCWXi1WpVrVV9uHbN979/31ULFlwxc+adX1r4Hw89tH3Z+261upbLUUE9bBKuUUoxxsVi0Wg0ajSaVColfIkcx5VKpXg87na7DQaDQPsNDAwODg6PjXmmfDgErHYh5otE/hXz1fsrCSG4nnmvCCDMbDbXWcypuY0xwljwXkMBt/LY/uZ1K8UH9lg6W8fkUod+NOjz5/M5CGqEsJRCSvlsPutwOaUyhc8fQrhuiXUhmBYwn0QimZiYEHg+SmkmkxGLxStXrnz44YcXLFjQcMn0667/0s+f+OWOXXu1o6Z8pSpMTED4EsOl86VQLOWe8I+abRKFqrm9q6On32iz58tlWscc9Zc04W2CYkR8nnBbU/sH79vam0AiTGGN8sLrK4cwCzGLCYCITaXjYsmQ0TKaK+UAwYRSTIjgoA0hBhDyFCPMusds2lGVxWEp1iqQ0jJHYtmqdTwxIHHt+2xo5foTry3d89byTzbvaewZGY1ma/XCFZ4KPF59jPG0UCi6XE7RyFAw4CUEEB5gHiIMhWwJIABQMsXztcg7klwa8JwgbXJeP48QhDGHYQWzJcKWKahQXKV8jdIKjysEVnhUoaRGKUcppBRSylHKUJ7lecDzkFJI+UnPmEnpFZ7HPC9UwwmAD/AUUAooz1EeUMrRSRtiSqs8qRBYw5AjCAmuJBeKuXx+0v3LWkN5TDHiEeIx4XlKAQaFSi6Y9AVygQiISyfknaOd/YaeYVNvr67tjOiz/W07tp/esOX4uk1HPvz40OqPD67ZenTD2v0fvLlxcbPsTKQcADwQJGYvzE3X+5cnp8Z/B5X+9+Mi5rsY/8vjXzEfwRgL9RscRhzBk6u1IBMAOQQ5DAGBEHIsyzE1xHA8BASWy0Xj6OiOrTv+7ZEfzb/0C3PmzH/g+w9t37LN47BTCGi1Gho1ntm4o3HL3raDZw/vP7vqo0/een/bxu2nz7aptMZAMJIZNTv2HDjy6I8eW3DFVbPmzvvu/fetWrNaq9VWyhXKU4IIAhAjJNQVhcNhtVptNpviiThPeVhfAgkhfLVaGxvzfLJn/2M/fWLOnPmXzr/ivvsfWrZ8VUdHj9XmmvCHA5F4Ip2tshymlIE4GE1oRo1agylXKiPM8zyFEAOAESSUp6RYGFdI17/+j0e+cecXZs26dPas73733vdXvq8zj1bYKs/jfC7n8wUNRtvQsLSjo7e3d3BszJfOFoqVGocw4uttHIiniPDZfNHmcIukCl8wWuMgz1OIEAcBQAgTkk5nxGLxkiVL7r33O7Nmz77ssst+8MgPtmzZYjIZWZahlAIIs9nshNdrNBolYnFXV2dvT4/AEtXd24QnHuEQ5igPUDYWbD7u2PWx5/ghEAlSjHnCU0o5wPr83iNHjvz2N7+77trrZs6cdcsttzz33HM9Pd3ZbEYYGkICrlKpxhNJh9Mlk6u6evrburqNJksiniyXyxBwPI94CgkPEGEhZgnFJbZsc9sUOpXRbilzVUwx4RHGSDAEnaoAhwB6xj1yucIzMRFLJV1+75HTp/+06KVbv/qNufO+8OUbb/3Nz3+5dumyde+ueOv5xR+8uXL3tkPNHWKlyeON5vMVxMHJeiNCY8msWmswWWyxeOL8oP78s75aqzocNq1O7XDaGKYmOHWheqYMQwgoz2OMU6mUxWJRqVQTExNjY2MGg0GtUun1epfTGQoFs9kMw9QopRDCRCKl1RjsVncpX2VqbCQaHRgafPe9Jd/+zrdnTLvkmvnzH/nmt974w58+Xvxa/6FPq14frdYoxgjCSaITC3e4VCqZzWaNRptIJIQCOyEghMViMRgMWiwWuVze2dnV3t6l041GIjGWYYV3G4zPw1ZKaSQSVau1JpMlkRAw3+fSu8IRK5WKZ9wzhfmEysLzkxtBQjAFNRrza08d7tz8kf7MMa902KvTjEplRv2oe8wdi4UKxTQHqpTSQrHgGhuTyRQ+XxAiMiUCcEFuF7pcbolY4vf7q9Uay7Iej+fMmTMvv/zy179+x9y58y6dP/873/3eiy/97eDBT5UqXSKZwZRCQuu9CJgHmLKQ5EvVYCQ2aja3dXafa2kTy+Qeny9byJerFQgRTyjPTyZBESZeT7j1XB3zJUMUVikPBMAHMMNhBhKOQ0wiHRNJhg0WQ7aUr2M+nkBUx3wQQMoTjMD4mFOnU1ssxkKpgCkv+FCwhKbKdNQZP9Wu+GDjscVLt7/+/o5120+0D+htnngiV6mwFJIpGSweE5rPF10ul2hYwHyccHEIQyI8uQgEFE9kgu2qnjX717bK25NcCvDsJOarW3sTQiBGDIYlnitQLs3XPKX4RCkZB+UC4SoUFSlM81yYK3mKqfFcPFTKZFGtwiOG8ixPOEoB5SFPEI8nO3SFugsMeQx4ISNRTwdXMEjVisF8MlbJJ2rFQC6ZqBSLEFQwqGHIYgipYDY4qeI8SSeTCyr9Pr/UUKFfDyGCMU8o5TBI5hMDyv5uVbcxapL7FYb4aAJE0yAeqwS9GZc1aFDaJb2qjtM9R/ee3rHp4Lp1n6xevnXJG+v+0SQ6Ey4EIA94SvGF3tMXYD7+Iua7GBfjwjif28UACuLuBCOCMIYEQ4IhRqCO+eosH4SQA4CFgMMQcRxX47gqhIDy2VJeo1auWLrkvm99e97MuVdfcc3PH//lsWOng94ghYQyACXSfqmyed0m5Weno3prKpSVqxx7P+1cvvrwkuUH1qw7tu9g89tLPnrg4R/PnD1/9qWX3ffQIzv27LG5HABBjgWQQxjWPYZ4gghBiUTMYBw1mg2RWISnlIMAQEgIZRhmdNSwbt2G+773wNzZC+bMnv/Tnz6xe89+p8vj84ftjjGlSieTq/SjxkAwXOM4DuNoMqU3WbQGSzpfAogQQjkOcgAjRAnEXpv16LbNP/3uPVfPmn7FnNk/+eEjO3dus485yhyDKIEYCGZIxRLjcnuHh6UtzR0xZl3sAAAgAElEQVQjw1KdzuhwjafSeYZDQsuqgPzShZLNOSaWKPyBKMNCQiiE9Zr+VCrT3d3z/PPP33jjjQ0NDXPnzX/8Zz/bd2B/MBwCCPKUAgShYFUJQT6f93g8YvFIe2trZ3unYXQ0HA6Xy2VEIKEI86DO82ViweYTjp0fe44e4AJeihHPUwCAxWLZvm37ww/94LL5l8+dPe/eb9/7+uuvd3R0xGJRQdp0Ms8FhYd4jWUCobBSrW1u7+gfGNJodE6HM5mMM2xVyAVhwkHMYgpLTNExblfqlAarsVgrYR7xBBOEeTTZ6kEoIRQA5PeFtBqD2z0hU6i37tz14KOPXLrgsunTZ951511L3nhT3NntVGoGT5zb8vYH25dt2PDBtuWrdq1Yf/DgyUGtKZrKQ4GphTyNJLMytV5rMgdjMf78wOYnS5QIpbRSqzpcdo1OZXOYq0xZyKxBjBAhmGAIOZ7HEIJ4PC6wbplMhmXZUqkUCvptNrNGo5JKxXq91u/3sSwLOJCMp0fVhjGbp5Au2WzOA4cOP/nb33zxxhumz5xx7ZVfWPSbp09s3qE+29K9dafi8NGK1cZnszzHQQ5c2Kkj8HwWi0Wn08Xj8cmmivrqLmxQLpeDwaBUKmtubuvq6lEq1RMTvlKpIowZPGm/QCmNRKIajc5oNMdiCWGBm8ojTx2xWq1OTExMYT5CCM+TevKdxxhjHiPKVPiwV3n8YNe29a6e9prPgzLp0Ni42WBUqpRKlcxmN8YTEYhhoVga93gVSrXPHwQQT1bq13PrhPAcA1wOt1QsCwcj6WTGbLSsXbvu0UcfWbBgQUNDw3XXffHJX//myNFjOr1hbHzCbLH5/EGGBRwmgBBAMMREkB7GhEJMCqWiWqvr6Oru6euVymVGk3F8fDyTyQAAKBWsIghFiHjHwy2N7Sves7c3gWSYwipPOIxYRDiAWRYzHGEZxMTS8WGJ2GAx50pFDiOh3QBOZrohByjhMcSesQm9Vm81W0qlEuEJxICFoIZQjdAqT5MVaPKkznQqV2488udXPvzbW5vX7zjbMWBy+yplZlIOhVCEaT5fcrnGRMMjAb+XYJbwAPMcIoAgjBACBAGKJjKBdnX3mgMftSpakyABqID54BQbjTBiMagQrkRhkv4f9t47utHqXhs1M7RhGEroEAgJLZBDAgkQEkhIIZQQOgMD03sft/HMuPfexr33XiTLsuVeJKt3Wy6yZBWr2LJkWV16+7vvH/JMOOd891t3nZO7vvvdj2ft5bXUXr2W9qv97F95Hp/CY2zjMTqFIyLLshXz+gCxSUJLvvURraSOQ68Y6+wRjs5a1DbUGwCEH+ABQEKARECQ82EEgWHBmCaOIAQCEyiMYxCGIgSOAbDu3hKtzPexxyYWBCyVpHNqkLc0u+F1+Qg0QGIQjqJBSWTyRm/Mdsjge5zvZkb3hi/I9gYjqPlCkijAbe6Nxr7G+KLY5JqE6z15I7NDW+QmDCAUIBhAbw4f6t70WlY3VhQa6QCzL6sirYlWJ1WJEQIGAODf8xy5mdsltpnydt/0D5zvB/yAIEiSxHECxbfjfCRO4gSBEsQ/aR+OosGU3HbBMY4Gr1sYRoJlalana2R87OKFcy89/9xdt9720P0PfPvNt22tHUbjOgrhAAMggBIbmyYWm5Kcyq6ssvBFmAdxuuFlnY0rNDU0McMvX3/3wwNPP/PKHbt+FHLLnS+//vv4jJx5tRYiSRwAGMKQAI4jJIZiwR4FEuBWm0UqkwiEPK1eg5PbqUav1z8xMRkeFvb8c8/fccedDz386IcffZJXeF0okfphxB9ArLYtrX51TqHgCQQsDke+MK/S65SaFaFMJlUsOL1+BAt2IxAAgEAAEQuEmfGx777+68d23fb8Yw999/mnXS2N6hWlF/EHtn8lEYxACQBgjDCtW/lCyeDgMJ8vEgjErBkuly+cW1wyWjbcAShYSe3yB5bUmikmW63ReTz+oCEQjpNGo7mhsXHv118/9PBDIbeEPPDgg3//6B+5+fk8kdAb8OOAQEkMxhEYRxACRUgMwZEth312Tj42NjJApwddFsQSyYpuxeawQZifABgAOGZf0/c0zRVmLDdUYusmAIDX4x0bGwsLu/TSSy/efvsdjz362GefflZQkD/IGBCKBJaNdRiFCIBjBIpgCIIhGIYSJIGThNPtXlxeHhmfYHM4IrGIx+cKhLw5hdRg0jo9dhgLYCRMANwNuedV82whWzIncQc8Qb2wYA4LD2p+o1gwz7ixsclkcuvqmk+dOf/yq6/uvO3WO+68/bXXf52TmS4V8N1W28aSitXRW5eYOd7Uy6Qzu3snU/IbIxJK49Jrq1sYU7yFVYs7QACL088WK/jyea1pDcEJgiRwYjvNjxEESmIEIN1+t2JJwRFw5PMyl8+FEmiwmgrFUQRDYCRAkBiKIesb61KZhMfnWW0bCArjBBoIeOxbVr1BMzsn5fLYbM7M3NycdkVr0KwqJAoxVzLCGI+MuvrG797cc+89t+++6+VXfhkZFsoeHLLNzq+zeRPXizll5T6ZlLRvAgTBUATFEBRDMBwlAYHhqMPpkMokPD7XvGaCYAgAgBMETuA4gQXjRBiOen2eOYVieGR0bGx8msni8fkisXhZpdqw2vyBwM3iOaPJyOFyRWKxeW1tW/4Wx4K7pWCjDQDA6/Oo1Soma1omk/r83mARP0KiKMAwEsMIjMRQEPCQZg23rYZWkCbr6/ToVADyQS6nzWrRaFdkcjGHy+TyZxaWF5dUKvmcYobL1RkMMI6jJIGSBELgCI6hGIZjOIkRxlUTl82bYbLrautPnjj5wgsv7Ni5M2THjn/71a9CwyMGhoZNa+ubW44VrU4oFi+rVH44AOMoTKAwgcI3XL8xksABEUAh2Zx8fHqSK+DKZmVSuZTNmRGIBEsqpc1u88MBHBCAwAitWt/b0RMdKe1p9Zm1JOImCAjFIYSEICIQIPwQEfBjPrNtbZw1JZ6VbzodEI5gAEcIFAm2cWAoAiMkQWIovqxc4fOEErHE5XKSJIbhARjzBTC/n4D9APMBcgvGZzUW6pi4oLovqaD9SmpdRFx5Wn5rRx9zUWN2QXiwf9Xp8y+qVkZGx9QaNYwFUBJGSAjGIRiDYQyBCRQCqHpTS+XS4isSuthda7AZAj6cQFAEghEIwRAMx1EMhQnUB1AHQMWbK5XM7qP5UVFNWQOqGRO85QO4Edlqk4xGdRTuL4zal3nxbFFMfl+N0LhgI3wegHpJzEdgARKDSQQlETzYFgJwDOAIwBCAY4AM4EgAR3BAzuqUrWPUvM6quqmemsmuS/lxDcPdK5smL4FiAGCAQAGGAAQBwePcNOm4ObbrbVAsuLnC8X8WoRI4DjCCwADux7xK8yKd25fXnhNVGJFWncxg0412Q9BXFwBwI2BIEgBD8IAPdq/ZTXK1dH5VYXaYgjYbxHaCmiCDUlU4iaI4iqI35fnIH3o4fsC/Av/jDvX/3UCCmxfMjSrboD4zGYyAoDCKINuFdEE10GCDHEFgOBFA0HXbJn1o+PzFS8/87Ok7b7v18Ucf+frrvd3dXZaNje13QHGAoMDh2OBx+5ISpwrzDFMTIBAIPmjfAt3dM99+F37vg8+G3HL37bsffPSnL33y3bGy5u6VdaePBH4CwDd+kDAMR3AUIVASkLYtm2xOyhPytKsaEhAECWybW0zWzIVLF597/rmQkJAf/+THX36zt6SqYoI1bVgzbZ8Lhvkhv3XTtryi4or5HBGfKxVypcJpPkc0N7vl8SA4QZCAIEiPxycWSRJjY37/yss/2hny47tv++6jv3U3VNktBgAIAABMIBAOoySCkygJSIwEdpdrdmFhapqp1mg0Op1UPsvicll8nmRBoTUbbR6XB4XdMLRiWGVxueoVjcfrAwBAELy0tFxX3/DJp58+9MjDt9526wsv/fzgkUPlVRVjUxMqnSaAISjAERL55wAoCUgICazo1DwBd4bNXFxalEglTDaLJ+EvrCyu2dc8kBsAmHRaVqktiuLMpfoKv15jM5tHR0ZOnz7x3HM/u/XWWx5//NFvv9vX0dm+pFzQ6tRyhcy0bvQFvNuGfCSKESiGIwSJAQACCKQzrc7wOPNL8xq9WrE4xxNy2DymdE6o1i+vb627IScCEA/iVeqXBXKBfEnuRXzB0vMgn8AIHLtRZIPjuEKxWFpW+eVX3zz505/ecvute+7f88e//CEzN315cQ4QGADAodFwO7u6MrKWR8bt6tXVVSt9UphT2RkeXxQWX5xV2kEdEc6uWOY0lgn+PH9eo7dsIQRJAAInMSwYuAI4BjACkK6AR6Fc4Ir58kWFB/JiALsRDkBRAoGxbZprs1vlChlPyLXY1hEsAAAOAIYDyAc7NzbNSvWCUMwXCgQykUTCEw/1McqLK86fu/jCL1664+4799y/58133o5PTRIK+YTXC7xet1w2VVTIKSuC5GLgtAMSuxG3QrFg0yKJun0u6ayYI2CbLSYIhQAA2zIaAMMBRgA8WK62olthcmaEUtHcwtzcwtwMd4Yr4M4tKoxrJpfPhZIoAKRx3cgRcEQysXljDWzrPmIojuDk9qEAAB6/R6VVMTnTcoXMD/uCx8dAsDASJwAGSBSgXmBb5XbWUgtSRL0tTt0SIGFAogSBegOetQ3j3IKMK2RzxTy2kDvNnRlnTapWNX4CgQEOAxwiMYhAMRInCAJFkKXFpfa2jvi4hA/e/+DRRx/dcdvOex+8//d/+kNKVjpbwPMEfAAAPwKrdSsCiXBZq4IIGAUYCjAUoCiJIQSGkjgGtrmpQqlgizjz6kWTxWQwrUrmJDMCNlvEkSvndBtGJ+QiCYg0alb7ezpjwoU9TZ41NYm5SYCgAIUBAgMYBjAMIIgMbDgtU9xpqUK26dpCCBQHOApQjEQxEg1W2gEAMBxXqdUCoUAqk3i8LgAIgoQw0o+SPpj0B8gAAnAMALPLI1sxjgsWGZz5egozNqv+/LW8q2lltV3D0xKlZsNlh7ENH7ygM45MM1WrugCJQACBABwAEEQi0PZNVL2lpQhoMdVxHdxOM2aGgB8HKIahCAYjOIoSGIpjEIHaULfYpq5i9xwrvfpm2KcHisM7FoYNiNUBvBLLUlRb7id5Fz4rDv26OOzLrDP70s81cWlKl8kJEDcJu3DISyB+EvKDgAf4rIjd6Les+tfX0C0r7tqAHTbY6cb9EECHhZPpzdfTuorLmG1ZQ9UfXz2U01Mxb9c6SL8T81q9m7bAlgv3+gDsIQM22GHyWtcDdhvqseN+G+JxIr4ACt9QJIC3/UK2q0aD+W4CIzAMoBhAzF7jmGy0oK0gsSQ+vzanb5IiV8s2nOsBwkcA7GbfL9gWWCZRgEAgAJMQDghiW33vn5wPxQgYwWAEwTEM/NC3+wP+VbihZPT/aCaR/yWG+F971X8TNy+P4MIcNCG4KVTxTxk5kiAAaTSbu3so33574Ikngip6Tx07fmR4YsjmsIKgQACJEyQKSAT4XZsSfl9y7FhOqmaYhnvtAAAYDsikivi4jF/+6q0dt997/+M/feOvH35++OzRsLirmaXtQ1yRyrLmRH0IwAiAkQAmSIgkIIBjAGw4bJJ5CV8m1K8ZMIBbrDY6ffD02TM/fvrJHXfsePLZJy9EXexhUCRKuXBeuryqQQFOACK4lOIAD+ABq8eqNKi4s4Ih1mjf2MAEj6XfWPOjMEESXq+XxWTFXL32ixeeve/2kCfvue2zP/66Pi/ZtCDCYScAKHEj9YADhAAICXCMxJ0+17xqcUbAsTo3YRL1wD69xSxZUkyLuSwpX6JSrGwYLF77iknHFfFWdCserxtBIIlYnJWV9fYf/7DnvnvvvHv3q6+/lpadweSxFMsLolmJYnnBhwYwgKMADe6qEYAgAMYB5kO8qtVlyZx4XqnwId4tt12pVXJl/BkpR7AgWjIsuzxW0m4y9rfNl+XOVl7XMCc66mv37v3yoUd+dOddt734i+cvhZ8bHh1wuG3egHPVpBXJBYZ1vQ/2fM+3EyNIlAAYATAv7NWYNGzRjNa04oKcbthltBrm1XPCWR5HyhEtiNUm1aZvcwtyaNa1smX5vHbBi/tQgCEAu/EXD+67MRTRajXlFZXvf/jRPfffH3LbzkeefuKLA3tr2uu06zoEgwAAJAq7tWpxbzslK3F5qDdgVAOAeUhicX2TOilOKW6+mFAQkVJUWE9poE63DfJZs6sGuw8HgAQABzi+nRXCMIDhgHAGPHNqJVcmnlMt+TEIBzgGkOBAAQyTEAYwlEDs7s3ZRTlPxLbY12DMTwAEAV4YuGDgRoDXh7ntLpthdVXEE3Y0t4dfivjzO39+4sdP3LnnzieeeeKTfZ9Xtzcs6tUIiQJAEG67Y1bELC/gVxch80Lg3SQBigLk5gjOHz/mky2K2WKmyWYMoH4yKH8MUOyfEwxDAaLUK5mimQXdkt235cN8Kwa1YE7IFLI4Mu6CbnHdteEjA7qNVY6UK1oQmzbNxDaTuzlQDGAkIF0Bl9KwzBSx5MuzftyPASxIi7Ht6wIjAQJIH3Ca2V21PXmJYkqzU78ASB8gAgRAMYChAPHA7jW7WaGZnxRMUcdolJE+sVK64be7AeQDiA9AfgDhgEBxzGg2tHe2Hz565Jnnnr311lt33rrzmZeeP3z2eButU7ux6idhBGAYIFwBt25NK1PKNOtaGCBBwvf91B4OUAIQMEBmVbNsGXvJuOyC3CjAHLBLvbbCVQhG+JOTs5x5w6LHa8FMKsMwtTMxkk9tdFmUJOEiAAIDNABQCKAwQBAAowC2+6ws4ZRsUbLp2URI5MbHHhwIChAC4CiOqLTLQrlQviT3BNwAEDiAcBDAgR8DPgz4cYAgANVvmmUapVilXg8E1mGcv7xWTRm/klN5Ijrzck5lBWV8ZnlNseaWaNdGBWLVhsUDcA9APADyAggCqB9AXhDwAWjZqemV0KLr49uFXSZizQ8C2x4ZgMQAjpAYBkgvDi9addcZjUdKr7ybfOA3Vz4+WB/VvjJswq2rXlO3kP5Z1ul/lF1IlDUVa/pDadl/vPJVfHfhtE66BRAngB14wE1CHhCwEQ6VTz+u43YqhjoXhsfMwhmLfGyFp7CpN3CHHbjrRtoiy+Mr2W2ty4wcdv0HCQcyGRVy34oGXROtzk5ImVK9wuSz2YF/2WOcXBH0SIaHltnTZhnHusjSyxesui3E48cgCIUgJIBiCIojSDBui93QP8IxFN/exHoI/9KacoAzcL2p4Fr25bTypP4ZinZLBQNf8Bc7WI8R3KV8b/y7ZYsgCJzY5nwoiuI4RpI/+HD8gH8R/jnt/kWT6X/0Fv/vcr7v9bF/767vISh9ctPw56aTVfCpGt1KbV3tPz7+5KGHH9q1684X/+3FsKgw2mi/em3F4rNtQFvrPrvFa9/0brq9GwG7Uc+baI2L6E2+Kqc0I5t6m2VleKTv4sVzv3z5l3ffc/8Tzz279+TJvKaWSiojubL5dGLOuZTrcUWN1b2jbLlKt+HY9CObMLIBBdZ8HkvArVzTsWcFvFmRYmVJoVq8XlryyeefP/7Uk7vuv/sXb7wclhBJZ4/IjUvCFdm4lMVXSiwBu81v3/BaN7wbVr9tI2A1+9ZXtvSzxsWZBX7PRH/bUO+EaGZeo5xbnG/vbD969MgLzz93/713vf7ys6f3f5wXf3GwtXRZPOHe1Hm8GzaPZcNr2/DZrD6r1bOx6bdbfXadzcCfF4/wplTrOovfvu6zrzotixadSKtgLYkn5rhj0plxKXuUNzXCGp1XKZbUCyNjQxdCz7/86su7791936MPvv3eX1ILsmakPM2GQa5ZmJJw2LMCw9aaxWNbc2+YXWsm15rJvWZ2my2+jVWnUaSWTUqZM3Nc/ZbR6DSrLBr56jxPJZmY49B5YyzR1LxgUtFVx8xNaok8l3jm+HvvvP3AQz+6+8E9r7/zxtXkq31j1CXDgsWzvrqpk6ll01LmnH5ev2Vc926seTfWPRsWj9Xitlo81jXvhs6+KlZLGdxhoUqssevMvnW906C0qGQ6OXeJPyVnjUsmWQo2d0kws8CdlLG4S0K9y2z2Ww3udd2W2eTe2IQcTthttBgmmOMxCbFv//Ht+x6477Y9dzz36ouHLp6o62vhq6V6t3nNs2H3WB2bJtOCeKazpisjSkqpXltkb3lN65Bd5doUrpoGxIpaxlRmQ+flvIpTCXknYwtz6vuH+Qs6m8Pq89kC3g2fy+SyrTrWV51rJq9VbTOw5oRD/GnmrEBnN697rGvudaPDaLDrV+361S2Dyblu3FpTGlUs8cwIe2RWM6uzaU2uVb1jRbul0tlVBofO6rPYPFalaqm1peXY0WMvvvTSnXfftXP3bc+8/Oy3p/dXdtVxl6Va59q6x7bpXLMalnT88bHyzOnKzHUeY9OwsOEwGZ1mg8O4umXQba0aHEaDw7hi007Lpkd4Q7IVudaqNTvNhi2TYcu4umXQOwwGh9HoMOq2VtnzvAHOCHdRuLSu1juMS2tqmX6OqxSMSSYHuSND/HHOAn9SxhzgDI1Lp+R6hdG9bnCaV7dMhi2TwblmcJj1dqPBaVaur3AXBTQWfUI8tbKhNTrMJuea0WE2OswGh9mwZVp3GO123aZ+dri5qDU7mtVWbpKzvDatzb66tmUybpkMW0b9lnFlUzdvWpqZ51JZ/bV9ja0jnYOCUc6yeMGyYvRYrP7NVauRJZhJz03/8OMPH/3xYyG33rLr3rtfefM3obGXW/o7BctS3ZbR5F7X2416++qSSSlcEk5KpvlK4YpNo7XptFad1qrV2rQ6m05n0+k39atbBs2mbkrGHOQMsRQc5bra4DRrbPrFtWWxbpa5yKWLx2hcxhR3UDpO5TaVNsVcmOwo0y5zLXaVwa5btmiVGzqVVa+16fV2/eqWfsEw1z9FnRCMLawu6G06g92gt63qbat6m163qdPZdEaHQb+p5ym4Y/zxaQlLtbZidJhWN3WGTa3BtmLYVBs21Qa7RmvTiFXiSRlrXMaZt66q3XaJaW18XtU8zkmr77yQWXIsIfdsWlFKbWcFdaRpaIKj1mi8Lq13S+lYm9/QLaytLFpWlHatyqNn6rk10w2RtdGVrHqRXa7a0uk3zasb5tUN47pjwwV5MQC2IC9fN5dOKQ9tTT/dnvSnjP0HmqIaVQMmwqq0qcqGa99PObC3JaraNUUDc0n82t9d+/xsXTx1fnoTIC6AOAnIDaAt4JXblmqm2yKbkk9VXwnvTLtKyY1qzwqtSeoSD6r9BiOxUUyvulR+rWNpsMMwmjJT+W7a/pTxslGbsElISW7ITqpMn1xkq/3mOZeubLw1qj7tYkVcbGdedFd+VHtOfOf1PumkBXb4SQghYRiHEAxCMAhGIfRGdRCxrfCKojiKkhgMsC3EZXSa5vWKEf5gDbUiszqltK1ggEldWVtGyGBeiCBA0FsOJ7fFlr9v7UYSBBmsZUYxHMe3Ddn+w2L338QPnO//XNzUmvz/Befb/i/+c8s9jv+T8wX1wwAAKIbqDbrKmoqPPv77XXt2h9wa8uxLz52NvNjc3z45OzMim+wXjfQKhqiCEZpglCEYnRIMs2foA+3l+WFHK6JO95dlCif7mptKjp789smfPBZyS8jt99z52gfvRBakNTFHG5jTCY3N30Qn/vXkxb8cvfBVWFx8WWMtfYzKEfeLpXSJpF8sGJDxuznjjYzelsGe+t7W9Os5b//5j3fdc3fIzpCHnn3i4yNf5bdV9InHafKJ6pG2QkpVFaO5XzJKF43S+AyaYLBfOEgXDw1IR+myMap4pIPTf51Sk1ZfkNtUWtJSnZqf+ckXHz/8+MMhO0IeeeL+fV9/UJRzraE8qbUmvaf1+vRUzwRvcIA/RBOO9glHacJhmmCILhrrF493sweqB1oLe2pap/uowtE+0Vi/dJImnegRjjTP0MqHWnM7KzKbinMai0taK1v720vrSo+dPfaTF34ScntIyD23Pvfmy/sjTlX0NTMk0wzpdP1oVzGlrry/sZfL6BOMUPnDFN5gD2+whzdA5Q/QREM9goG68Y4iWl1xf307u79XOEwRDfeKR1p5AxVjnVldVQVtZbUNRe058dfP7D/x5zde/tnjd9x1a8iuW5567flvwg5f767s5tAGJKN9QkY7k1I73FJOr2+a6u7mDVJFw73CIYqAQRUMUQXDVOEIRTjUxeuvG2vL7ymvGm5u5/RRJcN90hGqZKhbQG9h9VYPNxf0VmR3FOV0Fl+nVhX1VVcwmjp49G4Ro0vA6BYM0SUTozLmEH+8qr3mTNjZ519+YeeunSG3hzz0/OPvHfgkviKzdaavf3aCKh3t5Q8OcAfGWbQhelNrSVJ57AlqWfworXKYS+kTDvZIJnrlnG4pv441mdnVcSIj870zYb/bd+6r8LRrJS01g5OdTA6Vz6eJ+VTRTLdwolM40i0ebeXSSwYac3urivsbOjkDVMFwn4BB4fRTODQKh07hDfYJhvv4I51TtKq+xpKuqpbxzl4urU/Y38OnUPgUmpA2KGKMiscGWYzKusojx44888KzIXfuCNkVcv9zj/5134dXryc0TfdQxGNU8TiFMzjKpk9P9Uz01bbnXenOu8zsLp4Ya2ewB2j8ISpvoJfb38Oj9wkG+wSMbg6taqC+jFLZNNrWw6bRBAwKb5DKG6Dw6L08OoU/QOUP9HD7qxnNRb3VtcOtrdO93Vw6VTBEE4/0CAbqRlsLusrSG/PzO0sLusryu8uK+6obxjt6+QyqcLhPOEwTDPWJhil8Rg+bTuEzOmb6aoaa8ztKSqk1XTM0Kp/Rx2dQeYNU3iCFN0jlDg5wB8bZfZNjrTUF0UXxZzqL4qd7q3jTvWOcATpnkMIZ7GXTKXxGn2iYJhrqmKGU0esS6jKjK1OSG3JK+mo7WH2DojH6zFBVe+3Fa5de/c4Cv7sAACAASURBVN2ru390d8htIbse3PPy739z+NLJso7aPvYQQzQxKByl84f6uIM03kAXk9Iw3FrRX1c/2trD7aNw+3vZ/b1sWi+bRuH0U7l0Km+gTzBIFQzWMJpKKFXVA41drL5+/jCNy+gXjNBEI72Cgdqxtus95UX1WU2lKW1pl4tDDzYXxgwO1IzM9Azy6FQuo5s92D0zQGHTabzBfv5g13TP9faiSmpNN5NC4w3QeINU9kAfe7CPM9DHofdx6HQBo58/2DTUWkGprepr6Gb19/OH+rgD/Vx6P6efxunr5/bReX19XGrLWEs1vbaCXt/OplPEk12CKYqE387jFPXTw4vKvoiIfvvAyY8vXD2elBtZUFHQ3dfMZHUJeD0iTjd/qnNmuJM10MUd6JENVjObkroyjhddSOjNaBZ19fAH+9jD/cwROnOYPy8x2i0wgdshr8S41CwYqBRR8oVtHxWePNB4uWGZbiJs8rX5zJ7Cv6V8d6g3roMQTwFdlqL9d/FfHaqIapEMWwHsAoibhL0AMeP2/vnxU0WXv0w/frA0NIqWc6wh+sO0I+9EfZU3UiNxLS0GVjJ7Cy5WRA2uT3daxqNZRe9k7TtPSy6QNJ2tjz6UeS66MpmzKpW5VzoXxw7khX6RcuJ02dWYnrzj1dEfpB75LON02US7CbH7AYQCBCYgBAvAaABGIRRHMAK7wfm2C/4QHA3gsJ+EUYCRgHAidolKUE+pzqpIyavJ7B5pkyqFG05zAPfiACGDZQ/b8nvEzcULbNewBkUoiBsdisGc1Q+c7wf8gO/hP7Sy34yTEwRx0w09mOENpn01Wk1pecnbf3rr9t23hdwa8szLz52IPNs92d8w3JFcn308/dKRjItHs8OOZoUdyww/kxURlh1+OeX85SuHI09+mnD2m8RLhy6c2ffWO6/e+/DukJ0hux64+5k3f/Hhma8Pp4efLk48lpe8Ly3+H9ei/nTh4uuHj7+y79BbR868dy7808vRX8TE70tJPpKdfvp69tnCjFMZMQejzv5t3z+e/c2Lt999xy137PjRM4+9+dlf914+fjz78vH8Kwdzwvamnv4q8cR3qWdO5IYfzw49lnXxRE5wXDqRG3YsL/xYfsTxgsijOeEHUi58cfnIO998+NxrL952720hd4TsfnTPa3/59YkL+1IzLiUlnYy+dvBy1P4rSacupV88kRV2JDficG744ZzQwzmhR3LDj+VGHs4K/yb57Odxx/dnXjqSG3E0J+JIdsSRnIijeZFH8y8fzonYn37xQPK5g3Fn9ked+PTU17/525v3PnF/yO5bbn1k149//+Ifj33yTfzZY9mXT+ReOZIZsS/53FcJJ79JPn0kN+x4fuTxgshj+RFH88KP5oUfL4g4URh5rDBif+6lvenn9qadO5gfeSj/8qH8yCNFVw4VXT1YfO1YWcKpgphTsWeOfv3ee798+mf33HLrHSG3PHTXw288986pz/ZnXjhTdu1YQeTRvIhjBZEHcy7tyzj3ddqZQ7mhx65fPl4UdbQw8kh++JH88KMFkccKI48WRh4tjDiYc/HrtNMHcy4dK4w8dv3yjfu3n3A4L2xvyqnPE45+nXZ6b+rpvamn92Wd/zbn4qGCiPMVcZfK4k9lRnx5Yf+v3/vdAz995JZdt+y49/aHXnrqt1/85auoIyfzLp+6fuVE8dXjJVdOFUWezwsNzzh/Lel0zOX9sWc/TY36LjHpZHj2xZO5oUcLIo8VRx+5HnPketyx64kHshP/cfXqb49efONw2Nsnov524doHYdc+vRb3XWbasaLsE+WZR8oSD5fF7C+K/DLrzOdpJ/dmnDlSEH7i+uVT1y+fuR51qTQmvCIhtDw+tCIhtDzxYnH8iezLR9IvnSu6dqkiLrQq9lLF1cu1cTGNKfG1qRcywj899uVLr//yngfuC7ktZOfDu3/8uxf/dPSTg4nnzhZePVNy7Wj+lSM5kadyI64VRGUVXS2+fjk3/nBezIHirHPJueFRhVcjSuNDy2JDy2PDKuIiqxMjqxPDKuNP5Uccy7p4Kj/iYml0eGV8WHlcWEVcWEVcaHlcaHlsWHlcaEXcmetRJ3LDThdePld09UJpzKXyuPCqxMjqpLDKhPPF107lhZ/IDTuWfelwxoX9qWcOZ144XRgVVpFwuSYlqiYloioptDz+UklMWEX8xdKYUwWRR7IunsgNu1QWE1YeF1YeG1oWG1oWE1oWG1EWF1USHX/9Snpu+LWob69e/Dzj2sG8lNPZueHxxbGXS+JDS+JCS+NCy+PDKhPCKxIulsScLIjcn37uQPr5E7nh4aVxUWUJF7Mivzz99a//9JsHnnpgx+5bbr/vzh+/+PSfP3vv5JULiaWZWQ3X0xvyE6sz4itT46tS46vTEuoyr1WnhJXGnCu6EloeG92QHlOXHl2bFl2bdq0mNbo2LaYuPbouPbYpM741O7wi/vz1K5eKr12rSk6oy0yszYqryYipTo+rTY9vyEyoS00supqXcr4g7EDSkX8khO6NTzkRmx+WUpOS3lyQWJ8XU5VxrSIlriY9sSEzpjb1XG54WNHV2Nq0uPr0uNq0mOrU2Jq04IirTU+sz0ysz4gqjT+fG3Um+/KVipS42szge8XVpMVUp8TVpsTXp8TXJ0dVRIcWR10quna1NjW6ISuyOuNqfV5MY1FsQ2lsffmlooJvYhI+i4j58NzlPx46+5fjFz8Jv3YoLfNyVVVqW3NaS11CbdG16szoprTIhvhTZaGfpnx7tPjctZaU2JrM+IrspLKcjMrCrpH+hVW1G4U8BGKGHFrMJvKttCwNf5Jz8mBVRJtqyEBuCo2zSe257yUfONqd0AkLJ4Ema67trYSv95dFNYgYFhBwAshLwAGAKt2r5dMtf4/df6Y6ulLaM+adzRI0fl56/s3oz9MnKlkuGdMqimlJvlAZMeUWdNsnI5l5v83+/C8lB76oP/tu5r7wjmTa0oSRcEytz8bQi/5w9avj5VeaZwfGbOI8XtPnpeffzziSN1ZvwDa9AIJJGMIDCAYjKBzkfDhxUyFoW1UcI3GYQPwYBOFwMJWPAcSPe6TLwkZqTXze1aTimJbB+hWb0ke4gpW4Qe/PoMjAjcDIzb5dEsW2NXKChpA/1PP9gH8Zvk+W/mc7if8lpXn/U/yHIN/3Q33f1+6HYdjv9wcCgeCjgUBAJBKlpaX99rev37n7jrvv2/3WX966nHS1qb+dIZwo6a2Jrki9Up2a1FmQRi2N7yhMaC9MbivIaMkpaMkpqkrOSj4fcfKLz99/44XnH79zz47b7tnx81d+/vWJ72KKUtLbitIpZUm9ZXGd5RH1xRcqiyIaaiLr68Oqai+UVB/LKvwyJumPZy68eeLkX0MvHL+ec7YoZ+/VS7/429u7f/JwyD23P/jUY2+996fT10KTqvMzuyoSO4vjuq5HtWVfrEs6WxkbWpsY35GT1JWX1JmX2JGT0JkT35ET15ET35mbTCnKHKiMasj4Ku7ELz79/T3PP7Lj/tvufmzPr97+9d7j34QmXEzJu5KVfzkp+VRqyqmc3PDSutS81pzEtryYzsLoroLozvzozvzYrsK4rqLo9oLQ2tRTpbFh9WnR7XmJ3cWxnYXRHfnRHQWxXYXJ1NIMWlViW+Hx1LDfffWXx3751G0P3RGyZ8fjP3/yD1++eyw1NL45P4tWnUatSOkpi23LD69JOVsWc6EqPq4zP7WvNINekU6vSKOXpdLL0gfK0wfLk+ml13oKQpszQ5uzEvorkhnVyYzqJEZNxkRzDrMjY7z1fFnyh4c/efWlJ366J+TJu0Ne/NVzf9r30YGkS1GNWemMqvypxszhmgxGVQajOpleHt1dEN6cEd1TkDxQnjFck8qoTB4oTx4oTxmsSGVUpjEqUwfKY7rzLtQnXm7LSqAWpw1WBkfGUPWNUZNCL0vsK4rrLQxvTDtTGXe6KvZ8XWJYU2pEU9q3qWd/++1fH3nlqVseumPHj+545pXn//rVh0evnb9ampbZVZbPqM0YrEgZKEuhl2UMlOTTS8oohZUtmUV5EdnRh0szLlTVJlfQSrP7S1PpZWnbp1SdzqjPGmpP6G47X1Z3prjxbEnzmeL6T2NSf3/64m+On3j3asTBkqwrfXUZzM706daI3oKzTakXWtISaUXpjPKckeqi8Yby6dZKVnv5dGsFs718uqNwpDm5uyS2NS97oKp4qrmK21En6K5mt2X3FR9NOfPap7+/95kHQ3bt3HXv7mdefuHdbz8+n3WtoL++bqanhtNTON6Y0FtyuTErqiYpoz61ui27syOnKu9STc6F3qa0DnpFw0Rz5WRL5XRrJbO1nNlaOdNeze6sYLal9FyPacnK6i8rnWyqZndUsNoqmW2VzLZyZmslq716pqOS1Z5BK41tzU7tLbo+2lDF7qpgtpdOtZZMtlSw2qtY7VXMtipmWwGjOqE9J6w6Prwm4WpjxtWmzKSu6/lDtZWszhpOTzW7q5rdXTrZkkUvj2nNTu4qKB1vrGK2VbPaK6dbK6dbK5lt1dNtDdOt7eNNXbSK/NywjLijNQWR1LZs+mB1y3BTzXhbxWRb2URr6WRL+XRbzUxX0WhDGrUkrj2vYKSuitWe2VN6OOnca5++9fDzj4TsuSXkzpD7f/zAG39580TEmcrO+gHe2Ngse0A8ThUwenj0bi6ti0vr4vV3iwebOL0lI/U5tPLi0fomAbVV2NcqpLUK+lsFtBYBrVVAaxH2t0nobZL+AkZNem9R4WB1E7unV8zoEQx28QY6ePR2Hq1DQOsV9g/x+qYHGwfKUvIvfVuQdLK4IjqvLul6Z2HVUGMbp79bONQtYnQJ6J0iesNMV3pnfl5fWT2rs11IaxfSWnmUdkFfu4DWzqO18fu6xPRuEb1suD6ntzSvt6KJ1dspHGjn93fw+9v5tDYetZ1P7RLRusR9FWP1uX0lOdTSenZXu4TeyKM08WltwsEu0Wi3eLJLONPK5VSPM9NaKcdS8r66nPjRxavvng37Jj75ak1dzcREj5jXN8fpVoxXcdsTqDmHi87F9KTXi7o6hYM93GEqe3SANylYnjU4LB4M9gHUSQYcAF6CTO3zQ19mnz5aFdWxPGIg7SKTIqUj/8Pkgyd6knoR8TTQZs+1/z5h7+HKay3SEQuAXAD2k0gAIOKNxWxG5d/jD6QwSift8iVg77awzw1m/Dbhi6TpcsYmp3mOElp9JbI+Rggv9Ls5ETP5v0r/5OeJ776a+vfXEv6eOFoo9i1bgJ+mYZ9uT/pLyv7o/vwZ15ySXO/WT52lpb6XfThjpHKVsLqBHyJhCIcQDIYxCMIghECCYtVBD7agwgtG4iiBwTiK4ChO4jeL8NyQU2VamhAP11DLcuvTippy+yZ7FvRzfsIbpHrbBcck9s/EFEliBIFutwf/wPl+wL8a/4Hz/d/Svv/dOF/woe/H+QiCsNvtMzMzUVFXXvnVr3buvOVHD9z/wd/fL6ksYUu4Ct0Sa5ZX09uY01hUOdhMkQyPqDiDS9xhJW90iTu2wJxZZA5P9xRkXd33yTvP/+SB23aG7Lnvzjf+8FpsSix1tF+ols9oRGNqzoCSSVuYaeIOV08OUmbFoyuqCY12aGG5bUaQ1007n1e891r8p5ejjmdl7o+Pffubr3c99eOQPXc/9vyz3504XlpfMyFkc9Wy6RXxwAJrQDnTMz9ez6eUjDXXsroGldNjava4ij2qZA0rmUNKJmNpekTNHl7hUGcn4upz/nz0k3t+/tgt99/+yE8f+2TfZ+nXs7oZvbQxSm9/Q0N9dn5meHneFUpboUg0xF9ijynZg8s8uopLX2YPLLMZKt6Qit+/yG7g9F9nNNezqdS5qbEV0ZCKS1+a6V9kM1TcYTW/b3Yqt6vyq0uHnvjl0zvu27n7obte+d0rR84fz6zIaxjupAhGBhSsoSXOxIpoeInTzqWXDTVXjrXRF5iTOhHLKGMZZUyjdNokYZqkTLNsbFXUszBVw6XVcPsZevHkumJyTTGxvjC1sTSgFReMdHwbfe6l3770+F0hL9wV8uErL8RcC6/obGhlDjRx+jtkw/0q1rBWMGmSsSyKCbOMujTdwO/vmZ8Y1guZ63NTZvmESTppkk2aZVNm+dSafNIkocyPl060NvD6aIvMKZNs2iyfNstZ63NM8+y0eZa5Nstan50ySQZUM008WuVUZ7Owv2amO4tafqbgytsH3n/w5SdD7t+569F7Xv3jbyOSo0tba1uGKL3skbEFLtsgmzKIx1eF43rh1CqfZxRIVrmi2aGB7uL6rIj+uiwOs2fWIOaaJJNGyYRRMmGWTJgk46tSpmmRoZxrZHEbmKIOvoIiXcqjDp3OLfko4trHV6OP5ucl03oa5wQ9mtk62XQpZ6BGyBjSC6bNUo5lVmRbkG4pZVvLEvuSzKGS2FUso7xHPNY0QxtW80R2pcKr420ouoQDMeUpb335p3uevj9kV8jDTzzy1/fejYy5kl9XRmGPCM3KBZd+zqXlWRaGV4Q9svF2NpU63TU62TY9VN9ZEkurSJyb7lzRi1RbKplNKbcvy+zLErtStqWSO9USu7JXMtw00zu8PCPcWJhzaWQOlXxLJberpFvLsw61wrkid6oH5qcaWT0U2QjbJJ/36GWOFaF1iW9ZkNiVsw71vFOz4NbN6EVdgv7q8dYGZnencKB+uqeBSekWj0xohQLrosypUXhWRdalkWV200xvt4ghWFPMbqkVjpXZLVVwzG2plA6V1rakWeFTWvJrc6OGmvOXRYw18+yyeWFuY1lmU0mtSpF1Uby5pHBq+esKhpLVwqH1ykbb+fSrZSlvf/23PT/7UcjukN0P7f75b37x+f6vLidcq2qrFy3PGtzWddip86xr3EaNx6jxGFfcBrXHoAmsz9rVUys8mmx0Qs2dd2uVvtVln0HpNS57jUqvYcljUHoNy37Tklc/qJjs5PWPLLEUdrU+sK7xmtQek8ptXHatLrl0Go/e6jU6dPLFgdbamLM91WmT023D7G7aDIUmGGKqRVLLstJlWPGZNAGzzLrUMUPtl4yI1xXL3lW1z6B061S+VbXXoHIblB69NmDSeI0TSk6fcIghnVDYVFq/ecVjVHuMao9B7darPatav1HjM8xohf2SkT7RkMy6uAKZFt3aRZdW6dKp3IZll3HFazOg0LLLO7mkKacy8tv7EqpbjyXlHorPDC2sLKNPMhRK8aZ1CXXMbC7VCSmRDYkV7Gahc17tM+m9G3qX1ejZtAacTszvwxEfiXoA7AGYymvumB3am332WNXVduWIidiSrytzKWUfJh081hHXHRBMgJV0WfNvY784VZfQo5i2AcQDUAigAYAI1hXpA2X/SDyUO1kj8Kr0wDvokoVPFbye9EXCTHm3ZSJzvPR8VWRKd/YCph/yiMNnCl9O/fiXaR+9XbD3rdTPoweyp61iM3BTVqZPtMX9LfNQwmgRH17QAivdwg4fzno/91D6aLme3HADP0QiMA4jGAxjcACDYRJFSAzFsaDWP7Zt/kRgBBF0hAkK/BEEQQACAEACwks6ZRphO6Mpoyw5tzqjdbBRqOQaN3UexIlv2wJjN5O8OElg28bKQTHXHzjfD/hv4z9zu+/f859L4v5XnON/Ef/+lEmCIFAUDd7e3Nzs7+8/dOjQo48+GhIS8uCDDx48eLC7u9tqtUII7PF7V02GKfZ0d39v7zB1Rs5VrmvNPocdDzgBtEV6rIGNGf7oxVMHXvrJ43eEhNy3+46PPnyvsrJ8Vaf3B/xezO8i3Fuk00ZsWdCt+XUNTzWn3rRswAE3SboJ0g7jBodPojZ1js7EFZR/evzcS2//9d4nnw+5dc9Tz//qfEQsmy93eiEfhrpxvwP32Am3HXiMkFW2vjg2x+apZXbC4wZ+N+H1EB4X4XISbifh8wBY712nMhkHLp187IWnQ24LefKnTx05dnR0bNS8vubxeWxWs35ZJhijtBQmtebEs7rqAht6kvB5yYCDQDcJeJPw2Qmfk4BcBLKJemWrSgZ/SqybN3isbhJxkoEtwu8gIB/A9U4LdWro4IVjT73005A7Qu59YM/7H/y1rLSYzWbJ52TTPNYEl8mbE2ssBg8KedCAyqRlSjhsOW/NY3Xjfh+JeEnYQ0LB4QWIHfMtb5mYSun0otiMuBwAcQDUBUiNa7OXPf5d2Nmn/+35XTtCngkJ+fbnz9SGX9RJxJt2m9KkHxOzBrhjk3KO3Lhs9NkdAN4kvMubq7xl6dKGfi3gdJKIi4SdJOQkIQcZcJIBJwk5SP+yTT8knGIvilY2DW4C8gDYRUJuEnaTsJuEnGTADWA75tU6zGKtQqKb30CdvGVpWnnua++9tfuRe0JuD9n1wL3vf/qPstoq1apebTBwZBKeQqa1mrwAcZGQg/A7CJ+TcHuBy49vOjdVktHO3tw4QWeNZVGIkW4fgBwktElCmyRkJwMOIuAGiM5hm5bJp6XzitW1LYww+xCh2tTMYMVcrzsel3MisTCjmd7KktNky0OKZd6qYR2HnABxkX4P6fWQPi/p85I+H4A8RGDdZ+MtSUeELPWmyQswFwZPSTjXMhJee+fNO+65M2RnyE9+8uT5M2epPb1Li0tcgVCkmNNb11yozw8QNwk7ScSGeAxbZrVmTs4bnemt78mKnijL2BRPYR4LAVA/Cd/4Ev1eEvIB2El4RCrZtHRGtaHdgt0BgPlI2EfCfhLykZCfhPwA9gF40aialrKlK3NrbisEMB+J+EjYS8JeEvKRsB8gEMBW7SbugnBmljtvVJo91nnDMmuWz+BNTUi5cr1y3Wf3A9yB+JYt2kkxS7AktcNuP4kGAOYn4QCJ+EnET0IYCADCS7rWOL1NvXnJ3NYqu0oGMA9BQAEC9hCQj4TcpM9N+vwk6gYBrcM4yB0rbq08FX3x57/71R0P3BVyV8hDTz/yxXdfFVWU0IcYFDq9ndI7LeBp1s1uHPUB3ANQ14054yEDEMBsfseiaZmj4M8bltzA5wOwj4R9JBIg0QCJBD+QAEC9ZECikk9JZmb1i5t+JwQwLwm5Sch946LwA4gk/LhZq2VQW2IjuZQGq3Fu3aaeU8smhCwGd3pmVrxs1jsxPwKIzYBjnD/FXxCteTZ8RAACiJ+EAyQMkQhEon4SQQDmwwJz2kWWlCNQCO1+BwpwiEQC/3waAgMMIhHNuk64IObNCazuTRTgPjLgIwN+MhAgAz7S7wWwDxAbPt+8zjDGE83qzIsW5wBfkd1AOZtYdCQqL7qwtXVSrHD55B47dZ6b0JLfKaTpEbOLhAIAC5Cof/vbQQI46sNhNxHwAFTjt1AU43uzzh0uu9I6P7yGO1X21crh5g8TDu6ru1xnG+8jZDHcqt9c+fRSS/rQMs8JUB9AIRINAFRuV+WN1HwQ/W10ZxZjlb0ILLXaoX0dV1+O+0cct6zVPHy5Ny28MbZiol6Dbww7peHTha+kfL63LfLqdOG+yguHSy5mD5SqsHXGmuAiJe2t+C/Ptsf2WcbEYLFW3f1dw6X3M/dnj1WuEhYPCMAAhQkERhEYRSAMhQkcJjGERBECRwgcxjGMILc1AjD8poNLkKXhJI6T223sLmhryTDfPticWpIYX3i1vr9SouFDwAsAsS0yQN4Qrg56f5N4cPxrF+IfON//6fjfjtUF8Z+J6fdq+Mhts2p826+JJMm1tbX6+vovv/zy4YcfDgkJ+elPf3b+/IXh4RHrho3ASUACHMX9Lv+8XDExNj42PsoVcKVzcvnCgtlm86DQpt85PjN27Vr4K8//7L4dIY/fs2fvxx811lbrNRoCwQAJMBxFAQwDKAD8XsKnMWulC3Kjdd2HwCQAGLntsuqFAUe8EJda8PIbf95x96MhO+6/bfcTb/7h4/TsyvlFE3ZjI4cBEgYYDHAH6lGta1kyvlQ1DwEMBwQGUIxEgjpPBAArZl1zb/u+IweefOZnu+7Z89K//VtEeOTY8PimxY6jBEmQBBzAXDbLgphRfb0lJaa/MMfI57hMBqfb5cNxGAAMgKDYMgYAhGEqvXaKOzO/otx0OYLnHITJammn9Hx75OCTP/vJztt33nvfvZ988nFVefnK8rLX6fI4XYbV1bm5OaFIKJZI1WqNXm9QKpcFQsGsYtYH+QhAkgDgBI4DAgcERmAkADCOr1otvFkpd1bqIzAAAAKAymisaWvde/jgo08/fffuXT9/6EcnX3+1+tB+YWkJrFsFKO4NQDqzQb6k4MlEHIlIujCvNuiNVovaoJcvLZg2rV4UwQFAgzZNgEQBgQESByQCcOPG2jSXJZqTGjfWMEDggECD2RlAYoCACQwlcYTAXAGPxqgTzUmZPHZ6bsY77/151727Q3aEPPzoo+///aOM7NwZLn/L6TGv26Rz8/L5+TWbDQMABgRMYihAUQARACIJD+wwzI9RadmJ4tbaTYUIEAES4AggA4AMABIGJAZwHBAbDhtfKuGLZSurxuB34YZxvcUxI11ppM4kFnZcTq+PTK+PyW8tbhke5S9aA9t+wzggURJDCAQl4KA+35bLrlDO86Vik3VDpdNT6YMnz5x96d9+eeeu3Xfvvvu3r70effkKe3LaZl53bW5JxDKpdG5tfQNGUTJ4qKBLKQoFPFt2nVI1yejPiKenRiupHTblfMDjRDE06BFF3JDDhbCAYmmOK+SumvV+yA8ACHpe37BDxAhA4IDQrmp5Iv6cct7u3AIABKcBcdM7FZAAAIttQywXC6TCVbMBJTEv7DNbLfPLyzyxmC3gS+RyvcG4ZrFoVnVsPm92Yd4Pw8FKqBtG2wROEoBEAQ4Bp03c09Gfnc6vr3IszgIUAhiGYziCYRiO3dTLdfrcTD77amLsnz9497Gnnwi5c8fdD97z+ltvhF+73DdI1+j1Gza7VK6gDTAGRsaZPMHcstqwYd3y+wOAwABAAYmQGAmAKBcBoAAAIABJREFUJ+DRGDVCmVCpUfpRP0aiNxQWCZwImnVhBCBQEl1YXuAKOQuqBZfPTQAAkxhEYhCJwSQOkRhKYoBASZNBT+9vu3aF393iMqtR2OHw2DXGVeniIlci4YnFcwsLxjWzcd00xWbOLs65fE4cYAQgUAINyjoGpaoBABiOLS0ruUKuZFbo9jkAIAgSwwgUJzCCJIM+hgQJTGbz7NycVCZzOp3BV+EEhpMIRkIoGUABjAHc4fUoNdrJGY7WtOHBgNntF6vXu0akKUU9F+IrL6VUZjVRyweGS+iUhNo8imDQDFsCAMYAgZI4AjAYoBCJQjjmxxAvDgUArvOsd4uHPk88caAgolU+tIY4LNDWoHxif96lv+ccP0NLi5go/LY+6g/R32QOVgvXl9wADZAoRCB+gOhQa5t84Lvc84cKLl3tyCxgN52lpf+55Pivkj+L5ZVXqSjHqyJiO9L6ZofMpHNkQxLGyPtN3Bdhg7kdpvFcVu2BnLP7kk/QlqfG7NLSuZ6P8058XngsnBKXxS2+QI1+P/fbDzK+yx+v0mNrHuBHAAYTGIShEIoGOR9C4ijAEAKDcRwhiKBfJEEEVxyC/A/dhGDbx40EuA/16C0alnSysb8qrzGjsCm7Z7h9Ti1zw87tdQ0QOI4ElbxJAgMk9gPn+wH/SvynrOhN3Zb/76Vy/z3If++NfbOiliBuhta3rTMRBFWrVxobGz/88MP77rtvx44dL7zwQmhoGJvN9XoDAAAMJ1EExxGShEjNoprHZPM43FmZbFY+y+HwpTKFRD7bPzRwIfTcyy8+tyck5Mk9u7746ztttVVGrRoA8v9i772j5Kqu7OEGJIQkMpgcjLEHnMA4j40TGDBjxtkYg40NDpgxOSchQIBAEihLKAACIZRzbKlzd+XU1alSV+7q6urqyvXeu/eec+/5/nilBntm/K3f/LzW96013PX+kLq7ql5Vvfvuvvvsszehkhw4YwwNQ+o6aHWjNhyLuN2uZDJVq2lKEYIEIes1IxRJvLVu089u/v3pZ39iyoyzz/v4F7569Y9/e8ejc+e/vWuv1eOPJ9KFQpVroEy8UjJqoWSsw2Fz9fnrnAsEAA4glJKaoYWi4WWrVvzwx/9+8mmnHTfl+Msu+8xjjz1p6bQaVUbCtJkHQkGgG+nhzg1vbXjh2S1zXhjYs3fY5Q4Fw7FMZqxSrnKmSxBKASjDEOHwcEdHR19f3/j4uBldrGlaNBZ96511P7/55lPPOGPK8cefdfbZ3//+dUuXLBvqHyQTqII06lp2JDPYN2DtsdksdofNabM42lranHZHsVgSAqRUwuxxA2CMSVQGg3hyxOZ0292ems4qdd3r71+8fMUN/37TqR87c9r0GVdefvmDt/xy99OPuefPDa97i0eGyRAkyTCMXD4figxbHa7ObqvF7vT6+50eX4/dGUumq7rxocxTM0ADUUouRCqd7ujsdDpdyVTKtGrkjDc674RgnKOUgFgqlR1O55q1a++9774vffmLJ544Y+bMGZ/+9GduvfW3K1asam3t7B8IxuJpf99Qj8Xh8fZmsjmQxBE5CAEMwJCoK1Hl+fTg4d17Xn3euW5Vzm0hVpXIOIKBaKDkiCiFlGIsl3U4HTa7IxKJCmGGaJEiqnEKpWp7Wvzz39h5/6zldz44//5nVixas7vNHoiMTBQ0bgAJSQJBcC4lSoRqpTQw0N/S0tLa2r506cqbf3nrOWddMPW46Wefee4Prrlh3ouveGwOoemkqJwv2CwOp82TSY9xJpSSApiByFFKBFKoyoWCz9m84OXtTz9qf3NlsKMtGQqNZkYrlTIzdBDcRFmcGX3+3p7urthwpF6rERECgOCNYGsQEgEBo8NRm9XW6/fn83kiMuPbpGlyDSjNXJPRrNPhstpsiUTSnOYCsFgoh0PDDoe7q6PH7fL6ewd8Xn/rkXaP21ut1CUSKTpqtw4IoAQnQ6N8zr154965L1tXrSz4PFSrkcZAF9wQUqCSaBh6emTkwMGDTz711Be+9KUTZsxoOqbprPPOvuGmG1+e/4rd7apUa+Y5RCKJQ81th5rbD7d2dVrsHv9gOJYczecr9brOmBCciDS9Fk/EHHbb4OBArV4FwREECH40xgEQhJIogAeGBm1WS1+/v1wpKyIGwEBwAI5ogOAABCCTqcTuPRsff8Ky4d1iPESoEaFusGy+OBiKWOzO9o4up8vt7fUdOHTI5XHnC3kOHBUKNE3IBaJABCICgKHBIYulx+2xlysTSoF5pZvW9AiglJKoUsmRXo/f4/KVCiWShFygEAgMQAfQERlKKFdKgUDg8OEjw8MJgQREBlG6gC3W8KK1e++fvfyuZxbc89JrD7/+2qMLX9jWs3dEz+pKBwUCBJecS86RMxQGcB2ZIJmuju31tP55/qMPrH5h50D7KCtWyegbC720fdlvlj74i6X33Lzi/l8tue8Py5/Y4m2O1rJ1EkwKQ/I68RzVWzPuxze/etvr9/160X13bXzulg1PfHfFn6586eePdSxZ5t90z9onlhxcbU16xqnWkfW/cGj1T17968LuDQ4j3JJxPL72hV8++fs3Ot9vKfj2FRz3bH7+50v+ePOKP961+dFb3/7rDa/dduMrv3m9ZU0cMlXSGaGhUAfQhWDmV6tQKDPNXQrVAHxSkinua6yhZqdtw4SFpJJSoemGa1B9KOXf0rxh/pqXX1wy+50db1r9XenxZI1VuDJAGgBMCA7AJQJ9KJbtn7J0foT5/jeOv6vkyg8GmIZAUsLR45+f8Tx5FkdDbv4nT6s+ZLz8Ny1UaNqlw9HfUl/fwMsvv/KlL31p2rRp06ZNu+qqq+bOnev1eoUQUhIHqQswOAqhhAGhwYDDYu3v652YGK/X64l4uvlg65w5L193ww3nnXvWzOOaLjnlhNuu/867i+Zlo0NoVBQYyDhyAUIwZAZyQwhNN2KxpM/Tl05kq2VdAhFRvV73er2znn/hK9+4etqJp5185gXfuu7HTz7/2sIVGxcu3/L83DcffOL1x2YtXrRyS6t1KJXXdDPojLFQeqTD4XL09pfqBgdpGrprzHD5vM+9OOeqr3z5mKlTmqYcd8UXrnriiad93v56TSdFyFFw5AIQGKGmZWOWHe/vXrTgyPLlY3ZH3NdntTqO9FgsPl8wlcjXK0yhIuIchiPRzvYOv693YjxPivS6ZrfZ58yZ87Wvf236iSceM/X4z3/pS3fe9ZcVq1ZbbY6xsXHOAQWYMScgRK1Wz2SykUjU6+1tbevYvmPX/gOHwpFouVYHIiTiUhkCGQeUSmcimR719Q54vH2Z0fEDBw/fe/8Dl332s9NOnH7ymadee+N1ixbMHWjZn9+/Pb52ef/KxdpQP2l1aiReSoPDWG4iFIm7/f3dNuf+5iPb9+51+/1jEwWTtuRSGYDMzOMUyDikR0a7ui0OpzuRTJt8iJnTzDgYzIRbxAUMDgVff33x9df/4IwzzmhqajrttFNuuunf5i9Y0NllSaZGkqlMX3+gy+rYc6B5++593TZHOpNF2ciAMZGkkpxAE4XRYOv+A6+95H6ngfmUZCAbVSEhEVFICePjOafLbXe4hodjAIBKckQD0FCqLimvYzBTarYHlrxz4L5ZK35379z7nlq8aO2uI5bgSF4aSJJIYMOiEoRwuZwLFy684447r7ziiyfOOGXa1BlXfO6q++55cM/2PfFIjOk6KQTBx8fHrRaH0+EdzYwLLogUSGEAGFxwzpUEqlfq4cGuVUub5704sHVDqKuj127v6ury+/3pVLpWqUpAIpKAfb3+jvb2cDBUr9aIyEz/Mq8KeZR1ikfjdqujr29gIl8gRYgKQUlQjfqVJCLKZXNul8dmcyTiSSWPRs5LxZgoFaup5OjQYNhqcR46cGT7tp1dHd3jY3kUSEQkSQI2Xg4EMZ3Gc+7Nm/a9+rJ97aqCz02VCtUNMASCIiJd07w+37x5C35w4w/POff8Y4+bevJpp3/tm1c/8czTu/btHU7EDcaUJBQKuAyH4p2dtsDQcDSWDoVjLo+/q9va2dXj7+sbHc1wphORYbBUKuWw2Qf6B+r1unkm5ocw+QmQUgJEKBB02Oz9/f3lSpWIwGwHkIhKmvowQqRkOr1n/9ann7a9v74QCypeIwWAkqGs6iybnxgIhpxeb1tX58atW5pbW4LDkXK9Zrr3IhEoKRDMhGtADISCVrvV7XWVqyXTpVkcTSc3o5ylUslk2uPxuV2eUqlCRCgABUfgiMLsLVVKVSvVUCDQ2nwoFolwLgxAJslAqhoyOVbr6Y29uavlicUr/zDrmbuee2RT284xltcVA2nejQHR3FVxbsYiERSMUm9i4K1Dm9Z37rSnB8Z5xSCYgEpX0rvWuvX5XUue3bFwwaG1mz0HBwvxstSYEhwFQ1FTbJw0ZyX8hnPb0/uWPn5w6cu9G5/xr//1vjmfm/Pze/e+8qZ/+6r2d5oH2yOlRIm0gVJyR1/H4v3r9w91DxuZOBvd42xevHX1Jvu+1qznSMm3wL7uieYFT7S+Ns//9tOWJb/f/MRNr935WtvaFI3XyDAINAU6AJt09UcQaGI+FIoaVDYQCoXQqDQpqRRO2vA1YJ+ZKIMEQrK6qAyPBncc2fLKihdmLXh81aaltsGugpEDaUiJQgjDMCaFSeojPd9H4388/pbYmwR8iAjmCvS3B34Y9v1zT+T/EvP9XUm3kY0ohKmoIKJ6XXM63U899cxVV33puOOOO/nkk6+99tolS5b09/ebYfBSEQPQAQ2QAolzCA4G7BbL0FAf5zoI4XR6nn3m+a999RszZsycecLUT1907m+u//aCh/6jc8u7vJAh4qSAAKRAADRAGAC6gLrGo9GUx92XimdZHYioWqm2trY8/Ogjn/7cZ6fNnHna2ef8/Ne3L1n1dkuP53CX73BX/6H2/lXvHJj9ypsPPrPo2VfXrlq/57DFN5wtjGsiXahZfQMO/1CxziURKsqOT+xvPvzgY49d/tnPTZs54/SPnXnDD//tmWdn79t3MJebkKBIEYLkQjJAAEao6dmYbef7+5cu7H7zrVowUs/m4vGks3+w3eVsd1rtfb7hVLJcqWmaMRyJdnd2hYaCpYlCeaJ4YO++B+67//Of//yUqVOmnzjz61df/fKCBXsONbdbLL0Dg5lsToApWkFEML8EXTeq1XpmNOvt9e/eu2/r9u1d3T29/f2xVHqiXNGEEFKZ4BVRlUr1Pn9gz56Dq1e9ddutt1940cebjj323AvO+8Wvfv7Wu28FAn6WjbPOQ8k3l/avXKgHB8jQyHw1qaQig0Glqo3li5F4qtvu3LZ7z4HmI3anOxJL5PKFmm4I2fA+YPzDmM+TTI2YEhzGgXEEbFyEY7n8kZa2Z2bN/ubV3z7ppFOampouueTi3/z2tvc3vjcYGCpXq1xATTOy4xPheKLTat++Z9/Ovfstdkcyna5Uy2bpsxHdCUwUxoItBw4seMlt8ny8SoqBElwBVyCkQORKQj6fd7t9Dqd7OBoDAKUkIHAUTApDgUaqgipRqHd5Y2s2tsxe8N6TL735yOw3Zs1d98Y7B4909sWSE1wQEWl13eXyvPzyK9dc8/1zzjn/hGkzzzrzvBtvuOmVl+f3dFpzo+OCCSklEhpgjOVzFqvD6fBmRnJCAJEC5CbtJAQnCUqr1IaHutYsb1s0L3Foz0RgIBOL+Xw+u93usNv9vt5UPFktVwTjgcEhm8UaCYVrlSpJJRgHLlBgo0KIkqSKRxN2q8Pf2z+RLxCRlGS2O5qYz6y1jo+Ne90+u9WRiCVNIGgeUpIQUtd4qViNDics3Y5tW3fs3rnHaXdFh2PFiZJgYJYlJKDinHSNclnnpvd3z33JsnrlhM9N9RoBEhE3RCQc3bRx81//eu8VV1x1wvSZxxw75cKLPn7rb25f/ebbLp93bGKcAScyawQoBUVCsc52SyScKEyUqzUtmx0fGgrZbPaurk6nwxYOBgr58cLERCKecDmcwaGApmnABQgQXKBouLhJQJIKEcPBkMNm9/f6yya6Qokm52liPjNSJJ0Z3X9o2zOz7O+/V4pOYj4AVAxlnfGJcnkkN9Y3OLh1546tO3e0dHX4BvuTmZFitaoLYSoZdMFBSYEYioStdpvD5SxXy4qUkMBRcAmgpJAoiUCpZCrt8fa63L5y2USigCAQhUnDKomkVL1SHQ6G2g8fToTDwAyBXEgAJVGSAZSvi8BofpfFPm/9uofmPbupdeeoltMVR4UAIBERhBBccCEECBAgmSZquWqufyQ4MBYZ0fNV0A0p6tJIs3FfIdSecrUnnY5sf7iSyouyJrmQAIhCQk2yDJYOx5yzti/567tzHt2/+LXAzvs7V9zw5gNXzv7lU4eWHck6PLn+aCmR0/MVrI0axUAx7U4Hw4X0hKhUlZYoZnrTwf6JqC03sLH/4D3vPPuX9U/Palu8LLTl8dbXf7bi7l8u+utqy+YxKteIaUrUQGgAzKRszQKBRCFBSGmK+aSZG2MWev/L9YqUmUloJseYSNCQenIs1u1re2/fW/PXvLh6y/Iub5sBGpESXBw1F/sI8300/u/Gf435sKEb/QeA7/9XmI/+E+xDRBBgMnxCiPH8eGtr25NPPv2Zz3x22rQTzjjjjBtvvHHJkiXRaNScPCgREDiCjmggCik5F6FgyOmw9Q/6RrNpf1/v/PkLrv7Gt2dOP+mkGTO/+ZUvPvSH37753FNb583pWL92IjLAK3lgmgJQqMzbsQGocahrIhpNez39mXSuXjUm8sUjR1ruve++T3zyk8cdP/Xs88/72S2/2rR9x9BwLJbJ2XxD/lB6rIT94dyuZue8ZRsfmb34oWcXvrho3eYDXT3+iDeYbrH67P5gSZcap1gys2XH7jv+9OdLL7usaerUiy79xK23//ad999r7+zqHxgcGxs3dKaQACQDZNDg+fRszLlr46GlCy1vruPxFBmcGywzUfCFg+0Oy+HuDrvbHYlEU+mRgf6B7q4uf2+v3+fbv3vPnb/7/aWXfGLKlONOP/P0a2+4bv6i1/tDoUw+7x3od/X6oomEAJRKIgowxS0ozI+XMZZIJVrbW3fu3tnW0dZt6XF63EOh8MhYtlyrGowTEYIcHcnt2X3giceevv7aH5xz9nlTpx5/0cUX3/772zdv3TSSTRFxqk0YHQcSaxYOvrGQhQeJ6aSkWTFDU45EpBTVdB4IDx88fGTf/gNHjrTa7M6BgaFkaqRYqmg64wIBpQDMZLLdPVaX25tKj6BUgJJxECClVLrBksn0ps1b//Tnv1x22adPOGHGjBkzr7jiinvvv3f3vl1j+SwSEhEoFFJylDoXoeHooZbWLTt2HGg+5Pa6w8Oh0dxopV7lghEhSY7F8XDroQMLXna9vWrMZSFeI8VBCa4EV0IojpIpgolC3uPrdbg8k5hPSgHIDWFoQq+BwYhqoOJjlQ5ncPtB++Z9tvnLtz48a9lDTy2et+j9HXstQ0OJSDjZ2tr99KwX/vWb35150ulTj595yScuu+WW3657+73AUJgboCRJlFwwJrkG+lhh3GJ3OhzedDrb4PmAMwSOAoCTFEorl4cH21cvbV38aqbtIIyNgK5ls9n+gX6LxdLV0el2uiKhUDYz2uvzOWz22PBwvVojqQRjwDketbNQKJVS8VjcZrX7fP78+AQRSTWJ+dQkzzeey/s8vXarIx5LSFBKkkKSoADkUZUUVSr1oaHwvn0Htm/f2drSZrc7BgcDmfRopVI1DMYZV5wT06kw5ti8YefcOd2rlxf6vKTXQdPyuXG7zbFw4eKbbvr3c887f9q0E0459bTPXXHlb2///eYtW0ezY2DKZNUk5AaSFAnH2lu7QsHhSqVORChVuVyOxaJul6Onq8Nq6Q4M9YdCgV5/r9ViCQYCuqGjABDAhRnzDUJwEEJJJaUMh0I2q9Xr85ZLZSJqOMYjoJJcgkBBQtBIJnuweduzzzo2bijHQkrUlDJTa5GBZCiFklziaD63v/nQ9r27D7Ud6bT1uP2+4HA4nc0UqxVdcI0boCRIiEQjNrvd7nCUKmVFBBK5OVGV5BKBSCiVSI14vH6ny1cqV4hM6SOg2YoqhZRAUunVeiwU6TjcmggPIzMQGUgmgAnOOaCpQ42VJnbbOmavfHVT+85UbVRXHJU0sy6Ppl826jBCGAJ0JnVNaRoZBnGGwITQwaiSXqL6BFWLVKtQXSNDU8xALhAQECRqko+w4oEhy2Nvv/LHZU/e997LL3atu3PjnBsX3fPzpQ++6dkVFuky1WqqXmWVGqtWQa8oViFWRUMTTEgQJA2SdYJAKbnJvvcvix+9c8mDj22fO79n7QNb5tz8+t2Pbnhl72BHkbQ68RqKiuB1AANQCARhFpIQJIJsbGoQCYVCITnnVb2SK46OTqQnqrmKUdSgypUOxM3MaCQEQpNkNUN4OenRXGhb8/tvbV11oGOvxutEZAI+lCjVR327H43/6fg76NZoCUKpUEoEiUJJ+OBAVGa9ShHJhhb1/9vz/89j8r1IKU1Nlvnv0dHRt9e9/cubbz733HOPPfbYT3ziE3/+8583bdo0MDCQz+cZ41IiAAcUQgomuY6MAWNMTySi/j6P22ffsmPjAw/ff/nll59w/PSzzzz7Fz/9yXtr3hjoaHFv2rD71Rc3vTTbvmd7xOPIJRNGXZNSKSKhyADUmNB0kUhk+v1D4+OFeCy5c+fum3/163POOe+YY6d86jOf+euDDzS3t46XC8V6JRANt/X0uPsGS3WugyzVRCRV6rAH1m48+NTclQ/Meu2xOUvnLntvzft7O12D+ToOhtNvrFn//RtuOuW0M6ZMm/bpKz//zAuzux22bCEfig57fd5IJFKrVEmR4IJxzgVXwiCos7FY//6tbUsWWlasZoEwVetKCAairNczE7lgNOLx9Vosts7Ors7Ojra2lh07tr3w/OwfXP/90049Zcpxx15yycV333P31t3bYyOJGrBMIW91O7vtluBwiAsmwOBCAzQQDASGwElJzvTRsbTDZemxdEajkeFoxN/X29XV1d3d1dfnLxQKEmVxorh7554/3PHHSz/+yelTp5956hnfvvpbL7/0Yld350RxnAlNSYOKo6LzUHrtkqGVr7PgAOkaSWlmnZvBeqabAeOQTo84nU6fzzcwMNDf32+1Wru7u10u13A0Wi6XiUgpGhsbs9lsPp9vZGRkMp2FiHTd6O3tnTdv3jXXXHPKKac0NTWd9bGzfnjTTW+sWuXudefL4zpoTBo66DoY7GhdbGQ043A5O7u77C6Ht9/XYWnvsHR4+ryZbNpgVVIG1Sbi3S1HFr7qeuuNUUcPcU1JARK4RCEBJZeKEUGhNOH199rd7rCJ+SRKFOYyyQXXOQOp6jofToxYnL0WV39qvBZM5tttg++8f/iV19c98/zi5+csfODhZ378s1sv/PhnjzvhtBmnnn31tT+Y/dKr7d3W7FieMS6EYExnTGfCYMg0YYwXCxaH0+Z0J1MjjBlEElFwBIYgkJNkSi9W4oMtqxYefG1O7PBuNpYiJXRmlKuV7NjY8PCw1+O2WLq7uzoPHtzf1tYaj0V1vU5EiKZokwvkgEJKQAWxeMxms3l83tx4joikUmhKMsweDqWIKJcf9/b6rFZrNBrFhueFmUCKZrFSkqzVtVg82dnd3d3THQgEev1+i9Xa1tbmdDmHY9FKpSKBkxJULzh2btw174WetcsrAT9VCvH+/jdXrbr1ttv+5fLLpkydOu2EaV/+6lf+es89K95YuWXb1r7BwapeF9LEMbpEZn4SRBSLxtvbuwKBcKFcRlIChQDGhFapFEbS8cGBXrfH3t7Rsnf/noMH9/f192pG3USyArkQTAhmhrSa7ZnB4JDF0u3xuc1rEiRyKbgUgoApIaQg4DQykjnUvG32s47NG0qJoIIqkUCJQhGX0kDQBWcSx8vFdkuXzW0PxyOheMTT7+u0dnVYunwDvelcpsbqihRKGI4N251Oh8NVKlWkIgAJqIRUTCmmlCDiSsXTIy5vr83lHi+WFBGgQpRSgiIhFZNKkCK9asSC8fZD7YlQDA2BwM2JL7jGuMZA5yTSlexhb/uctXM3dmyL10bqigFJMMUYAEIIAIkoEUFwJoQuQOeoc2QCucktcsF1ZdRIr1K9jOUKlDVZZ8gFIoA0o265xKLS+/LRjZb9L25Y/MDyZ+9bOfveNc/N2rZkveeAvxApqkoNa4aoG6yu63WN6xoaGjJdcIMJIZAJ0IFrik/wyuBYZEvP7pc2vHbf0ifuX/HUo2uff2X7sv0DHeFSqqaYDrwmRFlAXUlDKYaygVqPYj6zjAACTbK5VCs4B2xrt7yx9J0F249s6PYfCWR6s1qyLPMGVc0QDkWoSE5S2EiCK1YX1bHiaHYiw8AABA4CpDBboIiOqgP/GeMjzPe/aPytjK/RP6lMEyAEJbmSQkkh0RSWHDWEbETy/v348HMeDQ1Uf/da//knf3tCf//H/6eDjm6AAGDyv4FAYNmyZddce81JJ5/U1NT08Ysvvv3229evX9/V1RUMBnO5nOBCKSkEE8iF5ExyTWgCOZEczabaOg4vWPTqz371k4s/efExxx5z0YUX/ebW27Zv3jQSG9ZHUrH9ew8veHXXK3P8zXv7e9p9NstgX38ylS5WqgagabUkQI2N5X29/a1t7a8vXPjjn/z0tNPPnD7zpC986Suz5sxp6+nOV4pAWDbKgeGh1u42l99bqtVNfa8mKFc2+iKZvW2e5e/seebVNfc9Pf/JF5cuWvX+e9sOPv3c/Guu/8mpZ5x/6pnn/uu3v/vCq/OsHk/Z0HWFodiwzWkPBAOVSoWIhBBMcAGchEFQ57lE6NDOrmWLrStWsaEQVeokACRyiZpgxUo5m8vF48nBgaHDh5sXL1l4++9+c8WVnz/pxJnTpk296qorn3zy8faNpR8vAAAgAElEQVTOtuxEVgODkxwt5OweZ4/TEowGmTAEGgImMZ+BwEgKzuq53IjHY3c6rWNjmUq5ND6eCwYCvT5fb69vaGjIZrW+tebNm3/xqwvPv+j4KdMuOf/iW2/+9do1awYG+qu1iiRExZU0qDQmuppTa5b0L3vNGOojrU6IUgACokRo+FhJzvnIyIjH7Q6Hw9ns6EQ+H41Ge3t77TabxdLj83pTqWS5Uh7NjjqcDo/Xk0qnzAtGSpUZzezes+fBhx684sorph4/temYpks/eektv77ljVWrQpFwzagJ4kwZBuo6aHVeN4QBKCSpTHbU5XE7XM7gcCiTHw0MD7n8zh5Hj9XRMzjUm8vEjFwq0d3SuWyhd93qrNNCXJcmU4AIH2A+USxP+Ab6bW5PaHhYgDB7Pc38dsGBc66kYgZLpdIOp9vp6S1UdQ1USYNYqrx9T+cjT7z8ne/96BOXXnnSKec1Nc2YdvL537j2R4tXv+cdClcMA4hAEROCcZ0JnQPjUujAx4tFi9NpdboSyTRjBhGi5MLEH8hJGkorVGIDLasXHnh9znDzLmMsSQQCgYHQmVGpVjOjI8HQkNPl2LNv945d2612SyqV0LQaIpgdYKgQEBBBEsYTcZvd5vZ5xnJjZqctmG9SmX4WkojyhQl/f5/FZh0eHhYgpGzAQlM+xVFIUjVdiyeT3ZYet8c9nh/P5ceHY1GX291t6e6xWXv7/Ml4VCvmqDbRf3j3oRWvdaxeNnhwT/fOrc898vB3vvnN084449ipU84+75wbf/hvi5cuae9s9/q9nd1d4Wikptc46CANQAPRaGA+pYYjw+0dHcFwuFApC5IGMi6ZVFwiM7RKYSKbyST8/d7DLc07dm1vaT0cDAfG82MG0xqtzVJwZIBcEaKCoeBgj7Xb5/eVq2UiEhKY5ExxToIpLpQgFJTJjB5q3vbss/bNG0rJoIIKEQcEIZWQUkjgCFxirlRo7W73+D354ni5Xh7LZwORgM1l67B0dtl7egf92XxW0+vD0WGny+VyekrFskQCc7eBkklpSOSkuJLxkbTT6+1xOHLFgvwQ5pPEURpSCSLSa0YsFG8/1BZvYD4hgHGhcV43WJVBTZCRqaQPe488v+rFDe2bY7VUXXEgAvxAeGOmigGA4FxwA4SBYCAyBG5+xyBASMEUM5SuQU0XNQY6oECUjXoqR0PwmmJZXhrIRdsGLTttB7ZZ9u32tHRE3cFKagIqhjKY0EDoyA3OdC4a7nqMc24ACCk4MiEYCl3yEq9EJ+JdQ9Zt3bs3d+3c6z5sjXoT1WxR1DTBDM41ISoANSV1JRmiaFyNwCcxH0jBgRtCSVnWir6Ie92uNfPWzHl93dxF776y7P0Fq7ct2XT4nYOWXV2eVl/QGUkHs8VMWS8xaXzIGoGIlJAMTfM/NMG5afnQWCX/KTDgI8z3v2h8gJNIKWnSeVICKmkCPq4kl8gkMgnm1PxAjvP/hvk+/PP/Gpn9dxBw8lfyb1tx/8GYJADMhzck/Si1ujY0NLRo0aKrr/7WlClTmpqaLr300r/85S/r16+3Wm2trW09PT3hcKReryslP8zzMeQA3NDrXo/ztYWvfve6b598xklNU5rOPf+8O+64Y9f2HaWJPJHCiXzy4P72hfOPLFmQ8VhjvU6XpaOzvd3mdA6GI6Pj+bpuIEoBMhZP7ti5++FHH/nq178286QTp02f8a/fvPqlefP8Q4G64EDESUxU84HhwbbuVpfPVSiXGUcA4kBAZCgaryl/ZGzbQcvzC9be9cDsW35337//7M5LL/vKtBnnnHDiud+97sfzF68cGI5pUkqiKoi+YKDbah38APOZ/YDC5Pn4eDJ6ZK9lxVLbylVsKEwVTTEQQjAELhGVlFLVavrgYHDV6tU//cVPzz7vrKamphNOOOHKKz//+OOPOhw23agTkSE5U2I0P+byuW0uezga5oKh5IDsQ5jPUJJzVh/PZdxuu8NpHc9lAQQR1er1VDrtdLm2bNny5BNPfv+aa0895bRjj5lywXkX3nn7nTu37RjPjZuXByoQyKTkVJ4Q3a3x1ct9S17XB/xUrxGYkhoUJuZDRETGWDKVcjqdkeHhcqWilNJ1YyyXCwaDPT09rW1tVpstPBwJRsJdlh6n25VIpUBKDnI4ltiwceOtv/nNhRdf1NTUNG36CV/44lUPPPzQ+g3v+fr8GjMkSaGYDpoBugF6nWs61wVyJJkezTjdLqfLlcqkhRJ1Vsvk0v7B3raOls6OFr/bng30hZr3dSxe4H171Zijh7iuUDQKRCgAuemWUyoX/YMBu9sbHI4yEFJJRJMsQ5MvI1TcYNlM1u10OxzufLHCEHUB6Wx549YDt91+92lnXtx0zIlTpp154umXfvbL1/3h3mcPdfeli3pdko5kIDFEjoID48CERANgvFiyOlw2hyuRTB3FfAwlBxPzIVNasRIbaFmzaP/rc8KHdurZJCngIDg0aq0ceKVWTqWTbe2tW7Zt3rt/j9NlTyTihULRMIwGh4eNiRpPJmwOu9vjyebGFJGZNCDMv5ESpSSiiWKxf3DQYrOGIxHBxdGWrMYSaPZf1HUtnkx0dnd7fN6apqFSBmfZ3Fj/QH+P1dLe2eG0W5OhQZZN9jbv3rFk3juzn1z5xMP33/LLyy688Pjjpk6dNv1Tn77893/8w/qN7yfT6Vq9msmOdHV3B4JD1VqZCR0lQ8nMrYsEIQHDoXB7e3soEi5WykJJAzkDA5B9cMOUfHxizONz7967e9eenZ3dnX0D/pHRdE2rGtwQwE3bGkXyKObr6fX7S+Y8RVNdJ7gSTAohj2K+g83bZs1ybNpQSgSVqCrFAYQAFCjN7ThImStMHGlvcfvc5UpRkVQkq/VKPBFzepxH2o80tx329nnTI6m+vj671e52eMqFCpk+SWbpGoWBnCsUEhMjaafX022z5gr5Bs8HEhGk4oAGSk6ktLoeDUdbm1uioWFhcEAT5xiMazqvGVAD0kfKyUOuQ8+ueO691o2xalJTHBQ15HxHMR8HYIILxoFzFCafyhC4YEIwAI6AICRn0mCgc6ELwY/2ZEsEKTjozNAl14hXyZiAUo7lc2xiAisl0mvEDRICuOBMcq4EB8HMWcSFwc3sNIGCI+fAhRASBSEjUcbqmD4+qo3necn0XDRQ6IbBDG5wqCPWJeomKD3awGEKWUAqAZJz4EwAgibqmVLK1t+1q23Lu7vXLn1vwUsrZz352oNPLLj/+aVPLlm/4O0dq7c2bzzYs9fS2zUQ7U3mo2PlkYlqrqQVNFETyjRdmnQbwI/ydj8a/2j848uiAZioga4mUZ1UXComFVOSmZiPAEigMjdlaOpu1Ie9W8znmeTpTGWeed+RhErJo+3q/+BQqvGQv3lmov+KEfxv3k7Djk8qIioVSz09PY8//tiVV37hmGOOO+GEGVdf/a158151uJzhSMRud+7atWfHzt3dPdbUSFpnhkmtC4kMgYg0XXO7XC++8PzV3/rG8TOnHTPt2Ms//+lHHn+so72jUixJAYTIR0cTzQdbXp93eOmCSngAyrliPjMw2Ndtt7Z0dXbbrMFIOF8oFIrlvfsO3HHnH8+74PympqaZp5z8k5/9bN2776QzIxoXTMq6MHQpJqrFYDTY2tnu8npK5SozkJvlQwN1rjRBjChX0bvsgw888uLnv3DN8TMuaGo6aeq086744nVzX1vrDyR0pZCIEZU59IciFrtzKBAplWtmB64BaCAIrhNoYmIk1n7A8sZy28pVbDBE5bpiwDlojGuMExGAisdSb6xc+8ObfnTSaac0HdN02plnfOd7331m1jP79+1LJpOaoTXKcES5Qt7t9dgd9shwRAhhNuWZ5TzzIIVCGOPjWYfLYbFaRkczjaYZouTo6PZdu++884//8i+XH3/8tOkzTrz805+7444/79m1fzSTo0Zvr2QghESlkColtFrib65xL1lc9fupUiNoFOZNhGIKxgwmEomU1eYYCARzxSISASrOQdPZaDY3MBTottq6bLbm9vbte/daHM5YKj1eLHVZ7S++Mv/b11xzyumnH3PclHMvvOiXv/71yjVrff0D/cHQYDicL5cMwUAKJgxD6EwYkx4kQCo9Oupwuq02RzyRBImgQACr1SrpdGLA3+vp7hns6rK+u27vc884Vywes3QSq5PkKE0bDG4K2pVSxVLVPxhyePqC0YQB2DB1M4cA4EKCZDrPZsY9zl6Py1+uaLlCqdvueuGled+77oennXlBU9P0cy+6/Jof3Py7Pz/1u7tn33HvS7Nfe2/9bot9YGSsTFyRIhJKMQAmOAdkHCYKFZvdbbe7E4kUM3QilMhMUS8CJ+RKK1djgSOrF++d/8LQ/m1aJklyUpVlNjAKROScBwKB1taWAwcOtLQc6enpcbk8oVAkl8sbjCvZmOqJRMpmd7hcntHsmFJk3njMujxKhaiIqFAoDgwM9Vis4VBEMDB7WoUQZryByeVrup5MpTs7u50ud7lcRZREZDoKjY3lhgJBj9PZ57BHPM5976x96d67bv3Wv37jovMvmD5tWtMx555z/o0//PGiZcvsbnexUgYpa/VaNBrt7OgMBYJavQ7AJ7E2gjB3vOFQuLW1PRAMF8sVScokm0ByRA7cEFwnhXWtFo3Hurq729vbHQ5HT0+PzWbr6+uLJ+KlUqlhGUoklQwGgxaL1evtLRZLqlFpPWo4gICIBECpkdF9B3fMmuU09XysRsilEEKgeZgfRalUMova4+PjQghTx8w5r1Qr6XTa5XZZLBZrj6Xl0JHWQy1uu6tWrJpCHZOiE2hwNFAJkCKVSbm97h5rT74wbn6eIACFkChMrzgpoV6vDkfCRw43RyIhnRs6Cg24JpgBXOO6BjonkSqlDzqbn1n+3PqWTbFaSlOGqeeTgCAE55wLNITQOOPcTLIQKAVIIcCcV8A5cEQugUnGwGDCYIIz3ugLMi8JDoIDY8gMaehK15SuKaOmjKpiNckNFEII4AI4B2GA0BENlAzQ4MLgvNF92+jlRzQk1CUz/cMNxXXJNGSGBIMLQzMMjXEOApUBYMAHfbsgUUhkEnVEA5ABigYoBaG4AVqdVatGaULPDk8MdQ42L9r48uwVj63YvPD1da/MXvzUwy/d+/irD72w9JlF77yyZtvSTYfWHXLs6Y27x2oZrhhKbEwxBPWRnu+j8Q/G/xnmk7KxY1RcEleKK9Vg+wglgVTwgaGCbMhujubYKlOO0KDdlERTtYMKkXDSGXkSz5l/jKRAqaO6bYmEitA8H/wQe/ffcYR/R/WZfstERFKlEslNGzfeeecdn/zkpSecMP1jZ579i5/fvGrVmqFAsK7rusGSqZGOjq6du/bs3rffYncMBoPJVLpSrYKSSJQvTBw+fPiB++7/4he+cPLJJ5542knfvf6aF199yeawl0slIiKUBCjGxtItR1oWzj+0aF4l3Ed6EUVtopiLpRMDkWB/YKC3z9/V3f32undu/90dH7/k0uOOP/78iy+65Te3bd66NZVOKyIkYig1IbhSpXotEo+1dnW6vL5yuSo4oiDOJDMAJRGRgbJ3MLRg0epvf+9HJ5368SnTzr30X75xzfW3/vp3Dz/70sr3t7e4B6LZkqErMohC8RGL0+/zB/OFiiQyuNSE1AEFCJKGKI0mLS22NSusy1ewwSCVa4oJzsA0sZsoVnp67K/Mfe17373+5FPPaDruuMuv+Pyf7r77nfXr29o7nC631+sbCgRHMplaXVNExVLZ5/PZ7Y5IJHK058Ds+27os4kUIBSKRafL1d1jGR3NSkVC0lB4eOWat35xy60XXnjx9Okzz7/gol/efMtjTz69bOXqw83tgUBkfKJY0XQDURAJc+tQqUiHPf7WW67Fiyu9fqrUCJVEBCmFIpAKJAmpGMdEKmOxu/qGAmMTBSQC1bDCZhwKpUo8PTIUGbZ5vQdaWg60tO7ce2DFmjfvvOs/rvjSV6bNPHnmKad+8StffeSJJ3cfODicShWqtXAi0RcM5ktlJgQqNG0RJ+/1QqIiGh3LuVxei9URSyRQoiKllEQUhl4vjefHools/5B/69YDzz3bOnfO4M6tlXTMqJcAuSJCqUwsQ4rK5fpAIOr0DYRiKYYKFAk01f9gWt0hSMGwVKgN9odtFpfD4X37nQ1/uus/PvPZK6bPPGXGyWd85evffuDR2eu3HDzY3vfW5o5n57/38AtrHpmzZs7ijet3dDl647mizhRJ08YZFROqUNJsdq/V5o7HTZ5PSuRSCgkCBSPgpNf01HDrmqW7573Qv3tLfSRBctIFDxoxU0qilNFozG53OJ3ugYHBoaGAy+W125xulzcUHB4fm2A6ENFIOut0eFxuXzabU4oAGrFS5mH2cBSL5cGBYHe3LRSMcAaISkplCvtMooiIDJ2NpDLdXRaP21up1CSaBXqplEKUum6MZUY9Vut7b6x44He/ve4Ln/vMaSed09T08ZNPvv671z755KztO/eGovGKbpg3ylq9Hh2Odnd0hoeCeq1uapqxYaIMZtTpcCTa3t4ZDEVMdxVJCs2EBQkSOQInIl3XksmkzWbzerwj6XQ0Gh0YGHC73S6ny9/bF48lSqWyuWbHonGH3enx+AqFEhEhkpSNt2mS1gRI6czY/kM7Zj3rev+9ciSgjBqhUA2PEGlmfhFRtVzpaG93OZzjYzkQghSZ9vJKKqaz3Nh4KpEKBULdbV0Hdu07tPdgaCBQHJ9guqEkEqFSHNCQikslRrNpX6/bYuvJT+SIlCmZMIupCBwlSJKaXosMhw427w9GhnTQDYW6Qk2iIVEHoSPnJFPl0YPuI88sf25966Z4La0rQ5I025ZRCMH5pJZOmAIH2fDuBmnCJSkEckQmkUvgYKZfCG6qcEAKYco6zJnBhWnEpLggYSihodAAOCAAAhdHTSIbmA8lA2QCeKMnGVEgmoUtQwJTgpMAQlANMu+oHQuCMJc3BEQTvDb6dhUyJQ0pDZQGIscPFFGTa24NS/6Ea0Pzm7OWP/L00ofe3vfGYdfejt7mbe3vrz/w5tqdy5dtWrDgnRfnrp398urn1mxb3ulp00EjItPW0ez0mFzy/ikg4SPM979pHMV86m8KqubiKBSZrt+CFDQIOJRKglIgFcIHKr8PoNkkX4hCAHBADhJQTdojS3m09+6D+rFELpEryRUIEkhHceVRYsN84Acc3t/YB8rJO6M5iAgEpBLJd95e99Of/PSUU0455phjLrzwoltv++2OHbsyo2OTb51x6B8Yaj7SunPvviPtHV1Wm83hisbjuYl8MjOyY/euu/5y14XnX3Bs0zEnn3Ly9667ZsWaN8KxiDBjPFAiEwSIExNjne1tC+cfXDC3NOihap6kLiUTCmpMz+ZGW9taXnzxpeuv/8FZZ507Zeq0iy/95J133bV7/76JQomIFBED1AUwlEhUM1gsNdLebXF5e0vlKoCUSIIrBCWl0nTd5fHPnbfoX6++5uRTzzv51Au/9o0bH3/6tTfe2r1o5ZYnnlv2yKzFr7+x9UB7XzBZylX5wPBot3PI4Q1l8xUg0rjSuDJAIUpSAsq5tL3TvvYN67KlrH+AKhUSnAvQGE9nxw4cOvLQQ09cecWXp0098Zhjj7/kU5c98NhjLR2dlWp9olAKBMNdXT0dHV0ety+ZTNeqWi437vV6HY5JzHcU9Enze0SplEAsVWoen99idSRTmXyx7B8MzF+45FvXXDfjpFOPPW7qpz512R/++Oddu/e2dHTsP3R4/75DHe09vt6BaCI1XirXuNABUSqqVqXLGX/7LefixWWfj6pVUkpKRCmBSCpCRUISFyo1MmZ1evqGgmP5CSQSijgqoRq8MhDVGIum04c7OpauWnP3vQ9+87vXnn72eU3HHX/CSad+63vXvvjKq96+fk0AEZU0fTAc8fYPTJQrHFGSmmxjRynhaDPdWG7c4+212hyxRMIsd0qJjdAkqYgB5Yvptvauea8cnjPbvm5t3OPMJKPF0gTn3GS5TH6rWtODkYS7dyAUSzIkoYiZ2joBQgDnICUhULlQd9i9776z8fnnXrrhhh+eddZ5xxx73Kmnn/mda6+b//oSh3egqFGFkycw/u7O7vmrdz364pq7n1j44Kxli1fvbu4cCCYK+SrXQDEkLqlUEzZXr8XuHo6lDMaIFKKQZt2LGSQ4GXWRSXS+tXLv/Bf7dm6ppxJml6mZ/T55Q+AgIsNRj6c3EokWi+VKpR6NJt3O3q4Oa0+Xvd8/lEnn9DpPxEacDq/b4x8byxORmVOBqCYzDIioVK4GA8PdXfZAIMKYaNiqmx5yUpqYjxkskx619th83t5qtW4mXZkXoVJK17RQILjh7XW/+/kvrrjownOnHnvJjOOvPOesX11/w6olK/y9g3Ud1NHsGUmqWqvFotGejs7w4JBerSoEMt1JESU02sIT8WR3tyUcHq5UqjTZ0iYlKWmKY4ioXtcSiYTNZgsMBbjBOOcThYlQKORyuHs6LdYeWygYKhQLQohEPOlxed1u70SxRDRp56uOtjgAIVJmdPzQ4T2zn/O8v74SHiStQiiooWA1PRUUEVUrla7OLo/Lnc+NS0BSZHrf0OQ+G0mraQO9A837Dm3ftLW7vWOofyAzMqLVaxKFUiAlNyN4xnIj/j6v1W6ZmBgnUkIIaSaBNcwcUBLVDS0cDR1s3hccHjLQ4CQZkUHKkNJAMCRwkqlK9qC39dmVL2xo2xyvpQ0T86GJ+QA4AEiOkqMpzRCTmM+UlyAqANmQyh11GRQgTJGRAGnaPn7Ii9UUxwqQgqMwABigKUaEhq00R2CIDCWXiktpFmPl0c6hxsIESpk2y43ClpQoUaEiPLp6mS7/UpH5TQGARE6Sk2JKGUoaKA0wYR8IyYViGlSzlbStv+u9fW+/sub5F1fPWrD+pbf3rhwY8ehUqlJhVE/0j3jb/c1bWzes3rp0/tqXF7+9YG/rrjrXiAgmW4I/xIH8U1DAR5jvozHpmfKhQ07WXVFJONrQhxwlTrb2SnOHKlGA6cIKePRCRWXmnqGUSFKQGWllbqeQKTQkGMgNZMx0XWrIF2AyrNDEEJM4bxL8fXBnJCIiROzz9y18bdG3r/7OjOknNjUd89nPff6hRx5v7ewZmyhxaS6fJBQxUEPhaI/d1WN3hWPxcCzucHttTtf+5ubXFi+6/t9uPP1jZzY1NX3srLNu+vGPVr+5NhQbBiUBJQgJHCQXhJKKxWJ3d8fr8w+++lK1z0OVcYK65DoRcYRQODTv1Ve//tWvzZg+Y+qU4z/5qcv+dPd/bN21K50d0wxhusFxVDqALgCJ6kwkM2OdFrvD0zterDAhBZBuABFVavUuq+3+Bx/5zGevnDL1hOkzT/32936w/I31/cH0WAkHohM7m92vLN109yML7nni9ZeXbNx5xHeoZ6jNHnT2p7JFnRPVeSMySXAkQFmaSFm77atX2pcs5D43lQukAAhDseG317/745//4tzzP37csTPPPPOCq7917cOPPb330JGR7DgRCVCVij6ayfX7Bxw2p93m6PcP+Hv7rHabw+WIxocFcEkSpOQCmVnjEGgIUTNYoVIfCEYcnl5f/9C2XXsfeOTxyz57xbFTT5g6beaXv/L1556f02Oxjo5l+4cG2zo7HQ6X293rcPnae2x2T28olhwvV4QAqtWU2xVf97Zz8cKi10XVEpFslD6Ouh1IRQiUyeQcTm//YDA3XpREAhUTIEAKLuXRjXcik31nw6Zf3HLbhR+/dOrx05uOmfKxcy/44Y9/tnLNm4OhYY0jEQlFhUo9EI72DwQmCiXOhcnefXi7IaVURLlczu/32+32WCxmGkM29iTAlWm0pmlFl7N31Ur30sX+Te8HrD12S5fb606k4qVKmQlhErp1jUXiKVdvfyAS04VkSLqQupCawTWdmZeEAIpEEsuXr/7JT35x0cWXHnvstOOPn/G5L1z1H/fdv2XHzlgqVefckFTSqX94tM0+aO1LdfeO7G4dnLt4+/1PLL/3sSVzF2/e0ewdSlRKjARRhSuHf7DH5QvGk3XGJZEQghuM6wbqOglGhgajKcu7bx58fd7Azm31ZJxQIAouBZOCgTBAcIkGYiQa93h8gWC4WKoCkqaLUqk+khrz9w5aexzWHkd/X9Dl6u2xOty+vly+SEQMlcHRYGgIyYTkQiFRqapFInGLxREIRHSDAypACQimFMS8Oei6nhnJ2Gw2n9dXKpWEEJM3smw2u3fv3vvvuffrX/zi2TNnntTUdMlJM370tS8+d/ddm994o+dIRzScKBTrGv9/2Hvv8Diqu21YGNvYxjbGmMQEAqGFQAIhBPIQWujFEEggJATIk4RAgIRAwNimuVfcG7bB3bItW1Yvq5W0fbb3Ojvbm8pqe5+Zc87M+f6YlRB58lzJ9+b76/34XXvpWs1Ku2dnzpxz/9p9IxZjARoVS6VgIKBWyH0ed7VYEJa2ukYFQkJkJRaL6fV6v98vdNp+lf4dQgh4nq9UKrFoTK/Xu93ucrksLFw0TeezuUgobDIYFXKF0WiMRCIkSVosVqvNkckXEMa04ChDDkLIsiwAACOIh4Yy/f0DG9Y5m0+W/U5cyWJIcxCOQ5L6RMzn8xqNxm63ZzIZYagTPrOQ5+U5HiEUi0RNeqNcKtNptDqNVqPRkCSZTI4yTJXnhYWUSyaHHQ6bXq/PZjN4nCiEQ0KOkQUQIo4vVav+UGBQOhAI+RhYY3nA8ohBiAGwxoIaYmuYjZaG+qySVZ+vOy07FyklKjwNeASgoA+COMgjjhv38OtRNgiZOoU3hBDVvQiAoLDxTNxy9Sz/ZMD3ZfyhXvQppOQRVw8MC/sPX88tCY9/DJWNb351OsivcFOMlxx9ibd4zCOMEA8Rz3I8w/MsxizGDM/XEKoBSAMAeAQxyLNpE6XZf2bXB5vfW7Xr49bBJk18rLQAACAASURBVFfMqnbLNh5ceaT7gDmkY3AFYKaKyhVQLNG5Qi2TrYzFxiKxZIyGLOKx8P15VOcx4r/u4fja/hPjJ0J945Np3I/4MgSIOR7zgh4mgIhlOcBwkBWCOYDjQL1GZQLzARZAhCDHI4QRwgjxCCHhN4BhvTeErz9oHtAcy3CsIBAJuXHuDY7n+S/THP8Q5xOWxQnAl8lkpFLpBx98ePuP75g5Y9a8efPvvue+Dz78uLm13eJwe4MRfyTuC8eoYMQXipKBsEKj7+mX9A3KXF4/FQyrtLovjh77y9vv/Nfdd82YM7uhoeGb37ps0c+fWrN+XbdY5KK8kXjc7w/6qICf8od8/qFgcNhuD7S3965Z1fLJB76ezrTLmosHR2MRv48alEjWrFlz7z33zp514YWzZn//ph+89OLLm7du7+jpNVptLo+P8oX8gUggHAtEY8FoNBCJuSm/1mjpEvX3DcrMdpc/FIsNJSPxYbvT3Xi66ZXXX7/62uunTrtg7sXz/+uue99b+lFvv5wMxMJDWbtvWGbwnWhVrtxy/M/vbXrl7XWLV+7/ZNPRLftbTrWr9I5IeKQQTGSCsbFAaMhLBmL+UNzlMrW3iTdvlKxblZH0VSh3zO+VqWTrN2965PHHL5o/v2HKtAULrnjssWeWfbDyWOMZiULt9FCRaCIUigf8ES8ZsJjsKjnR193X3dHd3tbR2tHW3det1qv9YX80EYvE44FwxBcMe/0hkgp4AyF/JBaIJuSE9tjJpjUbPn3mV7+56trvNpw/fc7FC356z88++HB5R0ePy+0hfZRCrers7VGqCK3WoFBqWrt6mzu6uvr6CZ2BcntGXa5kb4999y7ZhnXevu64256IBIN+yuej/IFgKBQJh2OhUDwUjFnMjn6xVC5XW62uUCju94coyh8IhGKx4eGhZDSaMJisnx869usXf/etK69uaJg6/YJZ11z3vUVP//LjlWtaO3vsbm8gEg/FhvzhmMcX1OhMCoXa4XT7ff5QIBAI+Px+n3/cAoFAOBy2Wq0SiUQkEul0ukAgMPFSMBgIBgPhgG/U7w2IRdrt2zRbNpsbj9vkMlF3d1tHW1+/SG/UuzweyhcIhqJeKmAw2wZlSoVa56YC3kDY4wu5fUF/KBqJDUUTIx4q0DcgW79py8OPLZq/4JsNDedfOHvebbf/11vvvnfs1CmdyUiF/IFoiAwGnVRQrjV3DRIKI2l0D6mticYW7erNTW8s3vna37cuWX1w58GuVrFebQ2YyVi/xiomjITV6Q5EfKEoSfm8Xsrv9Ya93riPGvZ6okZt357tretWao4c9GuJWNAXDPl9Yb836PP4KY/PRwWDgVBErdWJ+wdVhNbp8gZD8UAw6veHPR7KZLRKBuVdHb0d7b2trV1tHT1iidxscwYj8VBsKBhN+ENRbyDs8QVJX9AfjrlIn1pn6uwRy5Rq0uf3B8P+UMgfDATDoWA4FAwGQ6GQ1+s1mow9vT0SqYSiqEQiEY/HSZKUSqU7dux49tlnr7ziilnnT/3GzJk3XLpg0Y9v/eSV/+7c/5m+p0fSKZKK5Wq10e4mPf6APxKJxmP+gN9gNHR3dqjkUtLtjISD4XAwEPAFgwHBIpGIyWTq7+8XBEjCodCkqxwMBAI+ny8ojMpoFIlEcrmcJMlwOByNRsOhUNAfcDtdOo22p7unvb1dJBL19PT09PYOSCROjzecGA7EYsFIJBgKBQIBn98XDPiGA7600eg/09T28TLl57uDqv4RyhYPkAEfRfkC/kAwEBQ+NOh2u7u7uyUSidPpDAaD4XA4GAwKZykUCvl8vlAoFA6HjUajVCLtF4sJlUoqkXZ0dHR3d8tkMpvN6vf7YrFoLBZzOh0qpVIsFjscjlA4RPl8/kAgFAqGQwG/30dRPn8gRPr8GoOhraNVqyP8QS8V8lFBvy/g9/mDXsrn8Xu9Cb+WMp6WNH+4e/kp6dloeajC0wBDAAVuap6DPMdziIMACkWTDIK0QCHEAgZAUG+PYFkB/go/v+z/ACxg64BwMuyu19hNArzjgG8il1V/1EEdjzFfLzj6chOcqCn/KpvEl8+FA4hHkAeIZzheaHymOY7leYbnacSxHCox5fBosFPWsv3oxpV7Ptx9aksP0R4comqolCwlerRt2098eqjlQDQZZHkGYywopwuGMKIBM95aKdA9CzI1X8f5vrb/9/aV6ftvmeD8AJ5nEccAnmU5ANB4FTGAPMfV43ETdd2oTko+EefjeIQwBBgCHrK8EAxHDA+ZOictQDysPyYhPOFun3xk8r0tHB8ZGent7f3z669fe+11DQ0Ns+dc9PjjT+7e85mK0FhsTkJnlKrUUpVGqdErNXqFWidREO3dorOt7S0d3Qq1XqokDh07/rs/vnL9jTdOmT5t+qyZ1914w/MvvrB244bjp0+19XQNKuRKtVqpIlQKQqUg1EqVlSCc/f2WY8daP/qg8d13tIcP+iViv45QiMX7P/vslVdeuf766y+cdeGllyx4+MFH3n3nvT279h4/3nj2XEt7V7eob7Cvb7C3b1A8KJep1IROr9IaJAp1d99g07m25rbOvkEZoTOqtIaOnr5V6zY8sujJiy/95vnTL7jsim8/+cwvPvhkxZHGU/1ypUpnUOnNcp2NMHllOk+LSLt135n3Ptn553c3/PdfVr/y9sYlqw98dqy3XWzqVzoUWrdK45BLtUZCb5Ep+o8ebln1SdfHSwJnTtjazzV+vv/1N974wY9unTrjgqkXXHDd9d/79W9e3rp1T/O5rl6xtKt3oH9AoSL0BKFXEzotoTfozGqlRtzdd+7MucbGk8cbTxw/feJsW7NosE9GKFVarUqrE061TKUhdEZCZxyQKnbs2fe7P756y213zLpo/nnTZ37ryu88/eyvNmzeJuobNBjMBpNZqlS0dLSfbj4rFg+oVBqFStvR03fqXEvjmTMt7Z1SUZ+5p8d26KB8zarOjz4gTh41S8RmjUqtUqiUCoIgCEKjJnRqQq9RGwYH5C0tHe1t3f1iqUatJwgNQag1Gp1OZ5IOKo8fO7V48bKfPfDwvAXfPH/azAWXXnbPvQ/85W9/3777s1NnW3rEg/1ShWhA2tsv6RuUDciUXb3izs5eqVShUhJqlYpQKVQqpVKlUiqVCoVCpVLpdLrBwcGWlpampqbe3l61Wq1UKpVKJUEQarWGIAhCKXcQCuPpxoHVqwZWrdAePuRQKPp7RWfPNTc1nerq7uoTi0WiflHfgEg02NPb39bR09HTJ1EQckIrPAidUaHWdfaKt+zY/dLvX7nplh/NnH3R1Okzv3PNd5965tnlq9e1dHSqtFqdyaDQKKUquUSllKrUbd19jc3tbSKpTOvQ28Nynb+5y7Dj865law/+Zen2N97fsnjl3nU7Tu452rX/lOh4h7RNohnUmGUao0RJyJUqQqnUKhQGpcKikJh6O85tXHXqo8XiXVu0Xa0GtYLQqJRalVytlCoVUqVSqdZqdYaenr7mc21d3X1SqYpQ61WETkVo1GqNVquXSZXdXX1nmlpOnDh9/MTpU2dbWjp7egckwrcTvqBMpZGpNEq1TqIguvsGGpuaWzu75YRaqdGqNBpCTajUBKEm1ASh0WiUSqVYLD579mxnZ6darVYoFC0tLZs3b/7DH/5w2223XXjhhRdMm3bN5d/65YMPvPr0U8v/+N/HVy23tp7zSqWiMy3Njc3nmttF/YM94v5esVgqlylUSvFA/6nTJzs62hQKmVar0WrVBKFSqwmVSiVc5YGBgZaWlo6OjsHBwYmrrFKp1Go1QRBKpVKj0ahU9VG1t7erVCqtVivQQ2rUar1Wp9fqBvr729rampqaGhsbGxsbT59p6hKJBxQqKUGoNGq1Rk0QhEpDaDUqm0ru6xOZv/i88e9vdW9Za+w47SQGzGoZoZDJ5UqFilCpCaVSqdVqVSrVqVOnWlpapFIpQRAajUatVqvVao1Go9FoVCqV8KS3t7e1tbWjo0OlUikUis7OzjNnzjQ3N3d3d/f390ukUqlUKhaLO7u62traZFKZRqNREiqCIDQatU6rVqmUCoVSRWiUaq2ov7/x1IkeUadKo1CoFQpCqSRUBKFRKJRyQqG0qLs1fQfaDi3euuyk5EysMixgPojAl8SvHIcQFAgDBNoflq2xLA0Aw0JQf0wyYc0HgngHhIAFkAWCDjiavPOMhwkm9gs0rsb01T2NH6ceE2rI0SSJ+X++OX7lOMfziEOQA5BjEEdzsMaBGgIMRgzmaA4BzGUqGYNbu/nA+g8/XXyodb89bCzzOUF6AGAmzSRPdBzZsGdNt7wjmgxDDCDHIB5wPJqIQQoFo5BD41X06B8G8x/a15jv/xfGj9OgYDzeX/vP5s/EvBI6PTDmeB5wPIM4WmjyYiENASNIMXI8QLzQ+cSiSbXtddl0CBESIB1APIt4AHkIxvHfJCFwILC915ljBO5VCCbfvRN9ghNNG4lE4siRo8/84tlLLrn0vCnnL7zs8hd+++KRoydIb2B4JBWKxK1Ol8NDOj1ep8vrJv0uD2WxOWRypUSmUGr0vf2S9Zu23P/AQ/PnX3re+VPnf+PSZ3/9/Jad21u6Ok6cOX3w+NFT584q1ITLS1J+v8/n83q8Hpc77HYPmUzhzk7RqlVn33+fPNcyptd55LJtq9c99LMHZ8+Z29DQcN21177++usd7Z0KBdHfP9jXJ1Jr1XaX02A0icWDTWdaTp451ykSawxmp8fv9gaNFmdnj1g0IDXbXQ4Pda6967U337r2hpvOmzZj+qzZP7nr7iUfftTe29vZ19clFg8qlRanw+PzOTyUk/S7qJCTilqcQY2RFCts+4/3Ll6x7/k/fPzrP654a9me3QdFPRK3xTnspYZiwXjY4dS0nRPt2Ny3fqX1+MEDyz9a9OBDl1xyaUNDwwVz5jz02OMbP90il6tcTq/J5BgYVPT1y7RaM+UNkaTP4/F6PZTP6/d5/V4PRbq9ZrNVIpOea205caqx8czJlo62fqlUZ7I6PT5fMBqIxAORuEKt+3Tz9ocfe3L+NxaeN2XaRfMvveeBh9Zt+rR3YNDhIb2Un6ICbtJrcdgH5LIuUa+KUDscbp8/5PJSdo/H6nSYbTazVmPs6iJ27+z+YGnLsveNZ04GDOoo5Q54PRTp8Xg8TqfL4XC7XCRF+U0ma1/fgFg8oNHoSNIXCIQikWggEJIOKjZv2rboiae/9a0rGxqmNpw37fs/uPWNN/925myrRm9yeEi72+PwUHqLo3dA2nSurbGpubWzp6tHLJEqzBabx0NSFEWSHnLcPB4PSZKBQNBqtUgkA52d7UqlgvyqeTxur9s5RLq93V3yDesHV600Hz+WcNj9pNvldjmdTpfLZdAbe3v7z55pPX36XGtrp0g0SGj0TtJL+gP+cDQUGzJaHcdPNr362ps333LbjJlzGhqmXDz/Gw8+/NiW7bvFErnNRbopn4uiHF7STrqcFOny+Rxe76CSaO3qHZCpTHa3Nxh3UXE7mbC4EwZXTKx2H2mWfrzh0B/eWverVz7+73c+Xbnz7FmxRe+JusMJlz/konwuj9vttPvdjojLGtDKRTs3tKxYLN23xa0QB0inm3S5SLfL43G5SbfH66X8fn9QozH0i6UyqcpqcVJU0Ov1ud2k0+VxuUmPhxKmkEaj7+oRN51rO9HUfPJsS2tXr1SlMdtdTtJHUkEvFfSQfrPVKVNp2rtFEoXKSXrdlM9DUaSX9Hg8wjmnKErojZDJZAIg279//0svvXTdddfNmjVr6tSpl16y4JlFT+xct0bd0dp7YG/T6hUda1cGO1qLNmvU5qKcHqfTY7XaRX3i001NzefO9faJ+gf7Wzpb5Sq5y+2YfJVJkvR6vT6fT61Wd3d3y+Vyq9VKUdTEq8Jzj8fj91Nut1OrVff09AhRN4qihFfdbrfH4/GSpNfr9Xq9brdbr9eLRKITJxsPH288cfpse3ePWqdze9x+P+UP+oMBKu5xJrUa8vTJs8veH9i7zTPYHXcYw6TT63a73KTb7fF4PF6vNxAIOJ3Ozs5OsVhsNpuF8QifQlGUz+fzeim/30dRpFIp7+7u6u3tFcYvMJa7XC6bwy6Vy1rb206ePtV05kxbe/vAwIDD4QgGgz6/n6IoyuulvB6S9JCkl6ICdrdHThBnz52RKyUuj93jdXu8Hg9Jer0+D+n1+Egy7lOTuhPi08t2fnxKelbAfJCHEIKJNV4oBuU4AAEDAY0QI+AhnkfCoboi8qQtSQjh/UMHg3BwMgwSdgo4ySaSvzz/ZaPPpJ1uUmjv3+h9rD9DHEIIIMQgSHOA5lkas1W+VkKVIqzQmC2whdCwX6br11oVhWoK8FUOA4HOAmEIMBsYopr7mj7ctKRt8OxwPsbyDI/HcSpXLzSslxsK3T3/A4D+h/Y15vu/076cH/wkTpM65pscyP5f/h2jOlc4DxDHII6GHA1QDcAaADQELIIAcQzkaBbRkAOQQ4DjGI5jEMcKjLlCaR8HIQ/rBzgEhSonHiKuzjPFj5eD85xAFCUU9n5ZyQfHJXSFgdVqNYfDsW3btkcefeyiefMbzjv/hu/d9PobfznReEqnN4XC8WKpVihVR1KpVC6XzhVS6XwmU8jli+lMhvL51VrDuY7ulWs3PPzoE7NmzW5oOO/Kq77z+1f+2NzaQgUD0eGE2qhv7mw/3nRKLJU4PO74UCKbzZYKxUIuX87laolEWW8gdu5s/2S5t7XN3tFxdPPmx+/52cWz551//vQbb7zp3XffHZRIUqlMLJbQGww6nSYQ9OXzudHRMYoK6nTmvn5pr1giU2kdbl8oMhyKDmuNFq3RYra7zrS0v/HWO1dd+92GKdPmzFvw0GOLtu7arTGZ4smkwWaTEoTRbkuMDOeL+XQ2lcqk09lcrlAqlmuFMpPMVTTW4OEzsk82nHj7w/1/XfrZ3z/6fPPutpYug9UeS4+VK5l80Gzo279n31tvbHn198/89M75cy5uOG/qwm9f9Yvnf/3F0aNOt7tUKteqdDSa0GgMSpWGJP3FQjmXzWcz2Vwml8/li/liMV8qlyrJZNLpdsmVikGZRKlRDcgkAzK52mCmgrGRsVwimVZpDZu2bL//gUfmXnRJw5RpV1x59fMvvLTvi0MOD5nOF8o1Ol8o5fKFdDY3nEyabFapXG612oeGhkvlSr5YzBUL2UI+lc0khxLDdnuo7Zxi0/qWD5doGo/5dKpkNJAbGy3mc8ViMZvNZTLZTDZXLJbC4ShBaLRavd8fLJcrtRozMpJUqdSrV6178P5H5120QEiJ3n7HT5cs/aint394JFWsVAuVaqZQTOeLibG0xx9SG8xiibxLNNDZ3TcwKHe5ydHRZKlULhaLhUIhP8nK5XIiEbdazTKZRFAWyefzE3+Ty+fy2QydSQ8TKuOO7eqNG3xtrbWR4UohVywW8rl8PpcfHk563D41oe8TDXa093R3i3V60/DoWL5UTmZydrf388PHXvzdH6666topU6ZPnz7rxhtvfv75327dvttkc6ZyxTLNZkvlVL6QzOXGctl0oZApFpPZnNXlkSoIs9URTQzlSuVsvpwt1LJlkK2h4XzNFU72yp17j4mXrD3y0lubX1m8c/Wu5pZBo4WKx1P5TKmSK5eyuUwhl62kk4UgqT6yR7TxI/2xPSMuYyk3lsmmMrlsNpfL5vK5fKFYLBWLJR8VMOjMFpM9HhsqFEq5XD6TzaWz2Uw2l8vlC8ViuVwJBMOEWt8vVUiVaoVG3yeRD8hVGoPZ5fXHhkaz2WKxWBkeTdnd3n6pwmCxj6YzmXwhVyjkC/lcLpfNZnO5XLlcKRaLsVhMIpEcOXJkzZo1ixYtuvzyyxsaGmbNmvXDW374+mt/PneyMexy1EaHXL0d/Vs3Dq5fPTIgxokEnc5U8sVCvpgeS/son1anHZRKesV9nT3drd3teothaHSoUCgUi6XJF7pYLJIkKZfL7XZ7IpEoFosTLwl/lsvlSqXC2Nio1+uRyWR6vWF4eCSXyxUKhVwul8lk0pl0NpctFArlcrlUKgWDQa1O29cv7pfI+qXy3v4BBUHYHfZYLJzKjBVLuVo+DYKBod6ejpWfaI59PmzVlJPRcj6dz+WyuXw2l8vlcoV8oVQsDQ8PS6VSrVYbjUaz2azwicLAhLGVSsVcLuNy2VUqhUqlisfjwkvFYrFQLKZzmVA0bLZaBqWS9q6O1va2vr4+iqKymWyxUCyVSsVioZDP5nLZfD6fLxRHxlJ2t7tH1G1zWMbSI7l8JlfIZfP5fK6Qy+WzxVy2lidH/e3a3uWfrTktaxZyu5AHELAIjGM+obkfsQiyPAcwDxi6WqtVGKbGQqFAFyOEarVaqVSiaXoC2CGEqtVqNpctFosI1TVveZ6vlCuFfKFWqQplPxO5oMkFf5MDfv/bdvlvISqeF9gkoZCW5hiAAY1rVsoi1Uv1bkOqmmEwU6hl04XRQjWNME3DSoUpVkEFYlZ4D4AZR8C6/fDmpr4T7qid5RiMsaDLJ6C8r8C+cbD3Neb72v6FTXZoJnOgYPwPxQv/3IRmMgHzcQLm42kgRPsACwBECEGOZTma5miWRywvUPxhhsMsh4Wq5IkmR8RzkOMhJwTThRJYyHFIiLTzCHGI5RDDc+Pib7zAvFCP8AkeHsdxxWJRo9GsXr361ltvnTFjxvTpM2686Qfv/P297h6RxWo3W+wms6NYqnEYAx4Luu2Qq39RjucDwfC51o73ln54970PLFiwcPr0Gdd/93t/fuPNgcHBbLGAMWYQDCficg1xuqW5d6DfbLOGo5FsNkvTtNAWh2s0DkdMhw+f/OCD7h07dixd8utHHvnG7Ivmz5l/53/dvWrlGq1WJxDRjSSTJqvZbDOPJIcwxjyPAcsV8mWfP6w3WhRqncXu9ofikcSo0eLolyoam5r/+Nob193w/YYp075x2RW/+NVvDh8/GYzFWYzLLGtxuVR6HRUOVukqxpjHgOPqXdTj1wtHR4tqS6Rb4jrbbd53bHDxJwcWf7xv044zrZ1aj3ckOZojzbbDGzb+4Wc/u/eqb182Y9bsmXO/94Nb//zXt9s6u4aSo+PnCadSKZvNbjSY4vF4fbYIvYWTJky1VovEonan0+v3JTMZKhgw2ex6s83h9tldlERBrFq38WcPPnLh7HlTp8645rob/vjaGy0d3UPJFMRYuDoQ1b1sGgKvn1JrNF6vb6Ivkq+X22DMcbhY4JxWz7GDHSs/Vh475FZJh4JUdmy0Vqn8g+ufyeQsFpvbTY6NpRBC6XRWoVCtXr32zp/cNfvCedOnzbrmmu8+/cxza9dv6h+UDw2Pcfz4YDCGGLM8rkE+nS8FIjGdySoSS0R9gza7czSZYpgvvY7JVioVAwGfwaALh0P/jEmBxwjmrBbnvs9M27bG+0S4Uq6zknA85jFCmK6BVDJLun1KGSHqGVCr9YmhkcTIqMFi/ezzQ8889+vLrrjq/PMvWHDpZQ889NjKVesaT51Va42j6SwNOYgxy/MA16c6J1AbIhwMx/UGi88fKhSLwjgQjwGPaR7TGNcwzjM4NMIOaIPLtzX98b1try3Z8en+c21ig5VMDGcrFZavR1p4HmdTtrPHpTvW2U8frEQpzAOe/yfnYWR4xO30UCQlaMjydRlk4RTUn44mUxabS2+2BaKJ0UzO7qEInVGp0Vsc7lAkkc2VAELlGh2ODyvUOifpq7Hgn1FT8MVi0el0fvbZZy+//PIPf/jDuXPnzpgx48orr1z05KINGzboNNpyJo0xh0GNGuiVbtmg3LAmpVLgYgGzbH0aczwEIF/IB0JBQqvpFPW0dLWpTbpEcphmmf+5sw4NDen1+kAgUCqV/smIMMYYM0xtaCiuVhN2u61SLn853HGKjYnpMZQYstntZqslmkhEh4YNFiuh1RpMBr+fGh0bKVeLHKBxKplTyETr11jPHi8EnRiUJld9TVipVCIIwmazZbPZ/x3NoGg0YrGYLRZLcXw+TBiH+Uqtmhga0hn0Pb29nZ2dTqcznU6Xy2UI//FCV1kQisWkckkw7AeI5ieGxNUvM8L8UCnZb5Ov+nzjaVlLpJSo8DXAAwDYiXo+BBAELAAM5hEEdDo1otdrzWbjyMgQwzIYYxYAv9+vVCpFIpFSqQwEAgK/dzKZ1Gg0PT09UqnU7/eXSiUAQC6fN+gNhFI1FE/UajWe5yfX/3zZbvWvMN+/fHXir4S8K+QggyDDMxCzRZBrbD/26f5NTaIz4XQEYMDiGsNX0sVhd8hmIQ0W0uAM2iJjwVR5tETnIGYy1TG1U6m0SjwRBxAw3z/UVE3qLJ68lf+r4f1b9jXm+7/WBOeAwxzi4bhyH/o3NXMncSbXc7uQq7FcjUGMAMF4jCHmaI6tILrCgRrPM5M2HuEnQBhwX2mU4jGGPA+4euB6oukKCXzmQukqAoJ78w8RvpGRkaampt/+9reXXXZZQ0PD/PnzH330sR07dvSK+hRKortH1NMr1upMpTKNsdCuy9cAqoF6w0c6kz967ORzz7/wzYVXNDRMnXfxgocfeWz7jl1mi61cqbKIEwgyhpJJk83WNzigt5icHo/BZCbUWoPBGA6GasUiBgBn08ojh5b8+rmf/+TH1126YN4FM65ceMVLL/yu8fhpyuuvlqs8xgDzieSIyW7WmrSRRAhxQm0ijxBfq7HJdNYXjjhJn9VJEjrjoWONb7797k/uuveieQtmXXjRTd//4ZIPPhJLZMlMlkEcwLhQrZrtdpVW4w0GytUyxjwEDAA0BAwELAchh3iIcCg+prGQKhNJxTKh4bJM4ztxVrll97nla7/YuPX4jt0n163a9tyjv7hm7qVzGxoun3/pY488tWvv5waLLVfIs6AuKcRxMJVKOh12o0EfjYR4DvCQ4ViGAywP61QGGONKtRKJRS0OhzcQLNM0DWG54RkJRwAAIABJREFUxgyPpHpFA58sX/3QI08sXHjFBTNmf+Oblz/08OOfrFgtHpQOJccgxizH0xDVWFBjIYt4wPEVhiZ9XrWGIEkyn89jIWuD6q3cHIdwtYJD/mDLmb7N6/XnTruUMrfJoCcIs9EUDIaLhUpd6AvjTCbrcLgCgVA0Gnc6Xdu373zqqacvu+zyhoYpc2fPf+jBxzZv3tYnHlDrDFaHOxwfrrEcy2FWYCRHPA0xDXkacmWaGU1nTRa7uF8ikcpVKrXZbA0GgwK5rjCdhCf5fM7n8+p0mkDAz7Ls5PJTjkMYQcwyObPJsWePZsP6YHs7zucxBDw3TvYFEQIcBHy5UI2HElaTQ6XUivslm7Zuf+7Xv732uu/NmDln7rxL7rjznveXfdTeJfL6QyabU2u0RBJDpRoNMKYhomGdiAJwGCBcYzivN6RS6jxuXyaT43muzpvIQYZDVQ6VOa6CcJXDyTLdr3N/fmZg42fNyzcdf3/5/iWf7Nt7sFtGUMlU/a7BuaK1+ezg9k9NJw4VA14MGQ6wCEAEoMC+IXBJJGIxu83qcTuzmTTHQYHPF3JQKPMQztXoWMpqc6m0hlAsUQOwUKkmRsfcVEBvtskJrUKtc5G+cHwoGE2odEa311ep0sx4FdfEAhKJhM6da3777bd//OMfz549u6GhYeHChY8//vjGjRslEkksFqtVqjzLYMjgWjEw2KvctlG5flVKJsGZNKarXL2zkxWazmoMPTQ6arRZmrs7Wno6BxUyk9UUjYXL5a9gu0QiodPpSJLMZrPjSys/2ZfGGNN0LR6PKxVyi9lYKo7PE46fqDxjGEaIS8ViMbPFYrZa0vkcg+BYNhOMhO0Ou0ajkSvlJpM+FQ6gYCAjGRStX205cyLvc/J0EfMsxwFBs2RiEubzeYVCYTKZUqmUsE5OgBtunL4UIRSJhE0mk9FoFO4vwZ1G4wwJPMYAwuGREaPR2NXVJZPJdDqd0GJcKhY5VG+Lhjwu02wgEukfFPuDFANrgAf1sB2LAIAsBwFG8cKI2CxdeWB9k7wlWh4q8zXAg6/kdgECLIsQwBgnR4dOnzr+q1/98u9/f0etVtdqNYxxMBhcuXLlAw88cNNNN913331r164lSXJoaKizs/Oll1566KGHnnnmmeXLl/v9/mq1ShDE23/72zvvvONwOIR/nxznm0gKT1yv/2PY9GVul4McDxDHAsRCDGu4Es35d5/YtvXwFqWTCGTCaZhJgaTGozjSdmDlzo8+2PTuB5++u2LHsi2H1x1q29dJtLpH7Fk4VkbFCluqggrCgMfjxXz1LbtezydwBQikAxPOw39uX2O+/3uN53nMcRhCngUcO475/q15w49PP4HDCSKGRTTLswyPqgCnCmxkNJsslPIMXeZgmeeKHJ+huUiy4IulQkPZdBFUAWY4zPK4UEXxkazXHw9Fk8UKZJBAlsuN01cKqyKcmN8TIpsTLAyVSsVutx84cOCpp5665JJLGhoaLr/88pdeeqmxsdHn8w0NDbvcZK9I3HyurVc0EAzFcoVyqcYwCCOMIcYVhnF7fYePND7181/Ov+SbDQ3nLbzs2796/oVjxxspn59hARZ4PSAHeDyazlidrkG5jPT7RlJjwVDEZLIShMZiMscDwXQw4FPItv79bw/ceP3CWVPnTJ/yveuve/P1v7S3dg4lkoCGWIDJmIslh3U2o1KnDEb9kGMgEujbeIh4BsByjU7linqLfc/+L577zYtXXfvd8y+YNfui+Xfedd8nK9doDcZSrSZcBZbjCpWKxWEntGrS5y1XShhzgKUFqUoIGAQABzkIuWhixGBzaiyOoXSe5XG6yAZjeRnh3bLrzB/+vPyBR357248evGL+1RdPmXPtpd9+6bmXjx05EwzFGACxwH0CWQBYjofpdNLltJlMulgsiHkWI5oHNA8YDBgesAgCjPlqrRpLJExWGxUMQYwRxiNj6T6x5O13Ft98y21Tp848b8r0K6+69rlfvbB23ab2zh6PL1BhWIwx4DENUZUFVQAYxLEcV2For9+r0apJkszn6phPKNlmIUAcwnQVR4OBtrOibRudoq4hl30kFHSYzRq1RqvVu5zeaGQ4ly1yCBeLJZfLI5crjx07sWTJsttv/8ns2XPOP3/a1d+5/oUXfnfkSCPp9Y2OpdyUz+J0+8OxGuAEDEpDxCAB9vGAx4DnyzRDUgGVSqvVGfUGk15vFGQVhCRarVYTNtRSqej3UwSh9HrJWo3m6szAAl0L5AGLGSZnNjt271GuWu1rPoezOQwBzyEEIBRIMFgk3G/FdFFL6D8/cPjtdxbfcefdc+Zd0tAwdf78bzzw0KMbNm8j9KZsscJymPSHCJ3RFwrny+U65gOQAYgVvDqIGYanvCGlQutxU9lsnsc8QixEDOQZlmdrHFtFgOYQwrjGY6sv2q9xdsusbSLbvsMDH606snT5Fxu3Np0+ozAYvGOJHJus2Nt6Bnfv0R47mqMozDAcwyCBJA3WOWMxx8VjEZvV5HTa0umk8HF1slwEJiqxRsfSFrtbwHwsx0OMqyxI54vh+LDF4VZq9ITOpDVaNAZzn0RutbsKxTIc9/cAAKOjI2q1cuPGdU899eSVV155wQUXzJ0790c/+tGbb77Z2NhIkuSXQTgIMKBxNR8c6Ca2blCuWZGSDuDMGKYrCDIAMoJUjMCrV65VqVCwc1DcIxlQaAiVRmkw6Nxu18jISKFQYFkWYzw6OmoymTweTzqdxhh/6auOG8aYpul4PK6Qy8wmfbGQFdIC/DiXiEA4IMCsWCxmMpsMJmM6n+MxrgG2WCmNjiX9fr/BZNBqVG6teohQ+ZvPdqz8xHzmRCHgxmwJ8yyH2Loe13h3Qi6XUygUZrM5nU4LyHjy2IQjCCGhdddgMAiYb3IAbAJGpNNph8Mhk8lsNpvT6VSr1Xq93ul0RCOhXDbLsCzEuApgMBrt6xdRfg8NqgwPWA4ACCALAQtYBABGicJIv1m68sD607Jz0fKQEOeDgEWTMB+HULVaJkn3/n17fv7U4xddNOexxx4TiUQMw4yNjR0/fvzee++94YYb7rvvvu985zuPPvrogQMHBgcHP/3001tuueXJJ5984okn7rjjjt7eXo/Hs3bt2kWLFv31rb9GY9EJJZLJgO//G8xX1z3j64yMPAsRAyCDMCywGVtE/+nBNfua9wTyIW/G7xp1W6KmL9r2rtn38daj6/ed3X6gZefuU59uPb5+05FVGw6t3Hdul0jXFR0LMXwNY8xhwPGA57kvG0UmYT6OExQM+K8x39f2L2y8QBVxGACeYXkG8eDfj/NN0thAHAIAsjQENM+XEA6PslJd5HSXVucKJfLlMsZFjBNFYKLGzvYaD56WnmrVKPSR0HC1DHGuht2BTHuv/vAJUXOr0u4ayhYYwGOWQwLXOaoreECBrxOhr/DwcRyXz+fVavXq1avvueeemTNnTps27YYbbvjrX//a19cnpCog4kaTKb3B1NHZc/Zcu0ZrJKlgdHi0VGMBj4vVmslm37J95wMPPDJz5tyGhvOu+PbVr/35L51dvflCfZNgAaIZwEIEMR7L5uxu94BMGopFGQgBgKlUxuv1GfUGlUTSfvzYxr+/vehHt1w5c+plF824679uXbr0PbVak8+XMcaQRYCFACKA+WhyWGM1yLTyQMSHOHZiCWJYoRASjqazZ1s7nv/ty/MWfLOhYcrFly58+PEn123aotab8uUKj+vxJxZxpVrV4XJqtGqP110qFzDmAUsDloGAFVxsQbxpaGTIbLcRel18ZEQItUIeByOZvQdaHnnid7PnXDWl4aILG+Z8d8HVz97/9IFthynPUI1GHMYAYQZC4e04zKUyYw6nzWDSxmJBjCHmGQxpDBkMGR4yCLIYI5qmh0eSZpvD4/MXqzV/OHbmXNurr7353e/eNG36rJmz5v749jv/8td3jp843dPbL1dqzHbXaDpb/0Ycz0BEQwQ4DvCoyjJUgNLqNBOYbyKnX8d8TBVHA97Wpt5tG33S/upwHDN0Npn0ekiNRq9Sagx6i48KZrP5WCzR3z+4bt2Gn//8mSuuuGrq1Omz58y9/fafLFv6UV+fJJMtYIzL1arF4dQYTKQ/JBA3TsJ8uAYEsVWuTDO+QNhktvkDoVg8EQyG9Xq9SqXUarVut1uo6+I4rlwuBYN+hULudruq1epE4ZGw53Asg1kmb7Y4du2WL1/hbTqDs1kMAI8QBOPAloEc5MqFMumk9u/9/IXfvHT9d2+6YObsGbPm3HDjzc//+sVtO3brTNZUrgh4XAOcw0Mp1DpvIJgrlaGA+VjIsAL64hDiIcB+X4RQ6UiSyuUF1l8GcjXI08I6wHAsiwDEuAqQlQxorF5ncDSZx75ItVNk3bKrecnHexcv27lt26nedp3PGJEf7+jefkB59FSWCmIGIqYO+MZjRRzG3FAiarebHE5LKj3C8QziGCgEQjjBkeMxxqOptMXp0RjMoViChkhwFSDGDOLT+ZI/HDPbXTKVpkc8eK69i9DqR0bHWAB4ni+VSk6n88SJ46+//tpNN31v5swZ06ZNW7hw4RNPPLFt2zaDwTCRsuR5noOIZxkMaFwrBAe6iS3rlKs+Scn6cS6F6QpELECgrq6GAI/5KkOHE/EBlUJvs/jCQafHqdWplUq5yWSiKGp0dBQAMDw8bLFYvF5vJpPB45jpn2C+RFwhl5mM+kI+y0EoYL6JkNtEviIei5nMJp1BP5pOQcwzSGBg41mWHU0lvaTbqlKSvT3mQwfPfrhEd+JQmrSiagYjmkcs/Crmy+fzKpXKYrH8T8z31ThfZDLm+zKHyHETrXIjIyMOh8NgMKRSqUKh4PV6NRqNXC7TagjS4x4eGS1WqsUqHYzUMV+NrbA8YDmWBUzdgUEQYG6omBywylYeWH9qnJ8PTuR2Qb2Hg8dcMjmyd8+uJxc9uuCSeQ0NDffff393TzeE0Gq1vvLKK0Ls9tixY0K078UXX9y/f//SpUuvu+66d99999VXX12wYMHevXubm5uffPLJ3/72t4cPHxYCBAzDCJhP2EEmOnn/wx6IcW68OpEfJygGA4bDIF0ZUbslGz5fcbTnYBrnnClS5pb36DpX7/144xer1B5JOEfGij5HzCC1iU72Hdl8eO2HW95fu3fluf6m0KgfYRbxLMfXy5kmMJ8QE+E4yPNw3HX4up7va/vXxvMYIZ6FPAN5GnIMx8N/N7fLj7NTIswBjmVRDeEShyM5fKqX/Puqppfe2nGwReWMp4oYpyFW2pPrdne9+Pq2p19c/dIbWxevPnFGZEsUsYUqHD+nW7Li4LIVh1atb9yxu8Vsi1QYnuV4GoIaYOvgDwrKvhxC3OQWrdHR0ba2tpdffvnqq6+eOnXqvHnzFi1atHfvXofDIWy6EELEcTTLRGMJncEslsg1BrPGYFbrTcFYIhCO9Q/K/vLWOzd9/4fTps2cPv3CW2798eKlHyg12nyxjDie47DAhgogBBxieS5bLHh8PqlS4Q+Hqgwt3GY0zVBeav+uXb9Z9MSNCy5Z2NBww8WzX3jm0YMHdrhJW6VWEZA1TQOWAQAiFnGJsaTRYVVqVf6wD0AaQiAkLDHG5RrrJKkduz579PGnZs+5uKFhyne/94O331ty/PTZfqlCTmjNdmcolihWa8IuQbOM2+PW67Ver6dcLmLMT1AYQAghYBECHEZDIzGTVa/SyEdTQxhjGjBWm3vnzi8efviXCy6+4vyGCxbO/uad19z6m7uf/Osv/7Rm8aajh7q0htBIhgVCNRvmBTL9kVTS5rRrdOpQ2MfzLM8xCFQhW0GgCkENsDWEWIZhsrkCFQxbHC6FSvPRJ6t+etd9s2fPmzHjwptu+sEbb77VdOac3eEKBMMqQtve0dPR02ew2OMjY0JGksOCZhoHOFhhaAHzeUjPRJxPoGlgIEAcxHQVx0K+zpa+XVs9/X2FWBRDyLGgWq6kUtl4fNjvDzkcLoLQHDp05JVXXr3pxpsvnHXRrJlzvn/Tza+88urJk6edTnc2V2BYiDHOF0tmu0OtN3p8wQnFCwZxAuajoZDn5Uo1mqQCBqM1HIkVi2WWBdlsNhqNOp1OgZ7DYrGMjo6m0+lIJKJWq0mSrFarwrzleR5xHIcgD1jMsnmT2bFjh+yjj8iTJ3E6hVkWAcDU6IlazJHESG+XaPG7S2+79SczZ8xpOG/aNdd/7+U//OlY42mJXEXojAL3jc1FRhIjFodba7QEIvFCpQYxpllQYwAjqFPVRam4gD9EEBqX253OZTjMQY6BHI0wAzkGcizkAEQQY8wAZHN5FVqzyenLVNgawqk87Q0mZSrX8RP9q1cd/vD9PWuXfbb6zbV7lm4eON5eiKcxxhBilkUMK3g3kMMcj9HwSNzlsjpdlnRmhMcsxoDjIazTMCGhFDSZylhdpFpvCkbjNEQTDoBwwisMyJWq4fiw3mxr6eju7ZfYXeRIMuUhyVOnTv3pT3+6+eabL7zwwilTplx55ZW/+MUvFi9e3NjYSFFUpVL5Ssky4jDLYFDDtUJIIiK2bVCs+nBMPoDzGUxXAGQZgUxA6CHDfLlWDcaiA3KZze1K53OVWjmTTYVCAYvFInC1kCRptVoF/kUhlDjxcZP54at0LRqLSaVSg0Gfz+c5BDEWeLzRZGiIMY7FYmazWW80jGUyEGMGcUDIeHAcC9latVRJJYtOB9V8pmnpe707PnUPduUjJKrkMIYY1/1h4d2KxSJBECaTaWRkRAA9E7ldQdACY4wQikajJpPJYDAInNL4q7lpjLGA+Ww2m1arFfLXlUotnc5EIxGnw6ZWqRRypcFo8QWjHso/KJMEwwEG0gCzLGIYlmZZlmFZBrIshkOl0QGrfMW+dSclZ8PFWIWvQR4AwAgauhwUiKOBz+f98IOlv/zFz+//2d1z58599LHHurq7eZ6XSqX33XffggULFi9eXCgUPvzwwzvuuOOee+7Zu3fvJ5988q1vfevhhx9+4oknbr311i1btmzevPnOO+/84osvJnLuHMfV2aTHUe/EVvIfYj4OfxXzIQZClscoWx3VkrKNX6w80vNFEqdso06JU9qt7dh0YM2Rlv0ZZpTFZYYvV2CxSGdzlfRofljnUh9u+fzDzUu6VG1jlRHIMzyewHQC4MMsx7H1kifAc0gY/tdxvq/tX9okzMd9ifn+HdhXv0N4jCHmAWZoPlVijdTIoVb9q8uO3/vLNff+csW2Y3JbNJvH2D0MPztteu5P257/067f/+3ga+8f/cUrmz/a1q731Tpk4U17RW8u3rt2S+uaT5vfendb74A5WwIsxzMIVlmGQXUeTgAFUZ362Gia9vl8X3zxxXPPPfeNb3xjypQpCxcufOGFF44dOxYMBoUFDiHEsqzQ9zuaHLPYnQqNPhhNhOPDJpuzvadv87adL738hyuvuvaCGbO/+c3Ln3jymeWr1rZ394wK/jqPIeQAGFeJ5RDLwVypSAZ8g3KZPxxiEcQYQwjcbvdne/Y+9dhjV1x00aUNDTfNvvDZO2//9OP3FAOdoyPRUqVUYwEjyIlADkIeIH5kLGV1OZRaFRWiGEhPlDWmUjnxgGzpR8vv+Mld8+ZdOnv2xTff/KO/vbO4b1AWig1Fh0ctTo9So1dp9Xa3JzE8UiqXq3TNS5FGo570uEulwjjmgxBCAFkWMACxkGeHR2MOl9ls1Y2lh7L51KBkYOnSD39yx91zZl188YXzbrvh+68++8KKP7y5/Y0lhz/etmfVZ+tXf75xy8njZyWElQolcwUWCeAvmctaXR6FWk0FfIgXgpJVAKosW2GZMmCrQjl5oViWKdTbd372pz+9ccMN358+fdasWXPvu+/+FStXyeTy5NgYRFyNZpxOskc00NrRMyBXmWxObyA4kkqVqjUAOWERrQHWG6DUWsLt8dTjUhPsPIIaHVPFQ9FAd7t49zZnX082HMIQ4vEmAQi5aDTe1dWzfPnKJ5548tvfvuq8hqmzL5x3910/W7VqrVQqSybHAIA8j4VPzBdLNpdbYzC5vIEqi1gOCylmlsPjmA+zHF+q0R6vX683B0ORSqWGx9sGx8bGvF6vyWTS6XQ2m81ut5tMJrlcTlGUkAfEGCNOUIwHHGAwYAsWi3PnzsFly1zHjuHkKGboOuE/xuVyxWF37t615/lf/ebaa26YccHsuRddcsedd7//wcddov7E6FiuVB0eyzpJn9ZoUWkNOpO1X6rolyo8vmC+XOUxHhekgoJiPAcRQlwwGCLUGqfbOZZNQQxZjgYcjfg65kMIICgIeyCHh1LqTEaHO1stcxhDjGnAp7NVkhzq6TLt3925etn+d15ctux3Sw6s3muUW9KpCgPrWj2QRywStL744eSQy2N3uiyp9DDiGR4DDkPEQ25cVhdjPJbJ2dxepUbvD0drALI8D3heOPkC4AY8LtXYSGJEptK09/Sdbe344uCR95csfejBhxYsWHD++efPu2jevffeu2TJkqampra2NqPROJHPFbAXhyYwH43pYlgmVm/fJF/10Zh8AOfTmK6ykKXHpbm4ccwXikYGZVKH21UoF3nMcTwsl4sjI8Mej0cIjwm02xaLZWxsbPIKOTFReYyrDB1LxGVymdFoLBQKgi4gGqcg+Ic4n9liNppNY5msgPlYVK96FAA0hiweTgwP9LWv/Fi041NTxxm/Th71OkaHY6VKUcDrggk9HAaDYXh4eALz8Tw/LmJWjzpPYD4hzocnwdYJjChgPo1GI+AnnscIcdVqZSw5QpGk0WBSETqVxjAoV7Z3dVI+LwNpDkOEhSWIpRmGBgyL4VBxtN8iW7Fv3SlJc6QUn+jhgGw9UYkxZlkmHo92tLd+9tmupUvfveKKyx959NGunm6McW9v7y233HLxxRevWLECY7x79+677rrr+9///okTJ06ePPnoo4/+9Kc/ffrpp5csWbJu3bp333332WefbW9vHxoaoigqnU5POMOTA7GT45r/Z7BvHPPxkzAfCyGLMKigvG/Usf3Yhq0nNikopdJPGGMGV9J+svfIqe6j/iEPy1XG32P8qrEFjUO5/sCqg+37jJSW5WiMcV3GtM6IixkB83GQ5yDmv67n+9r+DZuc20U8CzkG8ayQ2+X/DdQ3CfPxGGKa5oKJ3NFW2ctvb773lytvfnDZ3b9cu/2EzpEoZXksMiT/tqrjrqeWL9sgOtzi33/G/eQft/zm7X1nJPETXeTm/eL3Vx7df1y564v+N9/Z1CHSpcfTuzRgWCiIdSGGhSyLEOQ4jiuVShaLZdOmTffee+/MmTPPO++8q6+++ve//71IJBKWXaFug2EYAfOxAAwNj5isdrXelCtV8+WazmR9b+mHt/74JzNmzmlomPrtK6/5zQsvHz5+UqnRm+2OTKEIeQwgB8YLZGCdThDmSyXS7x+QSQORMA1YhmFMJtP69evvuP32ubNmXTx16v3XXPP6Qw9ufvPPzXu3afu7vA6zlyITo6PFShUAVOfR5PFYKm13OhQaJRXyMRzgMI84PpXOdnWL/vTam5ddcVXDedMuvfSyxx5/6pPlq7t6+iKJEaGkbDiVtTjcg3Jlb/+AVmfwB0Nj6ZTT5dDrtW63cxLmAwACBtAMqLGQBohOpoZIr8Ns1jldlj5x92uv/emqq65qaGiYMXXG/Xf+dN3SJbLTZ+SfH+7fvMvR1C071bdv56k33lr7+rvr1+482tKvswdGx8qwwuHRfNnuDcvUBo8/yHAIcCxAQt9FhWErgK1yHChXym6Pd936Tffe9+CcuZc0NExdsGDhE4ue/vyLQyTlo1lGmF8Q8aFwjNAYxBK5nNASOoNCrTHZ7aFoPF8sMwACjqMhoII+Qq92edy5XA6PK6vW8zIch5kaHokHejv6dm2193RmggEMgNBKDAAoFEpKJfHRR5/8+Md3zJo1+7zzzr9o7vz7f/bwpo1bbTZnrcZgjDkOA8AxLOQxLpYqLi+lMZqdpK9MAwbx40qcmOWwUM83gfm0OhPlCxYKJYwxx/FClKVWqyWTSa/Xq9PpBDTQ29vrdDrL5fJEUomphykZjEDRZnPt3t23eLH10EF+dBgDGvOQZWrpdFqhVK5Yseq2226/4IJZ502Zftm3rnz6F8/t/fyg3e0t06yQ+qwBrlChI4kRq9MjJ7RnWzvOtLRrjZZEMl0DdaVSiHgEkdBXwfNcKBxWa9UujzOVTUIMmDqh0iTMByDmMYDIQ/m1JrPV5cqV8izPMoiBHCdEG8ol7PNkus6q1r6z8e1fvbnkv9/bt/WoRGKJJAqFKmA4juXrTfoA48TY/8Pee8a5UZ5r4+tesTHF9F4CAQKEFkIxGEIPLQECJICBQOhgg41tbOOCsbGNcbdxwX1739WqrFZ9ZqSRNNKo97Zareqoa/rzfpjdxeEk5z05J/8P5/1z//RB+u1o9ejRM/Ncc9/3dV0J3GWz2rDhVJxma9yPmI8VmBwAgHSWsDrcA2rI5QtUKIrh+TFOT4ViyiRD86BKs4PDKblKu/fADx9/uuTue+87++xz6urqhBbep59++uDBgw6HI5PJoCiKYVgulxM6QMYk3DmG5SkK0CSolsIKqe67TQOrvxgekIJcGtQqFEvXBEPwUc/acrUaDIf6B+QW3JojcuwIIYgHAFQq1aGhIRzHxWJxU1OTRCJxuVylUomm6TEYIeSkecDXKHJwKK5SqYyocQzzcaMSBKd2zkWjUZPZZDCiyUyGPiXPxwo/DEcDjgHZTF6nkX6zXrV/p0XUZhkQIQqJHtEEQv58IT+WviqVSjqdTq/Xx2IxAfOdUtgdsXIWarunYr5TAd9YZjqRSGAYptVqU6mUcMqMoEGOqVUryeGU3eHpV2gaWtqOHDuKmvS5QqbKVCiOpFmKYWiSIms0KfTzidH+VbvX1Q80h8sCh4NiTqntchxPUrVyuUjTZDgS+OHw/svE+KBuAAAgAElEQVQvv+z++fO7e3sAAD09Pdddd93pp5++bNkyjuN279591113XXnllV1dXU6nc/v27QsWLFiyZElfX9+SJUv+8pe/rFix4uDBg4cPH96yZYtYLI7FYgJR5v8bzAcE3i7HMixDMwxFcyQDSIJOHu06sGb3yq3139arTuqjUIwKio1dhzr2NoiO+QddLKgxgGQAxQCKBiQAIFGI1csO72jY3D7QVGMqP/4oPMcB4RLE0RzL84IJBwt+rC//G+JnzPf/ZoyuD6HQxHAczfOMQOD4rywdflTVhWNYngWVKot7Yt+f7Hv7851vfH788dd33fenDVuO6CzRQprjj0l8f1508u5n1mw/atbitBTNv/DBzkcXbNh8BO6FE419+Kdf7v3sy31frD+4YesxAxao0oDmAc0xNEuxLE1TFFWjqBoNAGAYEI0Onjx5csGCBZdffvmkSZNmzJhx5513rlq1SqPRCMTJMUwwQuzlOJJmBuNDFtwBoWZvMNInlX+yaMm1v/zVxEnTJ0097eZb7nz73Q/3Hzoi7leoIT1kMKWJIgcAwwJ6xMZ+5NaQZrh8oeQLBrUIHIhG/KFgc3Pza6+9dulll40bN+78s8564cHfNa5bJ9qwoWfDevnBvU6FJGQxQWqVFoIwmz0WGyqVysLMpdNZixXX6LThWAQAUCZJ1IR9u3X7Qw8/fuZZ546fOOXa62/48JNFXb19MoUaNpjd/lChUqV5UKWZQqUaTQxb7A5Eb4QRPWLQ90nE0n6p3WmrVEsAAIalKZqk6BrFVKtkiaSrAHCFIoHj2JEjh5ctX/bEk0+cceYZdePGn3fu+a+89OfmI0diVjNht1qOHpGvXRfv6i7ZvYP+RGefduv3jcu+3rvwyx0rNx89UK/Q25K+wZo7TMBmjyMQK5B0lWZqNElSVYajBLAdCoda21o/+ODD66//1ZSpM6ZMPe3Xt9zx8Sef9fRKQtHBCkUJvswky5VJxhMIwwYTjJp9oWgknjDjNg2MqHWwEbO6ff6hVKpMkqHBCGoxWu22dCYNABC6O0f6r1kWkFUwPOjv6xRt24S2tSQ9npEkWaGIoqZt23f84Q9/vPDCiydOmDJz5uk33Xjrm2/8bdfOfTKpAoIMuNUZCQ+WijWWHckM5otlq8OpRQy40zOa5xtxZBbqvGMcDrvLq9PpnS4vQRTASJeewDSiaZoql8uJRMLpdKrV6ubm5t7eXgzDhoeHq9Xq6KbLsAwFWDqPYZZt37W+965+7x6QSQHAF/JZjUa18ZuNv3/qqfMvuGjylOlnnHnOb++at3Dh4ta2rkh8qERRFA9IlhN6DSmOr1BMrlgODyb6lZr65rbOXrEa0ttc3kh8uFiu/qgXy7IMR/uDPgjRONx4hhjmAD0C9XhaKOyyLCtgPoZhXG4vbEBNVgtRJFieplmKZgW7A4amQa3MpCNJ2YnW7YtXL13w8fIP161eue+bb5uaO3RmRzxbBYJrLQlAJJmyuFwm3DqUGqY5AfCxzEiKixP6+TIZAre7lVrY4w/VKJrlAM2BGsNXaY4a3VFT2Zy0f2Dp8hUPPvToRRdfPn78pClTpl155dWPPfb4woULDxw6aMGtRJ4oFosGgwE1oKlUSkBgo93uHM9ygKYBQ4FqOaLqh7dvUaxZlVTIAJEBtapghMwKvDGO43lQqVRDoZBcLsdxaz6fY1mh9YATagjVarVUKjmdTrFY3N3dLZfLTSaT0+kcHh4eS+sKIKNaqw4ODqqVKqMBzRN5brSXbqxPawzzxWIxs9mMGPTD6YyAemmO+zvMx9IgncxplH2b1hsbDg9bYCLsDjgsRgNsQA2YBfN4PIlEQoCbRqMRRdFQKFSr1QRXaMFbguM4QWzl1H6+n9R2x8qdPM8PDw9jGKZSqYSb6jGrc46lGZoiSapUrkUGhzQwcvT40e7eDsSgsziwaDxSLBU4jmM5jhZ4u0S8D5V9uXtt/UBTqBQrjXE4aI6lOYZiGYYlqRpJVgEA8Xjk4KHvL73s0gcffFAikQAAent7b7zxxjPPPFPI8+3Zs+fOO++8/PLLOzo6isViJBIJBAJ2u72/v/+FF154/PHHt23b9vbbb8+fP3/evHlvvvlmQ0ODgH3/YTPff7u8y5+yIQKO50YYMCzNUhxgKL6KB8yHuw98tnnh4m2frvvhy52tW3Z3fLvp2Jovti880L4TdilzfJIBVR4IwkpguBA7Lj743YmNrf0NNaYKRkU2/mE/3xiH42fM93P8ZzG2PoRWXY4Tuq158F/GfMJhHMNyLF8l2UAsM6B3H+5Atp00v/Z5/T3Prdl0WG2JFVIcv7/L+dxHx+557uv9rW48AvQe5pVP981/6cul33WrHRlzIHe0TbHnaM/hJplMY40mChQLaJ4XXMUZhmIoiqNZwIFysWa12Ldv3/Xkk0+dc865dXV1F1544XPPPbdr1y6j0TjWTCM06gpnNUWSAvs3myVQk+V4Q/OWbbv+/OrrV1117eSpM8465/wHH3li/cZve8T9epNFoYF6xLIescwbjJQqFMMAbkTJRjASF3qiuMRwSqlRt3d1frNl8+NPPDF37tyJkyZdccUV7yxY0P3DoSQMuxsb1Fs3648cHEShfCzktmAGvUGHGPQG1OlwxuPxcrmSSCRtdqfRbA5GIvHhZJdI/PGixb++5Y7TTptz+pyzf3PnPSvXrFXpoDRB2FwevcmCOz25YklIMrEAVGk6mc0GwhG70200mXtFfR2dnSqNKhQJlSpFkq5RLEVxFM2RLE/xgGU42uVyHjxw8PnnX7jm2l/OnjNn+syZN918ywcffNTT2ZmMhkGlwEe89iP7B1Z8nu1qBdEIYEFsOKez+BpEum/2tS5Zd+izVYc27xYdatC09BpECos9mKjygOQBzfMc4AAAOSKH6JHNW7Y8/cwzl1xyyeQpU88978Infv/Mli3btTp9OlsgWZ4BoMZwVYat0mypRrv9Ichg1put8WSmVKPiyaTT50UxDNKjOr0BxSyegN9ss0AG2Ga3ZYU8H8MyAhKnaZZhQK0ChqNecadox7eWns58MAgoKuzzNzU0vf/BR7ff/pvZs+dMmDDpqiuvffqp51Z+sab+ZLNBbw4FY1aLA4aMesTscvoGB4eJfIllQbFcdXi8GliP2Zxlkhkt6QKSHWksG8F8JGl3ejRaxOF0C5hvtHlrjF3O0TSdzWadTmd3d3dXZ6fAoPR4PENDQ6VSiaYplmUAz+Zxi3XH9u5PFxn2f18M+Lw268mTx956680bb7rxtFmzpkydcfOvb3/9jb9t2767s7vP4fLWGJYFgAKgSjNVmhGGxAJA8yBfrhkttl5Jv0yhVukQoXXV5vQMJpLFcpViWI7nOcAFw34drLK5sAyR4AEz0sPHswzHCNiCoRnA8wzDeLw+xGBAzaYskWU4mmYpiiaF2wmaqQGOBpWipU/U9M2WPUvXHf2uft/2rpWrjiz/8uDmHU2tvYjRERoiyhUexHMlmy9stDnjqQzF8QzPsSNNjdxYS1U2SzicXjWk9/pD1RrFsDzLA6HeyfAgmy/gDteRY8f/+tbfbrzx5tmzz5gydcYFF1786KOPr169pqGhcUAxgBj0Vhvu8rhdbrdCodAbDNlslh1BNjTL0hzL8gwLKBrQNKhWoqoBZMdWxdpVyZE8X03okBJIkQzHcRwol6vBYEjeL7fh1kI+x7K0kLwbM3sFAMRiMcFyDUEQs9kMQZDRaPT5fOl0ulKpCMdQJBkfjCsHFAZET2RzY/yJMdLoGP4YHBw0m82wHkmk0wKFZaTczjAUQ9EsBVgapIaz6oHuDWvQxiNZN8aVUsXscDQUcHncRpMJhmGj0RgIBCKRiFarNRqNg4ODo9iXGdM9GMt4hcMhg8GAIMhParu8kFcCgOf5ZDJpNpsHBgYSiQQ/KuYy0jxCUyzL8QAUShWHy9XR1S4bkEAGrRpW642I0+VIJBLFUoliaRbwg4WE2Ni/as/ak/LGEX0+jqYpkqFooRWA4zjhLh8AEIuFv9+/+5JLLp4/f75IJAI8L5PJfvvb386ZM2fhwoUEQaxYseL666+/7rrrpFIpGBVIikaj69evf+65515++eWvvvrq+eefv/vuu5944on58+cvX768VquB0bafMT3n/ylm4n/EfDw7MjksxzEcI7jv5ms5S8B0Qnp0W+Pmrw+v/urgyk3H1351aPmn3763fPvCrcc3NCtOSPU9iE3jDNlimbDRA2878c3Brj2QQy1oMnPcjyyOU3i7zM+83Z/jvxpj6/tUJtfYCfB/ffuPB7Msy7AUwxWqbJYEkTwQGTLvrWn+zVOfb/pBgQ8WUhy/r9P5h49O3PvCN9+3ufEoMHiZ1xbvm/en5Qs3NiC+ZI4DgWTZFcn64vl0mS2RPMXwDMcyLM0wJEXVOJrmKLqYLyEQuv6rjbfddse06TPr6sbNPeecN954o7u7OxqNVioV4RJMkqQgzi7swSRJCttKMpXu6Op5+70Pb7r1jpmz5owbP+n8iy59/qW/HDnR4A1GiFJ1cDitRdDm9q5j9U1aBA1Hh4r5CkOxHAdYlqcomqQokmJYDoQj0aPHj7351l+v/9UNEyZNnDBx4g033LB8+XJUqwFEFqRT/o425Tdfm44cyjpxQFVr2Vw8OojbHEqlUi6XwzAcDIQCgRBucyBGkwZGGlpan3/pL+ddcHFd3bgzzzr3id8/s3vPfrcvIKgB4063BkYtdhdRqtAAVGmGZFma52ieqzJMoVyJJ5JaHdzW0dnS1qaFdL6AP51NlckyyVM0oFjAlKslX9D7/ff7n3rqmVmz5tTV1c2aPeeBBx/atGWryYSVC3nA0aBCUH4bfmDHwNJPci0neb8HcAzNgzIHEiVgdCdPdMCrNhx/b9H2tz7avPCLXTsOdWtNvnyNr7CA4gHJsOkMIesfWLho8Q2/unnK1GnjJ0684MKLXnr5lfaOnvhQiuWF2ihbpRmSYQViRJVmvMGwTm+EDKahZJoFgOLYUq06nE57PD7EYJSr1AMqlUgqEffLrFZrLjuC+ViaYSiaoiiWoUGtApJRj7Snb892i6h72G4fdLr2fLftsYcfnT37jLq68dOmzfjVDTctW7ayrbUL0hnMJjwcGiyXyOFE2mH36LR6lVKHwEaX20/ki0Sh6PL5NbDBZHUI9UShpCsUeUcxH6hQtMPl1Whhu8NFEHlwSuZAyK+MpROSyaRGo1EolTAMK5VKpUol5F2yuVytVgM8W3Da7fv3yVauUGz/TtvZ9vXa1Q899Ls5c2bXjaubffqc39513+Yt22DEGIkO2Zxely+YL1dqLEty/BjRYaz6XCYZpzeg0xtxp8fh8ZusdolcKR1QQQazPxxL5/I1kgYAhCJBLayy2kzpbAIAjuFGCVI8JyQpBHzAMIzf79cbDAYjmsmlBTtEmiZpukYzVYou8UyJz6esXW2irVslO/aHEb/Pkqk/qV2yfM/r76x+/9ONW/c2STXWcKoaTBRw36DRHoinCxQnCI4BwXebYTihyJgjCi5PQAMbPL5gpVoTmB0sz1EcGx0cEkvkK1etnv/A78448+xx4ybMnDnrpptv+eDDj9va2gcHY7VqtVgqBsMhjU4rlkokMmlndxcEw5lMZuy7jLT0MSwgaUDRoFaNqZXIzm0Da1cND0hANgVqNVbYpUcwH8txoFyqBgOhgX65HceLBUKQCKUoUsB8QjIvHo8L5maxWGxoaMhkMimVSoVCgWFYOBzO5/NCcXloaEghH0BgJJfLjemknIr5hGfxeBzDMFiPJFJpIbVMCblVAfMxFGBpkElm1ANd67+EThxIOo08lQc8yVK1UqUcCodRFFUqBbNpTW9vr16vTyQSp6JM7u+1WsLhyE9qu2Pl3ZHaLscJmE8ulw8NDf2I+WiGJimaomiGYTm+WKoGgiGlWmFzWQOxgBE3KzSKAYXcaDQGQyGimK/xdLyYlGGKVXvWHpc3BgtRAfNRVI0mR2WZT8F84XBgz94dl156yX333dfR0cEwDIIgzz///Ny5c5977jmRSPTss89eddVVjzzyiMlkAgAIP4dYLJ43b97777+/YcOGxYsXv/TSSy+//PJnn312//33//Wvfy2Xy8K3FlID/xYOx4+bplA2ExQvR7wGhGwfSwMqy6ctUaMY7W6SHz/cvW9f2/YdTZvX71+5dPPCheveX7px0aZ9Xx1tP9ipaD3adXDploWtqvpYIUzz1Fgx+j9gvpHsNfi5n+/n+E9jtDeAB2BUWWAs0Q3+c8zH/yjNJzT98SzHsxzLcVWGrwGQoYHYEH/vy+N3Pf3pt0cG7PFCmuP3dDj+8OHxeS9uPtjttyeAwc+8tnjvfS8s/XRjPeofrgJAUDxBsXmaKzJ8jWFH6AdMjeNG6iND0djJ4/ULXn3j6quunTBh0rTpM391403vvPdua1ub2+3GcTwSjZarFeFgYeXzPBgzpSbyhZ7evjf/+vYFF11SN37CjNNm/+buees2bNLAhky+RPOC0B0/nCH0JmtLR7dcrUNNVqvFMRhNFAsVmv5Rcd7j9e8/cPDJp58674LzJ0yaOOeMM5986pm9+/b7/UG6RgKOBYV8UNSj2brZeORgxmUDgAMUzVJMpVJLpVIej9dowlAUQ40WhVr3/Q+HP1i06O7580+bc+bU6bOuvf7mhZ8t7RJJYkNJiuUAACwATm9Ab7LYXN4SSfJgpF7Gn/KgOc4bDKshRNKv0EAwYjQiqMEb9BOlAgu4oeRQn7jvsyWf3X7HHTNnzp4wYcrVV//yzTf/1t3TF4nGKYoBPAcADWo5EPU4ftij/HwR0dwAAj4AAMsJjF1QZvnhPGX3Zbql2OZdre8v+e7Njzes23qsT4H5ovnBVMWMe7ft/P6pZ16Ye97F4yZOPfOccx946KHPly3tFYlyucLY2uHAWNvLyMvwYNxgthjNlkyWOOUwnmGYQrEUHRyy4DaxVNbW0alQqkLBMFWjT2k25QHgAEuCUiaGqKUH9vUeOnB82/aVHy+69fqbpk6cVlc34YrLrv7Ly68d/uGY3xdMJtNul9dktAT8UZYBPA9Ikspm8wF/2Gy2QTBqs7udbp/RYoMMJqc3QAsnyClmhGODp3ng8gbUkN7h9haKP9oq/CQ4HqQzOQhCLFY8mU6lMqlgKIRhFhhGTGYsFAoDkgTRSLilqeGTj1e/+MKCp5+85srLp0+fNnPmzNtuv+ODjz5pausMRQcrJEMUK05vwB0IVWmGO2UyT51VBgCXL6TTG12+QLZQKJPUUCrj9AYMZiukN6MY7gtGqjUqEo0ajAaHE88R6X9+ngMAuHA4bDabzWbzqQ4N/CkURVAg3B0d8o2b+jdvy2BuUOSzw1WTOdzUod20o2HR8m2LV+3ccairuQeS65xG+2CmRI2thJ9sUIVSxe0LKbQ6j98vCO/xAMSHhqT98i+/XPfQ7x678KLLJk2eNmny9Kuuvua1BW8cOXESt9vzpwyMZphMLuv1+yBE19LR0iPudbpcRJ74e913AIT8IUUP6rSG3TuVa9eklHJQyAHq1KU1ElSNjkUGVQql2+msVir/cLKEuqfP5yMIgud5oaHT7XajKIogiNVqTaVThVJxaDih0+ksGCbAjn8Ww8mUzeYwoKZUNsf/A3sNHgAeEFkC1vRtXm9sOJJzY4ApjF4VAM2wxWI5Hk94vF49grS2toolEqfbVan+48EDAOKDQxhmQU3GcuWfDiyXy9vtDpVGlc1l/9kxFMVGY4MqjSoYDdZYslSrxJMJh9ul16M6CDJbsWg2HiRiA3btl/vWHe9vCOTDRb5McRTDjFznOYYVGPmCJnMo5N+9a9ull15y3333t7e3V2u1oURi7/f7br/99osvvvjWW28955xz7rjjjk2bNkUiEQAAx3FOp3PFihWXXXbZjh07YBjeu3fvs88+e+uttz788MP33HPP4sWLS6USAIAdNe38N2sygxGTNIbjKI4jOZZiGYZjGI5hAE0CskQXcpVMujicJOJDuUg447eHMMiq7NP2tEjqj7Qf2HN8+9e7Vn/61Yd/W7HgeN+hYNo75rfLAX7E/mpERucUJ4Wfa7s/x38aHBjjfp+iDnVqnu+frh7+J7vfj7c1NYalACAYtt8Y/WjN0XufXbj1iMwez6dZfn+X848fHr3rufX72t2WQQB5yT8v2vHAS8vW7O6wRVMsADUekABUASgxbJWmKJpkaFJwhCoUcpjJuGfHricee+Lss86tq5t49lnnPvDgQ58vXXai/qRSpYQgqLu7WwdD4WgkX8iXSqV8vkgQhUKhVCyWMtmcxWo7fOTYX1557bLLr6yrGzfztFl33XvfqrXrlToknswUKrVsoZjJ59NEYXA4bbTYOnr6FBpIrUNkUoVKqcMwWzQ6SBD5ZDJlQE0bNm763UOPnHnWWZOmTL7gwoueeeYPu/fswyw2giiUC8VqKsWEQ962FsXmjeo9O6Kwhs6mSqlUIUvkiHwqlYrGYk63FzGYmtu71n79zVN/fO7Sq6+eNH3GzNPPvOO39372+QqRVO4LRVO5QiafzxYKiXQGxaxKLQyj5mhiOFMoJnO5NEGkiVwql0sTRLZYTOcLuNOj1MIyhVqrRyEDKlepdHq9ATNrEN2e7/e+8tqrV1199dRp06fPmH3jTbe++86HDfUtgWA0ly8T+VImnSYyQ6VEsOg0Yft2yBZ9Ej14oGIykdlcJplKptLpHJEtFnPl2nC2avMkOsToNzua3//8u4+WfffVliPfH+nZ9X3zZ0vX33XPw2ecffHkaWdcdtV1Tz/34obN37a0d2BWPEvk84VCNkekM0QmS2RzRCZLpDO5TI7IEnmby63SQRotFAiGiXwxk81mczkiny8Wi7lcPh4fdrm9CqW6rb2zra1TMaCy445oOJJKJolclsjnyuU8WcqRyZhZ3L175bKFf375yXvvvf6yK6aPnzxz2mm/uuGWd97+4PjReofNnc+Xkqk0hllUKh1mtqVTRD5fKBQK2SwRjQzZbG6NFlGpIJlc1d0n7ZX0I0Yskc5lC8VcsUiUStlCIZ0jUtlcmiAyRD6ZzaGYVSJXwqgpHI0VisUckc8SwrfLZbK5TC6XJXKpdMYfCA0MqAxGU3xoKJ3NRKKDVotdo4HUWhhFzT4rjotEnWtWL/7dgw9edumlc06fOnHC2XPPvv/++V+sXNXZI3L7Q9lCKVcsh2JDiBEzYJbB4WQ6R2SIfJogTn1kiHwqV0AxXKZQGy3WWCJBlEqJdM4Xjpqs9gE1LJIqZAq1FXdAiF4+oDAajbFYrFwuF/IFgsjnckQuN2IUm8tl83kim83Y7XadTqfVaiORSC6Xy+ZyWSKXzWVz2QyRyZbSmXIo7DzZOLDmK8nqdYMqDZNMV3LFoXjejEfbRYaN2+oXfbHzk+U7P1+99+vvTv7Q2I9Y/EPZcr7CFipcrkhliHI6V8jkiCxBhGKDJtw+oNY63K5kOhUMhQaUim3bt7/8579ce+31UyZPnzRp+rnnXXTX3fPe+OvbB344bHU4kpl0oVTMFwgin80XiHyxmM5lw7GI2Wpq625raG2U9MsMJqPXH0gkUrlcvlAoFfOlYjpfTRO14ZRPItVs3SpbuSLW3cEG/eXhYSKTy2SJkanI5fO5/PBQ0mFzSvokRgMaH4yP+eQKDr/ZbLZQKHi9XgiCLBZLNBotFouFQiGVSgWDQbPZrFKp5HI5YtCbLRhqMkpkUhhBhhJD+XyhUCxlc/lsbuTjBDPmHJH3+gKIHlWqtb5QOJMvpAgiQwjH5LLZTC6bKeUyZNgf7xf3bFwLH90/iKpLiWAxO0xk00SeIPKFbC6fGE6FwhGT2dzS0tLc0tI/MGC12cKRaCqdzucLhWIxXygS+UK+UMxmc06XR6uDVGr14FC8UCzmxoaUI7I5YVREOBw1oEaJTBYMhQrFUjaXGz1sLIjh4ZTd4eqTSm0uR6ZA5ErFoXTKEwgYjWb5gEIsl6oxncKqrR9oXbp95TFZfbAQqQDBWIwt5As23Cbq7W1qaoJgKEdkAeBTqURvT8eCBa8t/XwpDMOVWpVmGIfTuXbdumeeeWb+/PmPPfbYqlWrUBQdQ3I6nW7NmjV/+tOfFApFPp9HUXTlypXPPPPMCy+88PHHHzc2No7VdseSHf9mzDfSLMXTHKDYEf1JmqVplqZ5hvsPGJ7ma8UaMUwMBeJei8eoNPa39zfta9yxbs/KJtkJ96Bd8F4TujI4wAo8S05w6uFolmd4wP0bAR/4GfP9vxg8GF0lPwnhz//Z0h9De8IrXigFMRRNVymS5DmC4pTm2MJ1R+Y9+9HWw322WDbN8vX9vlc+O/abp1asPwiJjIV2KPHH9zb9/o1V+1vV4VSeA6BC82UaFBm+QDFliiIpkqZJjqcz2WGFQv754sW3/frWyROn1NWNu+D8S1568ZXdu/fJFUotpOvp7Tl69Oj+/ftb29q0kM6CWx1Oh9PpdDhcLrfXYrX19PYtXbbizt/ePfO02XXjJpx59tzfPfLo2q83yhRqzO6yub1m3Gay4mbcZsYdepOlX6np6OlT6RANpO/plTQ2tLa0dPT3D2g02sbG5o8+Xnjd9b8aP2HSuHETrv7Fta++9vrho8cRPepy+yy43WHGwihKwDr8yKG+r9b0bvra3tmatJi8ZrPdguM2u81mc7ncuM0plg0sW7nmjrvunXbarLq6ullnnDn/oUdXr9sglilxp8fm9hnMVhSzmnEbilnF/YqOnr5eSb/eaLY6nBa7A7PZR4Zts2EOpwl3yBTqLpGkV9IPo5jRgstV6paOzq07dr717ju33H7brNmz6+rGn3Hm3LvvuX/xkuXNzR0mE263e6y402Symk1mp8XkNyNBlVT77abe9z/Avtkc6xElbXYnZsHMFjNmNVntZpsTs7stziCM+Xv6se0HOj5dse3l1z977KnXf4JMaNwAACAASURBVH37w3PPu6Zu/Kwp0+b+8sa73vlgycGjTXK1XqrQyNVavclstuAWqw2z4BarTXgiPLfidoVa09Ur6u4RQbDeZndYRwPH7bjVjuN2m92pg5DubtGxo/XHj55sbW6TSCQ6SIthJqvN4nbbPQ4LqpLt27juxYcfuOrMM2bU1U0fP+Hi8y589KHHV61c290pwky4y+F1OFwGAyqTyXu6xQNytQWzW612HLfb7U6X02vDXYjeJJUpmls7Dh45/sOxk21dvZDBZLTgmM1uc7mtDqcZt6GYxWTFhfmXyJUtHd09YhmsR+0OF25zWHE7ZrGZMevIN8Vxs8Wig/SdXT1iiUxvMFpxu83msmAOgwFTqqHOLtHebTtWvvX2a7/5zV1zZl9UVzdn4sSrr7z8ueef3/rddumAArM7cJfX6nAbLTYtgvZKpH0yGWI0mXGbMIZTH5jNbsYdErmyratXIlciRpPF7jBb7Ra7y2S1q3X6zh5pfVN7c0tHfUNzY1OLVCY3oman0223O3HcbrXarFYbjtuEcDgcOG5Tq9UC71iv11utVgtutdhwHMdtVtyGWb2YNQobsO9/6F++qufzZbbm5ojB4DZjdqvLggcMWKhPYT1wXLr8q4Ovvbv2T68vf3vhxi17WrukmN4St7oyuCuJ2SJm3IPZHBa7DTaicpW6VyKVK5ViqWTrtu/+/Je/XH/9DdOmzairGzdz5qxf33z7G6+/9e3WbT8cOy7u7zdZLSbcarJiZovJgmO4Hbc57Fa7HXfazTasU9R1rOHE8Yb6E01NHd29SpXOaLTiVpfN4nJjzqjFmcRwc2OzeP3XPUsWew4dyKoUEZPJYbFiFtxiwa1Wmw2323EHZsRUCnVLS5tEIkVRVJicU1Yp7nA4IAjq6+sbGBjQ6/XCX202m9PptFqtEAT1ifta29oaW5qbWlrqGxt6RL0GI2qzO+1ON25zWHC7xWq34nYrbsdtDpvdqdXBIrG0s1ek0xuEVYdZbRYrbrVazWbMimF+3DKo19pbTrSsXta/51u7pD2Man0YarOYrDYrZsUxi81mdzpdXpPZ0tbRfuJkfX1DU1NzW59YqoMQM4ZbcYcVt+N2p93hsuIOpVrb3SPq7O5FjWab3WWx2oRRCWerMCq9wSiR9re0tusgBLc5Rs5fKz42E1arzWzCFEp1Y2ubXKXGbHaL04k5HBhuwzCrSqPpFosae1sPtB3d+MPWjzcuPiZrCBdjFa5Gc3QyNdzfL/vyyy+ffPLJe++bt+artb6Al2VpmqpGI0GlUmEwGJKpZI0ihS3I7/f39/cLXGm32y2U7wEANE1bLBaRSCSRSBKJBACAJEmtVnvo0KG9e/cODAzE4/Ex7vxPmpr+PbXdH1nPPCswlbiROizFMhRDUwxNs8ypnVQAjLmYMhygGUBSoDpYCPejEpVZ4Y25WY4S/i3LMyxgBGvzkdruqHXWvxXy/Yz5/nfGv7CC+Z8iuf/6/+d5nheYWyRF0SQL+ALFyhDvu8t23f7w69/sa7cEk1kOqO2ZZd923fnkZ4+/vuWVJUff/OLY/BeXvLl0q9wUTBbpUpUbjBPxVDVT4ahTahnBcODIsR/++NyzF1988cQJk6ZPnXnvPfNXrlzb2yvVQXoI1usgRKlUi0Tipqamhsb6hqb64yePt7a3yAf6LVaLVCbftHnr75989uJLLp84ceqkydOu+eX1r7z+xp79+/tkci2CqiG9GkI0sPDQa2CDXKXt7BU3tLT3iGVKLYygZgOKyWSK7/cf/PCjT+bNm3/WWefW1U2YNu20W2/7zZKlXzS3d+kQVKc3qnSwSgfrtTqHShWTSQ37dnetXtH59Vpjw7GAWmFUKg0QYjJbbDaHUqXeu2//y39+7apfXDdp8rQp06bddMvNb73zt01bvvvh8Imm5o4+2YAgtAYZTFoEVWigzl5xU1tnS0d3v1KtRQzCyJVaWKGB1JBeq0c1CNonG2jvFnX2io0WG2Zztnf3LFm2/L77HzjrrLl1dXXjJ0y69LIrn/nDC6vXfX3iZJNSoUUNGASjWp1Bq0O0Gi2iUZmV/Y6+HtWmzd3vfQyv/tp+vMGtVht0Wh0MaWBYrtb0q9UKnRY2mY02t87oOHSy872FK39z92Nnzr2ibtzpdXWzJk8//4prfvPsC+/sPdSu1rtRW7hPaeiUKKVKrVKLaHSIRqPTaHRaLaSDEK0O1kEIBOn7xLLWtq7Wtq4BhdqAGhEEgSBIp9NBWhjSITBiMBjM/XJVe0d3S0t7T49IJpP3ScR9kj6JtE8qF3d0tezetfXtBX/+7U03nDNj+tS6unNnzbr/zt8u/ezz48fqlQotpDPAEArpDAhiUKrUPT2itrauPlE/DKEIgsKwHoIQBDHAsEGjhVRqrUQmb+3sOnqy8ejJppaO7oaWtoaW9i6RRKmFYNSogRGVDlbpEDWk7+6TNrS0t3R0S+VKLWzQQHoNbNBAepUOUutgLYxoEUSlhST9iua2zrauXolcodRAJszmcHr1evPJhrYlS1c9eN+D155/4aWTJ19cV3fDWXOe/N0DX676oqmlGYL0CGrU6VEVpFfDBqUOkSnU7Z3d7V3d/UqVGkK0CKqBDWpILzw0sF4Lo1oY7eyVNLS0dfT0Dai1kN6ohfQ6GIUQo1ZnUKoh+YBGKlV0tPecPNl0/Fh9fX1zR3uPvF8JQXoUNen1qE4Hq9UajUqLwIjeoJfKpB2dnR2dHSq1CkZgLaTT6LQ6SKdHIL0OtuoQr0KD7t4v/XxF16dLTMdOuJVqTKM1aGBYZ9TpcbXe3q/FO6XGPUf7Vmw88u7irW98+M1bH2/5ZNmebXt7O/osWkNAj3lRq93qchgwtFci2rZ716LPFj/zzB+uuuoX06bNGD9+4llnnXPP3fd+8N77O7Zv7+jskMnlDS0tbd2dco1SCalVOrVKo9boNDpIByGwDoEhg16NQM0dbSdbmjpFok6RqFskFvXJOjp6Wxo72052KrrlNpU+AqOG+kbR1+u7Fy+y790Z6+2yyfsRjVajhbVaSKuFdDoYgfSQFpbJ5I2NzZ1dPQqlCkZgWI9AMCSE4Dzb39/f3t7e09MjeNHqdDoIghAEgWEYgiCNRqNQqsRSWVtX1w9Hjx04fOREQ2N7V2+/Qo2gZhTD9UZMCxvUOkQDG3R6o1SubO/ubW7vkCkUOj2ihSEdBAnZVpVarVWrzFq1VynDGo40rVws3r4R66j3qKS4Volo1RAEa7SwSgOpIUSnNyo1UHNLa3NLW3ePuE8sk0jkoj5ZU2vHyabWlo5upQYymCwIahbLBlrau5raOgfUOh2CqnWIFjaoIb1SA6m0sA5BYYOpX6Fu7eg+drJR3D+gRVANpNdBCDQ2ERAMQ3qtBuoTS080NvVK+zUIqob1GkSvhREdBGlhnRLWSHWKk6KWLUd2fL5tZRvUHSeTw8WUClKt//qrRx595KKLLp46bfrs009//6P33V4XTZMAcDRVKZdK5UqFoimaZQSJGIqmSqVSLpcrFoskSf64F7FsPp9Pp9NjtngAgFKplEwmh4aGCoXCP4R6/9p2+c83RGEz5VnAsTwn0JQ4wPOA4ziWY2iOrrFMjaUplmU5IBAyBGKGYGrFjfQcsDxgSb5GlLNEmahQFX6UWMlxgksAP9omOFbb/Tdg1lPjZ8z3vzL+FczHA/5fBn0/Yj6OZ2mGImsUXWUBV6RZpdG/bOPhp19dvPeE2B5OFngQTDP1Isubi3c98sr6+19a9/ib37z08abvjnX7kuUyBYaG8ooBtKVTKVZhoUSOKNXSOQK327du++6RRx+eNfu0CRMmXnj+xX945vk9u7/HzHgqlYsPDXt9Aa8v4PcHbTaHVCLt6e0RiXv7JKLevu6Orvam1uYVq76c/8Ajc+bMnTR5xrnnXnTvvAfe/2jhwSPHjBZrIBLzBMK402tzeVw+n8PjdXh8drfPjDvkKm1bV68WNrh8wWA0juGOYycaFrz+5jXX/HLy5Gnjxk2+4MJL5z/4yCeLlrR29Di9gWgi5QtFbS6v3eP1ud1xhz1rNuP1JyTffNW3eYO9uz3twKNud9AXsDtc/f2KjRs3PfH7p+eec8GkSdPPOnPuvfPuXb1mdb9crtebFAptW0dPW1evdEBlMFtxp8ftDzm9AaUWFqqNRszm8gZd3oDD47e5fTaX1+72Ob0Bly+IYrhSC0sHVJDB1Nkr/nTpsjvuvGvmzFl1dXVnn33uvPseWLhoyc493ze0tLd39Wq0iM3mcrl8Xl/I5wu5XR6fwxnBrUMIgu7eJ1641Ljhu0Bnb9xu97mdLq/b4fVYnE6bx+UKeN1Bn8lma+8Vf7b8y3vuf+SMsy4aN+G02WdcdNMt9z/29KsvvvrxW++t2rKzobkHkmgdPQqzTGcx2QN2X9DlCzidHqfT7XJ5PB6fy+11e3xujw+CDWKJXNQnQ42Yzx/0+Xwer8ft9nhcXrfb6/H4vb4QojdLpAP9cgWGWYOhsMfnQzFjr7h3194dnyz64NFHH7z4gnOnjqubMa7uxiuvePOllw7t2q3XweFQNDGUDgaiblfA6fT5fAGr1aZQqEW9UrUKcrv8Pl/Q5/N7PD6v1+fx+twen98fdLq9MGrsEUs7evqkA6oukaS5vaulo1s6oIRR1GTFbS6P0xt0ePwqHdLdJ5XIlXqT1ekNODx+pzfg9Absbq/D43X5/G5/wObywKi5SySVKtQmq93u8ducXo0WOXDw6NvvfPzr2+6eM+us2eMnXjF92p3nn/PqIw9uWbemu7vDaDa5PF6n1+fw+hy+oCsQcnj8JgsulQ1IZHLUbLG7fcLacHgCDo9f+GiXN+h0BwdUUGevWKZQm6x2TyDs9gTcbr/HE/D5QoFAOBiM+H1h1ID1ifpbmjuaGtvaWrv7RDKNGsYwXPhp3G6v2+nxewN+v9+AolK5rFfcZ8Iwl9fj8npcHrfb4/Z53QGvN+bxD1vtjqMnVV+u61u2wt3WOWy1R10ev8PtcXjcnqA3NOiPpX2DOdgabRWbd/wgXr2l6aNl37/y9tcffLrzm20tLd2ICrGjNpfJZusSi9Zv2vj0H/9w7XU3zJ59Rl3dhJkzZ//qVze9/vqbe/bs0arVXq87Eg053M7uvl5RvwS1mmweh9PrcrpcTrfL5XG7PG6Xz+vy+6wuR7dE3COVoFYr7nLZnW6Lxa5Ww6JuWWdDt6xVjPXrBlHM0tbe/+1m8fLP/ScOE4g2ZsW8TqfT7XG7vS631+32+r1+t8tjMBg7u3r75Uqzxer2er1+v8fn9Xg9Xq/X5/MFg0Gj0SiTyVQqldDV5xkNr9fr9/sDwWAoFHF5/bDR1NLRdfRk/YnG5uaOLpFsQIugmM3p8PidvqDTF3T7Q+5AGEbNErmiVyI1WjBvwOfxuj0etxBOp9PtdIZdjpTV6Be1daz/QrFvq0fambAa4y57wOX0eHxOl8/u9Ar/E7M5e/skEtmAAcWcLp/L7TdZbNIBVXN7V31zW59sADFimN2l1MK9kn6RVI7ZnC5f0O72CQ+by2tzeV2+oDcYQTFcLFe2dvYgRszlDzm9AZfX7/Z4R7+pz+8NOB1uHYS0dnarIMTm9ts9AYfX7/R4nW6X2+f2hf2BeAT1WJvkHSt2rd3V+n27pnvPsX1vvPPmDb+6ftq0aRMnTjr33PPn3X//zt0744lBmqoBwIIR6jYYwTqjCt4/2Yx+QkMcecs/KlidKj34d8m2fx/mE3RnRhjgHM+xLMPRFEfXOIbkGJrjWG5Ee4XlOVYAhzwv0KR5oYr7H7ZjfrQHX5gH+hTMx/+M+X6OfzG4f9RR/X99z6i+H8ezNE2RFZIq04ApMhzmTRxpU36942SfCgsliQoAJRa4IoVGsXnp5uY3Pt//7pc/7KyXQY5QgQYMB/y+oSOH2z79fOPS1TuauzQKrbm9S7xs+aqbb751wvhJ48ZNvOYX173ztw8kYvnwcJrjAE2z1SpZqdQE78RsJqfTQYhe7/X7hoaHUJPhwKED733w3i233T7ztDlTp8267vqbF7z+9r7vD3WLJGpYH0sMF6tkhWLLJFOhmBrDlkmyVCOLVSpbKDs8/n6lxh+OpXIFXyja2Nrx9rsfXHHl1RMnTp4xY9Ytt/3mw48W7dqz/0Rji0qH+ELRfLlWpbkaw1VohiFroFIG+VxU0Q/t3aXas2NID4FKGZBUPksYDMYNG765f/6Ds2bPmTR5+hVX/uKFF/60detWk8lEkmSpWA2FBvUGTK7UKrWwyWoPxYYKFbJKc05vQAMbYIMpnc0zDKiRbJVihfGXanSFYqs0N5TKWuwucb/iREPzoiXLr73hpslTp0+aPPXKq37x5l//dvxEoxV3GjFbX7/iRGOLXKH2+cNEvkzSPM0AskZzNQqUSmAw7q1vGVi+zr3nhyKKgVqVqlUqtWqZIss0TQGOZMnY8KBIKl6y/Iubbr192oxZEyZMvfjSa55/8Y0de462dA4cONr5+YrvPlq88Yuv9u463FvfBWlMwcEMXaRBjQM1kqvVaJKkSZKukTRJMSTFhMJRA2rSQUgkOigYdlEMTdI0SdE1UniwwdCgATUbTdhwMs0DQDKMN+RvaGlY8Oar199wzWkzpkwdN+70yZNuvuqyZe+/qxH1UkSOI0mGZGpVplZlyBpLkRzHgmyWsNkcWg1iw12lYo2hOZblBZsXmmYFUna5SkbiQ4gRg1FzIDLoDUZMVrtcpVNodHqT2RMIpnL5MskUq5TLF9QiqMlqH0plKQ5Uaa7G8DWGr1CssK4oji+TdCyRVukQ4bDhDIGg5u079jz73IsXXfaL8RNnnDH7rNuuvOrVe+9a9sKzh9atUvV1IzqNwYiabdbg4GC2WK4yPANAjWbTmZzJbEGN2FAiXa7RJAuEn75Kc8KTGsOXa6zN6Vfp9JjNOZwhKA5QNF8jmRpJUUJVieF5HgwnMhbMBkMGBDYa9GaNGkJgo8PuGRoaLpUqDMMJPsYUzQzG46jZpNRqIvF4qUaSLEMyNEWTFFVjaRpQDMjlh0Ri45atynXrU2otyOUBSXNVkqpUq1WySjFVli+xIJYhbQECwhM6PNWj8Gzc0b5w2e6FS3ds2dnQ2CEXD+jaukUr1nx1/0OPnTbn7Lq6iVOmnnbFldc+9/yLW7/bjhj0qUyKZWkecJVaORwLK7RKA4YOZ5MVukpxgogSTVJUlSJJhq4xdKaY1+j1WgMaT6UrNMPwoEbS2WwhHIhZDTjSr7Op9Cmrw9krUu/crlizIiXrAclBUC7RtRpJUoIOIU2zPMtVK5VwJDKg0JgstuF0hqQYhuXoUa0ggfoqeFQITg+jIibMqFUMTbMMx4MaxcSTKTUESwcUGhjRwAYhq4c7PdGhZL5cq1CsQAkPxYb0JotObxhOp1iepRiSoqkRg2mKoikKUDWQGyZQlXT7BsOJ/SmTjs+lAFkBFElRTI1kaiRLMjzFgXS+qEFQBDWHI3GS4jgAqjQ3nCGsDrdcpZUp1CiGC3hOqC2kiSLJAuHCIlxbyiRDsjzNg0Q6h9mcCg00OJwWVnuVZms0Q9KUYLPHs6BSrvoDIemAyuEN5CtkheYqNFshqSpZq1TLVarKAD5dKygsuk/Wf/bqZ2/88e0Xfnnb9TNOn1k3ru7008+47bY73nnnvYamRm/ASzEkTdUYpsZy5MhMssxYlmssxtrQx56PGdmdyk38ycuf9LKfCvv+h/18PA84gbNHMrTgUM6wLMtSHE1yNMWxFMfSHDdqEjRqWz+Syfs7Eb7Rl3/3EcLxAuajOIbhaO5nzPf/4/gJh+9ffeO/+B5+DPOxLENRdIVmKxRPVlh6uFBzRdNmdzSayheqVI3jSA4USD6WqZjcKaUpqsSi7kEiVSaLFFMmmVSmZHeGO3o0324//vGn6198+Z177nn4wvOvmDZh9gVnXvbcUy/v2vG9EbXkcgWaZjiWZWiaoWhB55yluTxRNJstTpc7Ght0eQRFkqfPO/+CceMnTJtx2h133btsxWqxTOHyBTGbU6VDQrGhUpVkeUCzPM0JWv9cjRnZO2OJlN5kMVrt3SLJipWr7513/5wz546fNPXyq655+ZUFh4+dMFqsuMPVK5G2d/f0yeQohgej8VypInA8AcuCcjGiUsD798KH9hNuB+DYZDDUdLx+wYI3LrvsyqnTpp1z7rl/+OPzmzZv6e7p6e+X+rxuiqyxDFerMrlsMTaYtLu8Or1RqYXNuCMYjZusdi1iNFps+XIVAEDzgGL5Ks1WKJocdaJLpLKdXaK/vfvBnXfNm3vuBeMnTj3/okueeOrpLdu2a2H9cDpbJqlEOmuy2oUS8IBKazRZ/YFIOpOnSRYAABgapJK+5nbFyvXe74+WMBzQJE1WKYYWvJxKZNVsMW/avOmxx58477yLJk+aPnfu+Q8+8MjX6zcPKHTReCZFlAOxtBpxHG2Sfr316KIvdrz72eY1m4/3yPBwgqJHVw7LA5rjqRHrVyYaC5tMBhiGBuODLM+ygGd4nuY4ihfkUQDFg9Bg3IhZbU4XUSyXSUqp1axet/qBh+afPfesiePrzpgx5YHbbnn1949+/sYrx7/9xqNTgXIesAwYkQL5UQ2kUCi5XB6dTu+we2pVRrjWciP33IDlAACgRtGDw0nIYIQMJoHiQ5TKkfiw3e3TmzClFoYMJofHP5whnN4AYsQwmzOVy/NAsOUdsesQ1JIZABgA8uWaxe7SG80KlWbn7r1/eWXBNddeP236rIlTZlxy+dXv/fWdY998M7Bja9falZof9ket5qFwwONx6fSIEoIMFmswGq/UGI4DpWLZasGNqHkokapSNAuAIHoiqMkIsj4kC1zeoKDskyYKHBiVRBHavxmeY3kAQDKZxnGHzeaIRuPZLBEKRS0WXKuFtVrIYsVjsXilXB1dV0nUgg1o1ZFEokLTDOBpoZGIo3meBTwHysWETGrcurV/7dq0VgMKBGAYQLM8xTIMR7EcxfNVAKLpPOaJQdagf6gwXGKDwwWdKXC0Ub589bY3/rbwqT+8eOc9D1582fUzTrtgymnnXXvjnX9e8M7WXfukKpUvEiLKBYqjWMDyAFRpMpaIq3RaFDMlM0mKpXjAs5ygK8hzo6anxUoVQk0QahpKZ2sMxwEgGNBVy7V8ioh7QxGLPYyg6qPHOteulnyxJCXrBbkkoCnAC+J1vGBZAnhAkWQ0GpP1K00WPJUjWI4Hoxq8Y1mi4eFhi8XidDrT6R950Pyo8KmgJ10l6ehQQqGBdHpjJJ6IJ9OBSNRkxZVaWA3pMZszEInlyxXhXDZZ7WoIHkolRw1cGUFLeUQ8hWNAMUOYIenOTWjDDymrni/nAEcBjmVYnmYAzQLBNz1frmpgA4yaIoNxUpgHHtQYlihVBoeTDo9P6BPtEknau0UKDZQmisIEjt7DsCTLC3zgZDqD4XaFBkqkc6zgCMfxND8qDsxzAACKpIKhqESudPqCxRpdZdgqw5Lsj9kEolYYMKi/2PTlzfNvnXvVOdPPmVE3se70c+bMm3/f8uUrmhpbMMySyqRrVI1mKZqqMXSN5Uh2xNSCZrm/k1AGf68dLcQY2h5TpTkVCJ6K+f4jefF/yOHgBbtOlq/RXI3iKIqjaUG+lmN4luFZhucEA84fmZCnfNx/ZRvmR/KdLM3TJEfT7MicgP8ZYP1J/Iz5/rcEDwD738J8/60PGyvtcizDUjRTY7gqxdVqHFnh+DIDSgwgOZ7mBO14RnBSqnGgRIM8BWo8IDmuTNZqDFNj+AxRU2mta7/adc+8p86ee/m4uul1dZPPnHreA7c9+u2anbjJw7Aj35CmGapG0SQtSEMBHtSqpN3mVKt1rW2dGzZueuyx35999jmTJ0+95JLLfv/UM+u+/qanT2p3eX2hCGLEJHJVMDpUpQRhKp5muTF5M5oHJAcCkcH2btG323e9+vqb1/7yukmTpkyeOv2Gm2/9aNGSzt6+eDJJ8yCVIwbU6i5RX69EqtBAepPF4fHHEsN5Is9UKqBciiOw/uhhxf69LuWAy2DYu/nbZx77/XnnnD950pQrrrzy1ddea2pucbpc0cGowYB43I5SMc8xHOABxwKK4lIZwuEJ6PRGLYLCqFmmUIv7FTq9MU0UBLutU8dcqNQ8gWBTS/s773xw+eVXj58wZdLk6b+87sa33nnveEOjJxCsULQwdcUa6Q1GxP0KsVyp1MBqLQIhRqvVEY3E8jmCKRdB5v+w955hclVXvndJamUJCYSIJkeTMyYYj20cwMbYgG1sMhYZRBY5SSAhCeWcUQ4ttTrnVDnnXB2runKuOnnH++FUNwLsecZz570z977ez/nQT+uo6vRJ+7fX+q//Sg/WNvQs/NK5YVvWZKFApBQhQkoc3zccrm1sfOfdd2+5+ZaZ02dVjZt8yQWXPfqXx7dv2+XzBHi+Ip0BlOZY6BuIN3dZ1m45Pv+d1S+8sWLh0n0Ha/QG29BwLFPkJEAophRRggiCGIzEwja7SatVjUTDkEBAMSBIxEggmEdYwBRSmsjmHB6vSm9Q6fTVtXXPvPDClddcNWXa5ClTJ198/rl//u0925d9cWzD6kMrvqzbsNrRVF/sC5QSCa7ESBLEhGJCEcKU0lKp7PcHNRqDxx0QeCjTnswKckUcoVSQwEgiqdab1HpzPJ0TEcGUsiKU474Gi0OWUdrdPo3B3K3Smu2udK5AaaVLhwCRULHxI/Ivo8lsY0v7qjXrX3p5/u13/PjUU08bP2HiqXPPuP3H//bGgnd7O7oyTnu5p828fqXrwB6mPygVc5lMyuP3aYzGXp3eYLH3DYTjsVQsHDMbLWaTJRZPyswnuwbKFn0V5sNUjj46PP50oYhpBfgqzAcwAphSmkym3W6v1+vPZHJyq4loNO52e2V1o9Vq7+sbSGeyJYYJx6Imu61Hq44kExwEgGAJIwkDiAHCkBJEuCEd0QAAIABJREFUOCbZ02leu6pt0acpdS8t5SgUZexDCEsQiBjwBIZTKXugz+wNpcocorQMkdU7sHH7kQcfnnfpD6+fPnPOuAkzFYrZU6add+Hldz79wvuHatv7onEGQ0CpSDGPIY8BpJQDUjSZUGrVZps5nUkCKBAyaoYG8ZiCiuNFo9muM1qjiTQnQUipBBHCiBJMABKLpXI8ng4ELceONS3+vO6t1/oP7RH9LiGTlngeIoQxBRADiAnCoiCEw5HWtk6T1Z7M5uTEIj4hsERHvVo8Hk8qlRqbgEfDUAgRTCjlBHE4GutWaYxWR7bI8ACVOG44GrO5vGq9qVej1xrNgb7+XLE4EB4x2ZxqvSGWSkE5roMhghJCACGIEJKZL2/TtW34ynRkd9plwmyOYpFgABACkABEAaaY0iLLK7UGnckyHI3xAMrr29HlAc4WS0PRmN3tb27vOlJTV9vY4gsNpPPFEseP9pXGsgM8JiSVytgcri6lJp7OIUoFiOSbHBC58SsilAq82D8w1NTW6Q0OMCKU/y+kVBDFVDppdVh2Hd797OvPX3vH9RPnTlHMHHfSWbMuv/GKx599Ytuu7Q6nK58vjiI1AUgCsv4NSzLziUD6DvN9f+ATOjCdWJkxdrG+88PYz/+FzAcQESARAAGQAkggJmhMt0ew3MuzIuAbzdYSitEJAb9/71solbsEACxJSAIIov+69PTY+Bfz/d8yCCH/DcyHkPyYSQgLAPMiFkVMKn02MURYQliESABAEEURYAwolTAVARAkQZB4TAnDi95A/6Ytex/849NnnHXJuAnTp02ZdeUl1/z6tt+88vCr277cZdMH8iXIACIiCgAReCinCCUJUko5jtPpDCtWrPrDgw+de94FEyZMnDJl2i23/Oi99z9saW33+gI+f9BgNHf29B5vaKptbBkIR3kJEEoBxKLcKRZACWMJ40yh1N6tevOd92+98yezTpmrUIyfM2fuL35174o16y0Od5kXMaWI0ng6o9Yb9GaL3e1xeCpzv9pg9LrdmUiEFIopu017YO+exQu3f77w01dfvf6yK6ZNmjpj+szbbrvt008/1el0xXJJAFI8mVCrlU6HrVjIAREiSABACFOIKSvCeDrnCfT1avQ19U2Hj9U2t3f1D4+UeXHUGZhImGQKZbXevHjZil/++renn/EDhaLq5FNO+9nPf7V02UqjxVbiePmdKwMiI1T605vtruDAsCfQpzNYurqUapXa53RkwoMoERtobOz64kvNyrUxjY5KIqW4WCpZrI6vVq3+zX33n3nGWZMnTjl19tw7brnzvTffa21qy2ZyGGFKKUBQRKhy6SktCjQ4XN5/TP3x4p0vvr78lbdXLFy2a++RLqN9MJ7lRIwhpYhSiFE8GbM7bSpVbzgyJCFJIkAiQMQSjwAHgYAQpDSVy+lM5o1bt81/482f/fJXM2afrFAoTpp90l133fnhO2931taUBkMjJm3nzq1HVyzt2rXD393tN5mH+wfy+SIACGMKIcaYFgolny+gUulcTh/HSghR+Z8QIhARADEmlBelcCwuF0ZEkxlOApBSeQrkAU7lit5gv9Zo6VJqahtbauqblFpDOJaQqUuAiJMAJwERYVgBvnRLR/cbb77zo9vunD27YhB95VXXPPf8i3sPHPSFQpIo0lwKarotq5c692zn+wNUYBGGJaYcSSRc/oBGb1Kp9XqN0ayz9HT26rSGyEiMFSVAKCchTsI8qNwP8nHKSgCHx5/KFyo9oyEG8t8IMAKYkArzOZ3uRCIlTxMIEY4TUqmM3x/U640qlcZisQdCfW6fT2sy9uo0kWSSA0DCSESSiOQmqhLBkPBMSt1j3rCqZdFHCVUXLWQoFCiQiAQghKJUyTRGM0n3QMge9I9kspF0tltn/GrN5ocefur8i66aNHlmVdXUM8665NIr7rz1zgd/99DLy9YeMrrCeREKlDKE5CVQkCQGQYlSTpKiibhS3WuxGbPZBAAcQQBKAAE4umGCqCBIFotDp7cMh2OsICFKJQggAhgDgiEFEpVEyrFpq9m0ddOx114yr1o60lwXd9jT0ZFiuQzlkwYQgkjg+XA43NLarjdZ4uk0xIhQAjEas+Cmo3E+t9udTCa/E1uCCMq5XU6QIvFEt0qrM9mS2YIcBhYgKnHCcDRhsjm7lGqlVmd3ewwWm1JrVOvN0WRKlK19x1zI5WwyArSYyVk1LRuWm6p3p90mXM5QwBMoAgQBwgBSEVFIab7MyTQ5HI3yAMq3qIxr8h0LCC3zktPjb2hpP3DkmJztDfQPZQqMALHMiJBQiEgymbbanR09qlgqCyvO8FjCWE73A4QQIizDBUP9DS3t3tAAB2QipLlSye507N67+8X5L1532/Uz5s5UTFIoThp//vUX/XHewxu+3mR2W4tsSY61A4BEIMntRhAUMBLllACAUIIAYoS/TXjfobqxMN6J//Sdnb9De/9Vkj6Z+eR2OAIiIiQQUYgowhSPZmwxxhBAACEiGBHZjxwgIkEigbF9TxjfOSpSye1iuSMOQNJ30PY/P51/e/yL+f5vGXK99/9R5qOEYkQQQBBICIsQixKWRIxFRCSIAYQAyAIbAQIRSBKEaHQGkhOGNJPPtXZ2vPbWWzfefNu0GScrFFUXXnrpY088vm3j1t0rtq9848vX//LGR28t27a7Tm3ri+UlSW4zhSnElFJaLDFqjfbd99679bbbps2YrlAozjr7Bw8//Ne9e/f7fP5SmeEFoVQqj4xELTZbXVPTvkNHulWaQN9grlgWAIajzZ0kTIbC0a/3HHjksafOPf9ixbiJk6bOuO6Gm99c8F5tY/NAeKTMC4BQSCggNJHJagwmk83RNxTJlZhEJhsaHLI4nFqtzm40Zvr7g1r1wTUrH7v3V7ddcdn5p8+dMnHyJZdc/uSTTx8+fDAYDPA8iwnmRCEcHelV9brcDpYpI4iwTM8IQ0wBoTxERZaPpdIWh7Oxtf1gdU1rZ4/F4Q7HkiIiPED+vsFtO3b/9dEnL7josvETJk+aPP2aa298/Y0Fx2sb+wciZU6QsUMOCooIM4I0NBLrUqptTnc8mS6zXDqT6+8ftFttOrXKqOwO6jW63V83L/pcv2lTyeWkQOwL+Hbv2fPU089cctnlVRMnT5o05Zabb3nz1TeO7Dvc294T8gWZchFjgCmQoCAhUUJAREi2cc6zWG/tq2sxHKnTbtvb+sXKva++t2rBp+vX76xRmf2JvIgrN0De6fH0qnqHI0MASYhIEIsQi4hWssGZQr6lo+OdD96//c47Tz/zrMlTpldNnHrddTe99uqbx47WBFxuJpGgxULUbOzatb1tyyZnY13K6fDoDQaNzmiy9IUGc9kShJRSyjBsIBBSKXVOh5djJYwpxgQAiBBBiEJERuN8KZXOqNQaIvEUV8miViZIAaIiyycy+YFwVK031dQ3VR+v71KqPcG+ZK4gx4/lkS8zSq1u8dLlv7nv/nPOOX9C1aRJk6defe31f3vmuZ07d5sttngqzYoCpYhm4ljT7Vz3lXffDqHfT3mGEChIAiOKuTIbT2b7+oZsFldvl6qmurahvtnh9OSKDBqdYOSLK1VUCtQbHFBqDTaXJ50vYEpllh1jPggxpTSdzno8PofDFY8n8ZicHGEJgDLDJlMZud5FZzA2t7Udb6hv7eocSSYljAmliCAJiRIUABIIlghfTmu6LRtWNn/2fkLVQYsV5sOiBCUAgICwSCniITcUH25Xde6rPvzZki9/8/sHL7nsqhkz54ybMPWccy68774Hlyxdt2VnzYoN1c+/vnze/C/f/XzbnhqlwTMSKyGWVsw7RUpZSYwno0p1t9miy6SjQOIIkqAkAElEQCIQYAAxxDwrmM02nd40HI5yoogpBrAiDsNYokCgUKJAKHqcnn27Wj54K7RzY6arJaDqNahUJrNlZCTGcoJ8HQEAkZGR1raObzHfqGJvjPnsdrvL5ZJ70X4DfBACCAGChFJeBCOJZJdSozVaEpm8zHxyjJYVpUyhFIkn/H39Rqu9sbWjurahqa2zb3BY+EYT8U0MS47z5Wza5o3LjUd2p90mzGYp5AkUEUEIE4iphCmitMDwKp1RZ7IMjUR5AOTln4x98oYoBQgPDA6rtYamtk692aY32+QEtC80kCmUBFip70skUxabs6NHFU1mx5aR3zAfhBBihuH6BoY6elTRVJZSmi6UtEbz+k2bH338seuuv27WKbMUkxQzzph18Y2X33LPHW8sebdB1zqQHC5LDCBQVsJBiGV5LcQSggJCAsKifBplPaqcKydELnnABGGCCSWUYCL3v5H1eSfmc09U+P2j349FZ//pefCELO0Y8wFEICIYUQwphhSPVmpgSBBECCHyLfX8iUnd0Z/JiQczGiUkoxoNjAACAAJYSVJ8FxP/N8e/mO//mkHkDBX5zweo/4nvGlt8QIIlBCWAkASRKAFRQkheJcvtz6AkQlmaLzeshZV+6YLA9feH9h7c99Qzfzv/ogsU48aNr5p4xTVXvbbg9aa2xngkMqB11K3c/eZDL7/85IJ3Ply9dOOhgw0ao2somedERAVAI9HM0WP1L748/+prrpkybeqESVWXXXH58y++WFvbkEymxw4VI8TzXHgkrNSoD1YfrW9uU2oNLl8wkkiXeVHCpMiwVrtrw8atv/nN/aeeeoZCoZg9e+7Pf3HPkq9W6cy2PMPJGhdAqIgJpDSZzWkMZqPVMTQSg5U+p1wslfYHQxa9Qd3UtGvl8ucffuiSM06bqlDMnjH11h/d9va777e0tWezafmRxpQyAh+ORXvVSpfHybIMQhATBCEAEAFUSdVhSiWMB8IRpVZXU9/UpdQYrU6by+f0Blo7exYvW3H3L+459dQzFIqJs0+ee9vtdy1454PuHnWhWDHTH1vWy1MLJ0nD0Vhnr9Jic6RSGUopoZRhuFg05nE5zFqlS93T+/WO+i8+71m/ztvaZFP2LP78s1/+6lennX5W1cTJc0497Wc//fnyZcv1Gl0ymgj5gkP9A4V8BkAeEVGCHEC8hAQRSpBgSCkrQqdvQG/xOQNRqzfc0GlZuv7wGx+te+OjNV+u2Vddr7a6hxLZUixd8IWGtHrj8MiIBCVCAKWyEA7yQikY8u07uH/e889dcfVVEyZOUCgUZ5x+5t2/uGfxkuU6namYL1NMKUSUZYf1uratm9u3bu7r6QLxWDzU57TaNBq9wWDxeoKxaIphuHy+EAr1a9QGOc43ynxAfnPKzCdKMJrMqvSmXo1+OJpkRQlTCgiR81zykQFS6XLW1tVbfby+sbVDY7R4An3JdI5l+Xy+4Pb5Dhypfv6lV669/oYpU6YpFIo5p57205/fvXDxks6e3mQqLeewICUESzQZQZpO17plvr3b+JCXcCWMgQgEkSBAKYCkXOJGInG71VVX23T4cE17Z6/bH0pkcmWel3AloAgrSX/qDQ70avQ2lzuVz8vnBiICR6MKsq4xm835fAG73RmNJtCYJJ5gecKBiMiNHDxef0d399Ha4zX1dXaXO5FK84Ig354QiwiLhADClbK6HuumVY2fvRtTtdNCigKeAJEAMPZ5osQORvrqW2rf/XjB/X/8wxXXXDNpyvTxEybNOeW0m2760UsvvXrwQHWwPzwcK2ut4RWb617/aNOLC9a8/dm2rzbXVrearKGRWIFjEAWUShSnMmmlqsdk1KWSUSBxBEsQcADwCIgUAgwhQVhgBYvZqtcbw5ERXhAIRQDyEPEQCxALROIo4KnElXwu/8HdnZ++G63ZL7nMUYfdpNX0KJVmiy3UN5BKZwVeBBJIJJJdXT0mi22U+eiJuEApTaVSsiff95kPoop+S5BANJXuVml1JutYnE9u5SdfOwGiXKncPxzu1eiO1TUeqanTGy3D4UiukBdEgWA06teBKJRoOZuzaxvXL9Ue3JFw6DGbo0igUEL4G+bDlJY4QWu06MzWgXCEFaUxWYj8WuAARIQijMPhEZPFrtIZQ4OR0GBY7jyu0hltLu9gJF5kOIhwOp21O90dPapoMiO/WOSP4oEkQgkiJMskYolUl1JjcXpMdteOvQdefOXVW2+/fdbJs8dPGD/9pOmX33DFg0/9+ZVP3nzuw1e+bjk4zMQkigilAMNKtwqEEcaQIIjlzMG3mE9CEJKxRUqF+ajMfIQghOReaicmeStX4YT43/fh70Tm+6emTvJt5pNf7FC25YOkAnyQYkAwrGyjwEdYqZzIx/pHgsGwNxTxDcX7U4U4K5VP5D9SyfZiShAZ3TBFiFTc/iCCBP2L+f7/OwihGMm1PBj+f419lSgfpRQSImIkQAQkAARR5OWMB5JbTcOxnAusMB9ChBBBEKxWy5IlX9zxkztmzJ6pGK84afasn/78p6vWrHT67CLiKYZ8aNh9qGnHO0u3L9++cs2eea999tT8Tz9dtr1d6RmOsaHB1JbtB3517x+mzTxZoRg/Y9as2+768fJVK612By9IWFY9SACIkvzQl1nG4/c1d3R2KTVdSm1nr1pnsgb6B4ejsY6u7vc/+PiGG2+dOnWmQjHulDmnP/Lok4eOHIuncwIkJyxqiaxFS+UKGoNZZ7L2DUVkDgCYIErLZcaiNyx5//1777jt3NkzpysUZ548+95f3r1j5w5vMMiJcqt0CUAJEixAkMykVVqNw+ksFosIAUwgQBKASIJYfi/LUZzhaMzicGoM5sFILDgQbm7rXrJ85QN/+sv5F19WNXHqxEnTLr3syqeefnbjpm3dPep4IiO/BgGmYy1i5YMUIIzEE51KlcFsGYnGRmcvAiFimWI2EYkF3Iajh45+vnDPRx+sWvDWC48/csF55yjGj584acp119/4yivza2pq4tEYEKVivmCzWF1ORyaThFDAVJIQBzAPkFypCSCGZZYx2xxKrcnXN1zgxTKkoRG2sce1bP2hZ+d/9tz8zz5fvqOpw2x1hx2+sNboGhxJ8hLEhFCKIRKKpYzeoPpy2Rd33nX7rNmzFArFxIlVV111xXPPP1tb1xCORCEiRH7F8gJlmEGdtmnj+ro1q/w9nZRjqCgy+cLAwJDZZFf26tQqfcAfGhoaDgRCWo3R7fKzjIgQxZhACDGqGKgSSkUAE+mc2mDu1eiHo4lR5sMi+m5SLBxLGq2OXo3eYLFbnR6l1mA020xma31D03sffHT7XT+ZffIchWJcVdWk88+/6NHHn9x78NDQSBQgTCiFGIkQ8EDCSKTJCNJ0OFYvce/axARcmCtgIgkSz0NJxEi2dQASzmaKWq3x2PH66uP1ze3derOtb2g4V2Jk7IOVJD7xhQZUOqPN5U7mcrDCfBRWnkcityXM5fJ+f9Bud46MxCA8Qc9OsDyryLEdQZD6Bga6eroOHj7U0NBoMJjC4ZFyuSRH7zAGFEPKlwsmtX3b2vrP3h3pbaW5BBVZAkSC5FcQKrMFj8+5dcemvz72p/MuPnfilIkKhWLylGlXX3PdvHnP7t691+32sixHKS3zxD9UbFZ6atrse45qP1iya95rS+a9vnj55uoWlWcgzpYhFghN5cu9Kq3BYEokEpIkYAwA5CESEBJlhwyCkcgLVqvVYDRGIhGe5wiBEAkICwgLEPFEYqjEUqFc8jp9B3d3fPJOvLWWpiK0VMjE426Pt1epbu/o0uoMkeGRYqEcjyd7lWqL3RlPZyBGlFJ8QpNWSmk6nXa73WN6Ppk/xipGK8wHYDydUWr1BosjnS/J2f+xO0rCRH7eIaXhWEKlMx4+VtvQ1KpSa2wOe2QkwpTLCAEsM58k0HImZ9fWrVncu3tTxKzCTJYigQBRThQAREREEaVlXjBY7HqzNTQ4xAjiiVFhQCgPICQUIjw0HDFZ7DqzLVdiBUgyhXJwYFitNzW2dnT2qr2BvmKJSyYzDpdHjvPJ/aZFhEWEWFEYVdpRjGkkGq8+Xv/V6vXPvPjKNTfdOuOk2QqFomrixIsvvfjhR/68efeWbrOyzdyzcMvSA11H+wphBnOAymeKVLbRvCdGIsbf5HYBgoBgWeD4zcnHle3fSeCeCHYn7jPGfGNz5X9CzzfKfGSUGinCFEAMAUFAZj6CAEaw8tdBDDGFEuF9YVeD8vjWgxs37Fmz5cD6Pcd3tuuafcPuopSTiIAoIBRWum5UJFt4DPsQwRKCIpAAhFh+3X+vIuR/Z/yL+f6Hju/IFQhBiAAJixIWIQaEyCoC/B9T+P3Tpbuj0WZKIcUihjyAkgihCKEkP2IQIggRAAhIUBIhhBWbJV4CHr9/567dTz751EUXX6SYMK5q2uTrbr7x5fnzDx+pHh4e4kSGUokCFgYDg8fq6r9YYW7q8rgHajt0m/bVf75q9/sLNyz4cOXTzy246da7Z596/qTpp11w2TV/fOSJ9du2+/r7WUGQHZEgAFAEkiDJCyKW4z3+QFtXt9MXHElm4umcxeE+fPT4J58t/M1vf3fOuRdUVU0559wLf/Jvdz//wisHDx3t6x+CmEJMJYglTMRK2QQChKZyeb3ZpjGYA/2DePT0hSPRI0eOvvz8CzdccslpVVWnTZhw40Xn/+2PD2xcsUzZ2zM4PFRkyghDSjAmCFLCQ5BIZ1Rqnc3mzGXzEEJMkARFUQK8CBhB5AEUIGIEKZbK+PsGbU6PyxM4drzh+Zdfu/r6myZPP0mhmDDrlLl3/uTnH3z8WX1Tq9Xhtrt8iXROAAhUqkepAIkAsYgIpJQHKBJP9qg1BpNlODwCIIIICyKAEFGKKRaFfEpfd2z5S889fMetN5x/zmknzxpfNf4H55334J8e3rZzl93pLBaLBCMEQSabtljNTpcjnUlLUEQEiICXIC9BDkAeYREhkWGKDoddq9P5/H5ZWchINJYXrL7IsWbt2i3Vn325/eMvti5avuurdQe37W50+GISoZTSdCavVCmXf7X04Yf/eMUVl06cOH78BMU555710EP3r1nzld6gyWbTEAFMCUKIQEBFgbLlYaOudeumpnWrAj3tlC1RADFAHCdkUrm+4IDFZDWbrFqtvqurp62102H38BwYe45k/ZbMfBJE6XxBZ7LKJd6sKCFKZeCTpZ9ybEbCdDASNdmcdrcvlSvmy5xab9qwaesLL75y9y9+fc6550+aPHXWrJNvvvlHT//t2Y8/+/zwsVpfqJ+ThaSECBBwQKowX2oE6brsqxc7d24o++2YzREiSpAX5EQ5IoRQiEi+zBht9o6eXp3JbHN5bC6PzmQxWGwuX2AkkWIESX7UgwNDar3R6nQnMnlZiQUglkCl66fsEvE95pM9JoicKxtDQ4xxIpk0mU2NTU29PUqDzmgyWqxmi9/rSUQjAstSQigQynaTY8em2o/fHepoJpkEJZBSShGMJ+I9yp6169f87Zmnrr/xupNmzxw/cfzc00//0W13zHvmuU2bt2q1+ng8LvA8wYRSynCwbzjTqXIYHIO+wZzeMXSkQfvVxuoPv9zx3ufbl6w+dKheZ3SOhMJFrdFnd/cnM0VBAhAjCUmASJAAhCGEEoISy5atVrPRaIhEwoLAUYowkTCpLIIwkON8bNnv8h3c3fbR2/HmGpoaoQIDJaFYKoUjUYfLYzCYTEazxWTTaAz1jS0mmyOTL+DRe+bEGo5sNuv1el0uVzwePzHOJLOGXMMh14N3qzQ6ky2dL0kIY0IliCEicmRIhFAuEIkl0yabq62r12x1eLw+s9Wi0+tNJlMg4M9ksgBASjDlSzmHvnbVF1071w8ZejGbo4DHAgcBkJlPgBhRygiCwWLXGizBvkFWBDLnySE6QKgIEK4wX9hgsmoM5kyRkUm0zIuxVMbtD+lMVp3JarG7lRp9W2dPl1KTKZQolR8vgk6YNOLxRHd37/LlK37/wENXXHXNrFNOVVRNnj1n7o233Drv2WfXbVjXrewOJ6MjhaTSrf9w3aJdzQeCuaEy5iHFECO5jgpjOsZ8BEuESIQCGdvgaGU2rgQcRr/723PXWLiLfG+M7XDinn/3n/7j06A8vX7DfJQiggFCACIIyTcbIhBhACGhpCjkbf2mzUfWfrLmvS/Wf7Jk48IlmxYt3rRwyeaFS7csWrVraXXrPkefWaQspVj2HiAEj9Kq/AOFEEsSBCLEcIyB6X9VnOdfzPc/dHz7fkaYQEQkCQsy8422ZEFjvbf/3fFP+/ONMh+h8qJDABBIcnEZhEAOp0sSFCUoh/YopZjQbKHUo9F9suiLn939y1Pnnq5QKE4+be5Pf/3LL5YvU2q02WyeUkopQpClfB54HeHqw21ffhk1mSmi6ZLYY/J9vmrXT+999KIf3j57zkUKxUlVU8+8+Mo7/vLkKxt3HnIEBuRpHGAkSqIkilACskmSJCGOEwOh/l6tbiiaKDB8OJbcc+Dw0/Oeu+LKqydPnqpQTDj99LMf/stjXy5dcfhIjcPpzRfKlFIAEC/KK1o50gMljJPZvN5sM1jsA8MjmNBSmTFbbGvXbfj97/9wwQ/OOXXS5Atnn/yzq65+5U8PHly32qHqcVrNTpfD6/fG4iPlcgFAEVIiIpzM5DVqg9XkSMXTQAIIQxEIogQ4QWIEkZNkjSRK50sWp+dgdc1XK9c+9vjTF136w3FVU6qmTL/squsefuzJZSvXNLV1Whxuh9dvsjnD8QQrSrLuUESUB0Q2bwNEZr6UUqs3mq3D4REJyM4OiFKKCMxk4kZ11+qP33vwtpsunjZp1jjFqafMvuHmm5585pmN27bb3Z4yW+nRLkEhnUtZnVan15XMpEUoIYJEIEpQkKAwynwCyxRcTptep/Z6ncVyUc6QAkpZRGNZzuQcrK5XL19/+N1PN7/27up3P954+LjG6o7anIN799e8+NLrN9xwy6xZsydOmnTW2Wfdcedtz7/wtx07N3u8NgBZ2RJBhIIEBAREKvGULQ0btW3bNjatWxnsaqXlPJUk2UMSQVwqlCPDI4FAyGSytLd3Hq+xNajTAAAgAElEQVRp6O3RhIdj5RIDIay8VmXmIxXm05ttKp1xjPlk2hvbZOwbSaTsbp/N5Q0ODJvtruWr1t53/4PnnHPBxEnTJk6aevbZ5/z87l9++NGnR2vqWzp6rE5PLJUdhW/ISRIHJAFKGIk0PYL03bY1Sxw7NxS9VsxkCRYA4EQoSRACiDGmEsJZpmx0OJQGva+vL55OjySSdrdPqTXKlePBgeFUrsiKor+vX2MwWhzuRCYvYSpKULZClJlPrl/O5fL+QOh7zDc66SIi74YxTqfSDru9u6vb6/L2BfrcdrdOo9Oq1HazeSAYyqczoFQs2c2uPdvrF30cVXbTfBZybDIW1Wk1m7Zs+dszz9x0880nzzl5/IQJU6dPv+LKK5948un1GzZ19ygjkahcg0UJxRATTBlGGBiKdisNLv9ggYMspCMpVmPp23NUuWjFgdfe3/TOZ7tWbKrfd1RzqFarNfclsgKPCKBUxFgkSCJYQhhACKDEsCWrzWwyGUYiwwI/ynxYQgQgAjAUKBSoxMnM1/rhW7H6ozQ2TEWGEowJFUSQzuYHBoZcDrdea2xt7Tp4pKZLpRkIR3hBxKPhooq6jtJsNuvz+WTmk+NGaLSR6/eYT1thPogxqdQPIUQhJCIAECNCaDSRsjjcKp1haHgkk80NDA1abVa1Sq1Wqx0OVzgcYQp5WkjnHPrGNUt6dm4Y1PeMMR+QJFkcIkCEKWUE0Wi16wyWUGiIEyH8dg2HNMZ8Q2G90aLSGVO5oqwAlpMb+TI7GIm5fSGTzdnc3n20tqGuqTU4MMSJ0pjDHMfzsURMp9dv2rTl6afn3XDDTTNPmjW+auLM2Sdfff1Njzzx1Mq163pVyshIWJB4SmlOYnqc2ndXfry9YU8wO8RgQWY+ucUEJhQRUomInch8+B8z39+bFv/Juew/nRUlY+62o8wnN8mAEKFKJRCSgY8AhCUIKKUj2fChzr0frn3703XvHW3bX9t1tKbzyKHWfduObli2Y9FHq99atPH9nTUbjT5thkliChGRQ/EnRjGpbCwKJDTGfP/4lPzT41/M9z90fCfOJzMfxCLEUqUfS4X5/oNxvn+W+eTlFZb77UJJNgav+OlCCBCSxX0QQEwohRAnkunq43VPznvuzB+cN27CpKpJUy+45PJnXnzpSG1tOJEQAMKYSoIoihyUWMoXJI998OC+pkWfRLQaCkCuxLb2GuYvWHTWRTeMqzpFoZg5YcoZF19x10N/fW3pqr3NXbZQJMcgudaMcAAKEpAkCCQCJCKJWBDgUDhqtNr6hiJ2t2/3/kO//f2Dc08/W6GYMHnytCuvvnbeMy/s2Xuwu0etUuudLl8imcGEAogEEchvybF8azKb15msVpd3eCSRzZXq65teePHlK668evKkydMnTbr9qmtffviRNe9/sHfJEk97a3GwL+iyq9W9bR2tak1PIOjOFdICBiIm6VxJr7VYDPboUEziRQgBL3ISgCJAPICcBAAhAONwLLnvUPWfH3n84kuvmDx5hkJRNee0M+/53R/WbtqqMZh9oQGz3SX35G3r6g0NDjG8MFquS3mAWRFyEpLLTqPJjFJnNFns4UhUfuPL7+5INHzs2MF5T/zlpovPPWu84kyF4qZLLnj6iUe27tze2NbWpVTrTGZfMJhMp3iRE6CQLeXsXpfT542nUyKQEMGywhpAAICIEEBI4tii02HRaZVej4Nh8oQiEUgCQiIhEqE8puky8vTna5oti1fuf+alRfPfWv7Oh2teeW3hnXfdN/uUcxXjpldNmnnZlde+9taC3fv29Ci7LFZjIhkBiBcRxyOOh5wABAQEKnGULQ4b1a1b1jWuWRboaKKlHJUELGupRj3xJRGm01mX03O8puHI4ZruLpXXG0ilMjwvjpXuYkJFAJPZnN5sU+tNcm5XZj65IFeGP1mMlcwWbC5vfXPbuk1bn3tp/uVXXTt56kyFouqkk+bccedPXnv9jS1btrV39phszi6lRmMwBweGR6uAkQCRgJCEIMEiTUeRode2Zql9x8a824rKOYJESWQlIAAI5IpjCeJsuax32HsMev/AAMPziNIiy/cPjxitjrau3rauXp3JKlu+qfUGi8MdT+dESDhe5AVJlGCFayGmlObzxVCoX2Y+ACpZuTHPGowpQohQghBKxhM2i1XVo4xHYkKZZwtMeDBis9h6uro729odBmOuvz9l0Dr2f9381eKEXgtisUGX6+tt25988qnLr7p66rQZCoVCMW7Ceedf+Nv77l+46Au1RlcoliWAMKYIYdm0GENEKeU4YXg4olJpnB5ftlgSMZYoZQBNlajZk9lzVPfuwh1Pvrj4iRcWvfXx5v3HNMGhUlHAAqU8phymHKI8lAUYhOU5u91mNhtHIsMCz1ICERYRkpAcVoMiBQIVubLfXWG+2sN0ZJAKDIISgEh2twEAsWUuEo7p9Zb9h48eqW1Q600j0TjDsLJubIz5MpmM1+v1eDxy3e6YhkxmPjkdLEKYyGRVOqPB6kjliqMxtlEggFiCAGGMCY3EkiabU6nVxeJJhAlAsFQqDQ4O6vX69vbOnq6eoM3G9PszJmXr2qXq3ZuHDb24nKVIJECSJEkCUJZbysxnsjmNZnv/QFgQIaLfVHSJCMsm5BXmM1WYT0TkxNpzEVKGh8lswer01Da27Nyzv7WzJ9g/yPEipbRUZkwW87oN6x959NErLr9y2tQZCoVCoRh30aWXPfrkUzv37Lc43Zl8QU5iQAIlipJcvsehfX/Vpzub9vflhjksIooBqlQjEEJxpXvZN7ldjCFCECAICUYUn5jb/X5U74Tp6e/PmPTvQd5/Fvu+x3zyYkA2Dhq9uKMbBghSSvtiwY1H1ny+/ZOjPQcEWoJUECjD0VKSG/HG7d2O5o2HVny48u3PVn+gcfYKlMO0UuByQlKvEr8fLdsd83P+5/+Cvzf+xXz/48b3I9aEYEzA6LMs19fLN+L3gO8/kMX9zvPzj3aqWEchiIAEgYCRiJAIoVyiKwIgv3YopTSbyylVqsVffnn3r+855fQzFYrxp5917r33PbBk2arWrp6hWHys3JEASBGiGFFRwH19I7V1jV98Ya+rtWtU69eve+jhv5578Q/HTZ01+/RzfnTXL156/aP3P13/zsebX35r9SdL9uw9qnb2ZbIcBbSySbJP1ejfEYunO7uVO3ftfe2NBXfe9bMZJ50yYeLU8y689Kl5z23ftUdrMFsdHqXGUNvQ0q3UBPuHBIDHWpSgUfE+pZQRBLc/pDVa6hpbVq1e/+t77ptz6ukTJ0278MKLH3v4r9XbvzY0NOuqj9WuWtXf2U4zSbGcTyaj/oDbbNEZjBq70zIUG8mUSqls0WbxOK3eeDiBJEgpgRjIGUZKK8JBlc6wdPnKe+697+Q5c8eNnzR79tzbbr/r3Q8+amxrH0mkZK/8TKHs8Yd6lNqGpja1zhjoH8zki5yE4AlHLtegJDJ5lc5osTkTiRSlFGE6NBxtaGp+/4P37v7Zj8857eTTqhQ/nDXlgVtvXPnRe3plVyIRy+RyQ8MRu9NtMJnMVtPA8EAim4xlEman3eHzJbN5gDEdXViceMcASfL7/CaTMeD38Tw79vsTz6dAaCwntfQ4Xn37y5/9+rHLrvrpWedcP3HSmYpxc+aedcW99z/x1dqddl/fYDTh7x+0u5yxRAwSIOvTIIVYbs1EAAVszGHs3b21Y9Oq/p5WyhYohvR7AyKUTme1WmNHe49WYzTozXabKxQazGbzogjk+wRTmi8zFqdbb7ZF4mlBjoNWLJfx2MKIFYHJ5ly7ccufHnns2htumXvaWROqppx86uk/uuOu195ccKi6xuH2hgaGPIGQ2mCuPl7f1Nbp8gXLvIjGSlQorRxiPoNNOvvar5w7N5e8TsLLOm544jKMUFoWBZvfo7VaQuEwJ0nyoQoQ5UrMcDTh8gWNVofebG3p6G5s7dCbrclsQd5HJpgTR7lUHhwYdLu98m3w74xiNu9zuXVqTXIkgUREKQUSKhbKI5Go0+FymC0hqyXY1a79evuhzz9u2Lxx39q1b77w4h233nbKqaeNnzx11py5N9x069PPPP/VqrVHjtV2dPfGEsl/9F2SJEWjIxqN2uvzlhlGPmREKaC0JNFwmtG7wgfqtItW7v/b/KUvL1i/anNLm3ogGBUKIpXkEpbRsyYA6PZ6HE57MhmDUPzeVxFKCUWAC/qDh/a1ffhOvOEYTUQolL6fH5NEMDIS7+hRNXd096h1JovN5w9EY1GGYWTgo5QWCoVQKOT3+0/0ZP7OgISk80Wt0WJxuLNFBpGx4/huw/NUJu90+zQ6ffyEqyNJUjab6e8fdNudLq1uSNPrqz10/IsPNTvWx0wqyhcphRRDBCv3qPxpPAAWp9tscw4Nj0BUST6OvdPg6DEMh0dMVrveYs+VubEdyOiZkm/+VK5gdXrrm9u0RovV4VFr9PUNzStWrvrzXx6+8uorT5o1a1LV5NNPO+P6G276/YN//PKrVT1qbTKTFRE68SRgSnNSWeMzfbx20a6m/aHcEI9FRIkc5yPfZr4TcrsQyfXYFa0S+f5J+28a32U+2TFNLtfGFZcduTaFQERkgVM8H23Q1Czf9cWRjn2UAkoppgBSSaI8B0s5NtWX8Ncrj33w1dt76ncERtwAi5TSSoyvcuGwiKAAgYggHG3qQcjfJ93/xPgX8/2PG+TvDNmLXpLNCDCGpOIE+e3bgIwpEP5Dn/+P96AUy0sPRDBEUISQx3KNFRIgECCUEIKEEk7g+wcHDh05/OLLL113w3WTp00fVzXpnPMvfuzJeVu27dYarC5faCiaKLJ8qcyWCqVyocAUy0KZQ2UO9Q/3H6/f8cZb69995/1XXr7jR7dMnzFdMU5x9oUX/vahhz7/alVbj6Gt171tb/f8dzY+/fJXr72/ed3O1sYetyOUiOaZHAeKPCoLiJcQL4B0ptDdo164aMnv7n/wwosumzx5xowZs6+69oZ5L7x8tK6xbziSLZb7hsI9Gt3B6pojx+u7lBpvaCCazORKTInjiyxf4kRWhBLCiXSmo0e1cu3Gp+Y9f8utd8yYeXLVxKmX/fDqec88X33gcGZgKB/ocze31ixd6j5eA8MDgMmXStmR2JDHa9MZlD2qLo1Jb3G57C6fqtdg1jkGQ+FysczzHMOVeUHkBClbKLoDof2Hj700//Ubb7rlpJNmT5gw8dzzLvrtfX/4fPGyHpUmnsnIar8Cw+dK7NBw1GiyNTS0NLd19mr0ZrvLG+yPxBMFhinzQpkXShyfKzED4ahSa7DYHINDw8lUSm8wr1236Y9/+suFF10wbfKEM2dNv/XCHzz+09uXv/KCrv4Yk4lLAseUmVgs4fMH9QZDd2+nSq822ExGu6VD2aMzW+SyPlaUiixfYNgCw5bKXIlhS2U2mys6nB6tVm+12dKptMALTJkplUvlcplhOV4CrCSliwWHv2/73mMP/PmZs8+7VjFujkIxp2rKD04/+7obbr9//oLlx1tN8RJMlaF/KKG3OH19A+lCIc+WC2wpzxSK5WK5XOCKOZBPhk1q1e4tbeuW+1tqUWpELOZZRh6svLEsVy6XE4m00WBR9urMJrteZ1ar9CqVzmKxB4N9sXiyVCqXWTaRyRqtdpXO6O8bTGZzJZYtMGyJ41lR5CQpVyoHB4YaWzs+WbT4F/f89uS5ZygUEyZOnHbRRZff/8AfFy1Z1tbdOxRNlDhJ1sL3avT7Dx89ePR4Z6/a7Q+NJNLZIlPihBIvFjmeYxgYCQvKHvOKpeZN65ImA5uKC1yJZQplplhmSkyZYVm2zDKpQtbosPbotS6/P5nLMYJQYtkyz5d5PldiByMxuc1MTX3zweqahpZ2tz+ULTIMy7OcwLA8x/EMw5bLDMdwiVjc5/GZzdaBgaFymWXZsVNU+ZktsxzDMWUmEY06LBZlV3d/oC+fyXMsx7I8y/Elho0lUqFA0KbVdO3fs/OTD97765+e/f3vfn377eefedb0qdNnzjrl0iuvue+BP368aHF9c5vN5XX7Q3qLdSgcKZWZMsOUykyxzDAsx7Acw7Asw2azmVDI39XVbrVa4olEoVwuMGyuzORZpihyRUnMsNAzmK1ptby7aPvf5q984a3Nnyyr2XZQ267t80cyyTJfEFFJQCUeZYqs2WY3GI0DA/2FQlbgGZYts2yZYcslhikXi3yxKOXzeafDs3d383tvDVfvJ30+IZthSqViqVwsMfLGMizLsNFYolej71RplTqDUq1VqtU6g97tdkcikUKhIAhCMpn0eDwOhyMcDo+ew8qdx7Asw7Isx+VL5eFoolul1RjMw9FErlgqsWyBKeeZcoFhSxxX4rgyxxdZdigcNZvt3T3Kvv7BYqlcZhmW41iWLZfLqWRmKDTgNRgCHa2m3VsPvPd6+5oloc5GNh4G5YLAlMtltlRmi2W2UGbKvJDK5dUGs0Zn9PmD+UKxzPEFhi2yXInjiyyXK7Elli+Vy/5ASKM3qnTGcDxVZPkSxxVZNl9mcqVygeFYEQgQFxjOE+ira2qtbWrdvmvPG2++89BDf77u+hunz5wxvmrCrNmzr7/2+sceffzjTxeu3bhFqTMlMnleApwklVi2XC6XSsUiUyxwTCSf6LKrP1y9UGY+DouIyg1G6DfMRxCq9OKRCAWYwEpt4veY7797/B3mwxjKbddkLYXcbgiNFs4TSlhQCsa8X9du3de4ayQ3KBAGU4AoONHAZSAVXLN32Zp9y9r1jQLiKKXkG+YjEkY8AhyUBASh7FUjf/e/mO//sfH9OPYJRpQQY4gxxLItf4X5vilW+gbjvl3o9I9i3d//avqdnoCyVRDFBCOEpNHuAyLCIgQiRhBjXCqV9Ab9kqVf/vjffjL75NmKcYrpM2becOMtr772VkNjm9PlN5gdDc2dze3dDo/f7fV7PT6/1+fz+geC/ZmhcMrq7N6y46Vf33PnxRefPWtW1bhx48YpLrjw/GdffGH3wQMGm90VHHYEEt26wa17e97+ZMdf5i38w6PvPT1/yeer99e2mU3u4cBQeiCcGQynXN6+6mP1L738+uU/vGbSpGkKRdVpp59972/uX/TF0qa2TrvbE+gf8ASCDo9XpTPU1Dft2ntg2649ew8eaW7v0pttnkCfN9gf6B8ajMTkVhbvvP/JTbf+eOr02QpF1ZxTz/i3n/3yk0WLGxqb/S53PBj0q9RdX+8+8Omn6l3bh7W9Ay5rwOdw++1en83uNKp0vTWNdfuPHN138OjB/cdaGrrMBmfAH+rr7w/194UjIx5foL655Z0PPrrjrp/NPOkUhWLc9Bkzr7/hpldfe2vvvkM6g9nl9XtDIW8w5PT6HR6/0xtwOL1anampub25rbO+ue3Q0eMHjlTXN7dYHE5PIOQLDXiD/U5vwGCxd/SolGptZ1fPrq/3PP23Zy+7/KqqqskKheK0OSf9+be/WvLai/u/+PT4qmWmhuPDbkfA7fK43B6XN+APOV0utVZ1vOH4/iMH9xw6sPfwofqWVr3Z5gsNyA7PDo/f7va5fEG72ycL3bpU6saWtta2DpvN4fcHnU63y+Xy+/1DQ0Mj0RGPz3e0tm7+m2/fcsdPTjrlbMW4GVWT5px1/nW3//TB+//04v1/nv+3lxd9vmpfbadNZRtQ2/rblBaV0Wn1hhyBPoffZ/e4XF6P1+0KOW0jTourpa590+pjiz8x7tuZtZsjHpff7XG6PB6PT97cbq/L5Tabrc1NbS3NHUaD1W5zG/Tmlpa2AwcOHTp0pKOjy2ZzeP1Bm8vd3t3b2Nqh1BpMNofD43X5/P3D4aGREU8g2NDStnDx0l/ee9+Z55yvmDBJoRh/ypzTf3zXzz748NND1TVak8XpDbj9Iac34PQGHB6/3mw73tD89b6D8h3V0tFtcXp8oQFf/5A32Dfg8yUNhtTxGuXCT7uWLXE31A1ZLUM+r9/j9HicbrfL43J7PV5fwOf0uVo622sbG7pVarvb5wv1Ozxeh8fj8vk9gT5PoM/pDZjtrqa2zt37D23Z8fXR2gaN3uTx+kN9A339g8Fgn8fjc7k8Po/fbrGrVZq2tg6dzuD1+n2+gNfr93r9Pp/f6/V7PX6vx+/3Bvxer9Vi6uxoq687rtdq3U63z+N3uTxef7B/OByNJ0Ohvu6WllUfvPvk3T+5+cy5Z0yqmqxQTBw3/rzzLvzN7x74bPHSQ8dq1Qazwxuwu71Kre5YfUOPSuV0Od1ej8vjdrrdHq/f4/XLV8dut2s0ypqao+0dbRab1eVxuzweh8ft9Hudfq/D53cFB12hqM4xfLBev3JL44LP9vxl3hcPPfHRc29+te7rxhaVx+ZPevrT3oGUwx9u6VA2NLWp1VqPxx0KBXw+j9fr8Xi9bq/H7XD0OZxxp3uwq1u/ZdOxN152b1mb6WmPWC1+l8vl8Xi9fqfLY7e7XE6Px+01ma11jS2tXUqtyWqwWNs6O48crT5w8EBTU5PJZAoGg06nU61Sd3d3G41Gv98v53nlSl6v1+vz+Xz+gMcXMNmcxxua65vb9GabzeVxeDwOj9vmcjk8Xm8w5PYHPIGg2x/QGSytbV21dQ16vcnj87u9HrfbPfpp/oDHN+CwD6u6LXu273775UOfLFDu2jSg6Y14nEPBQCjU7/UHnW6vzely+YNWp7e2qbWhuVWt0TmdbpfHb3f73P6QJ9Dn9odsLq/L6/d4/Vqtvrm1o665TWeyOr1+tz/g8vlsLrfZ7nL5gv3DI+FY0u0PNbZ2LFu55tU3F/zynvtOO/3sqqpJCsW4iZOm/PDKK/76yCNrV69rb+tQaXTH6hq7VTqb2+v0+p1en9Pr9Xi9bo/L5XW5Ql6D11rdWbtg2Yc7m/aH8sMsFiEl6Ns1HBWvFjya26Vj9sVotNNKxcLk/8zM++9MjN/L7WKMAAQighJGAEOEK5U8smoTQwQwBQJhukwtXx/feqz9UH8yIFEeUkkmP0AlSnGyFK3THFl7aNnB1t0cZOnYpE8JOoH5RIy+Yb5/xfn+Hx4V4KNysS5CCGAstz0EGMsbJJWWOWMCh7+XRRirM/92pfc3t84/Xk9VdAVynA8DgCQJihBXaiEhRIFgaMeOXY899sRFF18yfsKEiROrLr3kkscffWLpl8v37T1QV9vYUN9y7FjDkWN1DS0dWqNFrTVqtQarxeb2eOw2e1dLy9YlXz73u/uvnDt3hkIxbdz4iy+48He/ve/jjz4+Un20V60xWO1aq1Nn83frfYfrtet2Ni5afeCjpXve+GTziwtWvbRgxSdf7tj8dX11Xe/WXUfffOezn979mzPOPH/8+KnTps++4ebbXpz/+qZtO1raOvRGi8Fk1hkNGr1eZzB09fYeq2vYf+TooepjtfVNjU2tzW0dbd09PWpNe3fv4erjny1a8sBDD1906ZVVk2dMnnrSddfd9MwzL2zYtK2lo0tvMNrNJpdep2uoa9qyaf+ijzu2rne01lo0nTp9r9rQqzf0GoxKta63uaO1tqn56PGGvbur93595Mjhuvb2bq3eoNRq9x84+M57H/ziV/eee95FEydNm1A1+bLLrnzggT99/MnCQ4ePKlU6k9luNFn1RpNWbxzb1FpDe1dvTV1jc1tna2d3XVPL8YbGuqbmprb26uN11cfr27tVRqtDrTftPnD4s88XP/7EUzff8qPZJ586fvzEM8448yd33fn6y88f2LK+/ettbRvXHl36RffeXS5Vj1WjMmq1Bq3eaDDrDQalRtXW1dHQ0nSsrnbf4cN7Dhzcf/jIkZraxrb2Hq1Oa7bozFaNwaLUGpU6o1Knr2tpOXSsprrmeFevSm806/Vmh91ttzuVSuWuXbveevvtX97z63POP2/CxEkKxfizfnDhr+594N2PFq/bdmDrnrpl6w68/8WWV95f/fw7q17+cN2Hy77evLe1pddhcg0anEGV2dat0SrVOp1aY1OrghqVsfpw7YqlBz5+T7l1w3Bvl1ulMmq0Gq1epzfq9UatVq/V6jQabW+v8mh1Tc3R2t5uldFgMehNPd29jQ3NDfVNbW3/i733jpKizNfHG2aAgUGCOScQMa664bu6hjWtenfdNeui6xo2uCbEgCBRQFDJUYKAgITJOcfOOVfnyTM9093TPZ2r6s3fP6pnwL17z/l+v/f+bvidfU8dzgBzpqtq3qr3eZ/P53melsam5srq6uOnTh86evxkUWmbXGW0Ouwur9nOtXYoDh89/uHHn/7q8d9cN2/BtIKZskn5c+ZedM8vHnjrnfd2f7O/tqFJodZpdCa11qjU6BUarVKnV+uMcoWmrKLm+9PFJ4tKyqtr65tam1ray6vrzpRXlVXV6eXKvk55sLS0ecVn1atXqb8/YW9vtWtUemWnRqVQq5RqpUqj1mi0GqVaUV5RXlRcXN/YLFdpNHqTWmtQafRKjU6h1an1Bq3RrDaYa5taTxaVfnf8VFlFTUNTW01tQ3lFTVV1XXu7XKvVGY1mk8miUmqbGlsrK2qam9o0ar0UufaDQ63TanVajaajva2qqvzMmVPNTU0ajdZsttmdboPF3tjWcfjY95+tWPXcU0/9bMGCeTOnX5knu2bWrNtvWPirRx5//Y2/rNv09ZmKKpXBbHV5jDaHXKutaWo4VVJU01gnVytUerVKq1aqVSq1Vq3RqTV6pUbfqVQ3trScLimuqKlu6+xUqFUqrUal06r1WpVWq1RrVVqjSm9vV9mKqjq+L2s7Xtq+69vqtZtPfLBy7zvLdr67bMcna7/ZfqCyvMGoNnXVt+kr69rqm9qUGq3eaNBoNWqNWqVWq9RqlVxukit8cqWzuqZj145T776l2/ZVT3W5W95hUCmVKpVarVGq1AqlWqVQa9Tajg5FUVllZW1ju0KtM5g7FYra+rqKqoq6+trmlqa6hrqikqIT3x+vqCzvlHeYLCadTgc3qsQAACAASURBVKNWKZVKhUqlVKvVGo1Gpzdq9cZOhepMcVlxaWVbh0Ku1iq1OoVGI1dqFCqdWmtQqrUanV5vNLe0dpaVV58+U9za1qHV6RUqpUKpUKlUWq1Wo9HpNFq7RtUtb7OdOXZy+Qdn1i5r3r/LXF3eXllWWVpSW1vfIVfqDSat3mQwWZVq7Zni0qLS8vqmFrlKo9RoFSqNWqtXaw0qja5TodZoDXqDpbmlvbS8+nRxRWNrR6dSo1BptHqjyWq3Ot1Gq6NNrvr+VPHqtRuef3HR7XfcdfmVV08vnDVp8tRLL7vyF/fe/+abf/li06ZD3377/fGTNVW1tXUNp0vKmto71EaTQqtTaHUqrU6n06nUSrlarjRpW/XyE7VnPtz46ZHa44Gx3rSk28V4gucb1+1CKVaQMijpGBBBExqOieP/oxX23xj/sKQ8sXjmuqwoQQSLBIuUAILRhOIYEwohxhSlQSIw7ClrO73pwNqlXy7ec2pbnabC3KUNhFzD6YEUjTNGQtmhky1HD1btbjLUAMqfs+ZSQikiFCAsQgQgRPhsNgkh5B+c9f/9+Cfm+283JtAWIYRghCVXqvFmdYyhFMg9Xtul55Z0J0Be7kcxNv6s0f9zzHd2jkmsO0YQ5+IuBQAikahKqfn6662PPPKr88+/UCaTnX/+BQ/c/8DyT5c11DU47ZzVbGtuaCo6VXTi2MlTRaV1zW0Gi93p8ro9fs7l0RsNxaXFyz/95In775t3/vnnyWQXTZ9x949/vPSjj0uKSqwWe3dXb6Crx+n1mTmPzdttcnU1K81ljerSRm2z2l3aYNhxqHLx8l2vv73utbdWvbX48yeffX3+jT/Jmzp3Ut6sy6+44fFfP7vx622dKo3LH+ju6/cHupwuzuaw2Z12zs3pDPq6xqa6piaFWuNyeZxOl05vqG9u+f70ma82b/3Tn/92xx0/mXne3MlTZlxy+TWPPfHbr77e3tra6fN39w4M+rv8bs7us1nsna3yM8fLtn6hOHHAq2j0OvQOl9nKmZ0us9ttc3scDpfTxrn0JlttbVtxUc3pU+VnisqPnzy9ZcfORS+/euPCWybnFeTnFVx++dUPPfzYipVrjx0/1dDYarO7fP4ej7eLc3kcTpfD6eI4t8vt4Vwei52Tq3U1Dc0Kjc7qdNpdbhvnMlptSq2usrbhTGlFRU19TUPzd9+ffm/Jx/fe/+All1yWP2Xa9Bkzb7r5lj/96U+HDu7XKTsGPI4uRbv66KGSjes6jh/x69UBh9XHOT1OjnO6nJzL6Xa5fF6nx220WOqamk6XlB4/dfr4qdPF5RX1ra1Kg95od1icbpvL6/D4rC5XU0dHRW1tXXOzyW73+AM2u0urNVdW1Hz55ZdPP/30vHnzphVMmzJ1yuw5s+ffsOCPr7/57dETBqvD1xd09Qa1Vl9Zo2brwfK3l+958a/rf/+3DUvXHzl0qq1J6VLbuoyuLovbZ+c8LocrYHcO2Rz22rr6XTtK1q3RHP12RK/tsVo8DifHuSUGi+PcEvtisVhqa2prq+t0Gr3H5Qn4urxun9vp5hwuu92p0qiramsOHzv+zbdHThaVdKq0ZjunM1krquvWf/HV00+/cO11N+RPmS6T5V9wwSW33Xbns8+9tHHTlsaWNl93T8/AoL+rl+O8drvL6uBsnMvp9nBun8XiqKtvrq5taJMrrE6n3enWaI0V1fXHT5ecLCpTtXR0t3UMlJQ0rfis/vO1lvKSgFHbzdk9VovLYeOcDs7p5DiO45w2q7mxob66qlouV1psdpfX53L7OZfPwXlsTs7ucnNen8sbUGoNdY0ttXVNarXBaLI1t3SUllWdKSqtq2tQKFRWq93t9tqsTrVK39zUoVLq7HaXi8vdoh/eLjfHOY1GfUtrU3V1pVantdkdJrO1Q6k+frp4+erPn/jt0zcsWDincOb5kyddNSXvrksvXPTEE+uWr/zuyIlTZ0rLquuaOpVas83m8tjcLpPD1qFWltdWtCnazQ6L0+N0uiWqj3Nybs7lcbi9FqdboTWUVtfUt7RqjSYb53S4XU63y+V2cZzL4XA5nR67w6szOipqW+tbVXqb1+rplxu8JyuVG3aceeujbS/9ac1bH23dtLPoVIXyVEVnRYNSrrXY3F6X3+d0ux0c5+CcTqeDs9t8Nlu/1d7V1qY58E3xB+9Zvtk90tHaZ7N4nA67wyGxak6ni3O4XJzbYDRX1dY3trTrTVZfoMvn9ztdnN1pszmsRrOhqaXx1JmT3x79trisqK2j1Ww1OZw2jnNwOXrOyXEuj9fHuTwGo7mioqamttFosjk4t9PtsXNuh9PtcHocTo/dLn1jQKsz1tU3l1dUabR6zu2xOx12h93hcHAc53BynMMZcDrCdnOgoaJ03fLKr9apTx71ytvk9dXFp08WFZc2NrVodQaT2e7xBjjOXVffUF1X365QWhxOB+d2ODiOczs5t8PB2exOt8fn8XYplNrqmsaK6gadycJ5fC63h+PcFptTodafKa1Y/8VXL7zw8u233zVn7oWTJudPK5hx+RVX333P/X97+70DB7/tlCudLs5qszU1NFeUV50+U3zs5Kmm9naTw2HlOIfHw3m8bo/H4bBbHVaHz6V3mUtaKz7+atmR2uP+WE+G8IhhiNG4bvccf76cIyqU3MTP1e3+12G+f9P7bKK2yyimGOQwH4GYIEQwogRiAiDGjMSyo0av9kTNtxu+WfnJ1++t3PnR10fXHazcfar5aK22QuOWu4MOuaP1y6Pr9lfsVDhbUmDs7xSWCFOJZYFAsqn+J+b7/+M4tz5LCMEEQ4zwOMKTmGSJ6pOUsxjnbI1yHvs4d0xkDI7bmUv9EwT/w/SO8Sy3v/90jHOlZIIgglISImMskxVcbu++fQdfeuGV669bkJ8/NT9/6g033PjOO++VlJR1d3eLgkgwScZTvV3dBo2urqb+THFZXVObp6tXABBh3Ns3UFRS8rd3/nbrLTeeP33abJns6pkzn370kX07tvX6fUAQKGFAJCLEPMRpEfGExQVg83W3qs2dBmc4JaYxGxwVm+SuT9fsufvB565beHfh7Ktlk2YXFF5264/u//NbS4vKmrv6RqBkX5eLdxQnjqHhIY1Oq9Xre/p6CaWMsVh8TK5QrV7z+aOPPXH1NfPy8gryp0yfv/CWv77zfkV13Wg0gTBFhPAQ8iALQIbCbDY00KPtaPl2J1dXlOlxEjEOcCYL0xDzEGZFkOGhyEMUS2YdTr9Oa21tVX579MT7H31y34MPXXDhpTJZ/rRpM3/6k7s/+Xh5fV1zd/dAT++g1caNhKK8gCCiEFEAsSBCQcxt9BJpPtA7qNabfN29Y6m0FBrBQ5Ti+f7giN5sK6mo3rh566JXX1948+0FBYX5+VPnzVvw/Asv7ti102w2j41FCRIY4GMuh6PoVP3Wzc6aKjAyRIQMg5CIEEEEIBQhEDESMR5LpS0Op0KjVWp1ar2hU61pkcu1ZrOnuycUS2QhhoylRNHp82nMZrvHkxZ4EWF/oLe4pGLJkk9+/vN7Zs2aLZPJpk+fftdddy1atGjFqpVNzS3hSBRgDBjjKRUoTQLWFwGdpqF9J9qXrDn02vtffbhm/95jja36QE8kk6EMUIYRYzxhKTFsdRpOnWrasdVbU85Ghlg2jWEun3RCRIkQSiQSJoNRr9UN9PULWZ5iggCUDgBAPBHv6evVGg21jY3V9Q0dSlWbQnXiVPHiDz7+Xz+/d/acC2Wy/Jnnzb3zrp+9/c7i3Xv2V1XXa3WmUDhKz005I5IXl/QFiycyBqNZo9X7/F2CKBLKUmmhrz9otnEKtd6mNXR3dPYWF7WuWa3auS1sUMN4hCGB8hkMhHHbIwihmE4nnXa7Tqvz+7vSmQxj7FxVIJCctzHr6w8aTTajyTYSioqAjEYTXn+PTm/q7FRoNDq3yxsJj0XCY329Q5zT298XzKTHZctSEAIikg0EQhhCEBuLenwunUE7GBwaGBxUqjTbdu75/R9eu+VHdxXMOG/ypLyLZ8++d8F1L/38rg+eebLm6OEBnz+VSPf0DhpMtnalRqHR2V2u4Ug4nk71Dw/JNQpPtzeZTUIMEIEAARECABHEFFGaBbAvGG6Vq0w2RzgWExAEGAlAhAgCAEURYkQBIJHRuFylU+mMPYPDaQB5ykaz2DOQruv0bD9Q/eHKfe99umPZhoPrtx8/U63wDsQSEIuM8YjyCAsIAiRikKWApwIvdAUCZaWNq1cMVZaygV4qZCEAogiQlPSFEEEUAhwOj2q1erudGwlHIEZS4KlUbcwKmeFQ0GQ11TXXV9dWtXe2cW7n6FgEQJHm/FywpIwWBDE4HFIoNQajNRpLSk5Jkq2BZKAojgfKDo9ErDanQqkeGAwCiDAlECMAcwNBSCFgyWjMpK7dsqFt3/autkYSDcWHB1wOq0KpkitUOr3J7QnEE2leADa7U4oVSWd46YOkP6WDUAYg8gd6tDqz3mCNpzOMMUxocHhErlDv2XvgzT+99eOf/Lxw5hyZLG/KlOlXXX3t40/8+rMVq0pKK72+LulnIoJT6XRfT79ea6iuqTtx+ky7StU9OJjIZEVCEKUQYlEQRVFEjIxmxuQ21cpda4/Un/BHuzNEQJJulxI8bgyeq+1KLAZBmObKWHhct/tfVNv9P8V8BAOJ6pMklZgiSDHAGECMGU2CpGeQK2s5c6zqYJWy6GTj4R0nv1qx4+OlXy3+bPPHG3av/urg+jW7l/9t7Ztff7e+TlfhG3aNiaOQCZRhSWEPMRIBFEWI4D9zOP5nj39FHdMfYD2pmCtBNoQQhAAhgJCIkICxSAig57qlYJCL2cQYIywlYRCEKSaUEJpzjiKEEEwZohSO2yOdK//5O6j3w4EwhnhcHUkY6+ntLyktf3/xkh/f9b9mFs6ZJJty9dXX/+6pZzZv2aZWa0PhiCACyhilDIhQyGRHhoZNRnNVbUN1Y4vBzlntjtra2lUrVz30yCOXXX7ZzGn5N1x4/sM33/SHhx/atXqFsaMVCWnpsyBmiDLImEgoZiwDEefrkWvNBptbyu3ydI/sO3Tmid+9XHj+lTLZjMlTzr/ksoULb73/8SdfX7Z6d6vcFUviidOGGAIkICISBgmDoXDQYNTa7JbIaIQxFgqHq6pq3n77/VtvvWPGjFnTp89auPDWf/nN795+/4MDR44abXYwbkuKGIFExFhgRIRjI0NWjfz4N97GUqGXYzBNGABUIAxgAhCR5L8MYGaxcCdPFK/4bO2Tv3163g0Lpk2fPnVqwVVXXfsv//Lkxi++lMtViXgKIRYKxWxWLhyOQojHfzVS0F6Os+UB7guGtEaLv6cvkclMPPoCwg6X98jRE6+98Zc7fvzTuedflD+lYM7cC+6++55Vq1Y3NDb0DfRl+QyRfBwxjHvctqLTFRs3WMqKwXA/gzyjhGHMKCWMYkmqzViKF20uj95s4by+4chof3DY6uTUeoNCq9eZbd7u3vBYIiPC/uGQO9DN+fxub6C+sWXZ8lUPP/LYFVdclZ8/taBg+k033fz66298s29/TW1dbV29k3MlEqmconBcMCgQNpbBrq5oZYv9i13FH35+cPHqb5ZuPLzzaE293NEzlM3lkVIW83Ybi4ubdmzz1lSwyBADGUYBOSf2SPq+dDpltZhMRkNwaBCKAmOUYIQRxEhixymmJJFNGyzmY9+fWLlm9SuvvvaL+355xRVXT5k647zZF/yve+5/9/0Pvzt2Sm+wOp1eu81ttTgjkRj7V4T4xNeZjGCx2PQGU1dXD0SIMUYoE0UYi6eHhsL9Xv+AShU4dbLq048bNn3eK2/CYyOMIUaw9CgSKRqDwGwmxTkcBp2hy9/NZwU23lz7dx8XHA5ZrQ6TySqdFcY0k+FD4VG/v8tktmg0OqPBatBb9Dqz2WQfDkbOPelzszpys5ogX8BXUV119NjxtZ+ve+75F2+59Y45cy+aOq3wwosuv/++B5Yvfu/kl59XbFp1eu1Sd2u9OBpmlIq8GA5H/d29FrtdbzQazCaL3aY3Gds623sH+hDFOZsnmtuSSlcBEAmORNo7lVY7N5ZI5nS7E1YUJDft4/GUUq3V6AwDQ8MQY8YYYCyD2EhccAZGGjodB042r95y4q9Lty5evWfXdzXtJn9/TBTGbxFhhGKeYZ4hEfR19VSVtqxfMVJXzob7GRQIQZggyQGNMMIoo5jFRseMeiPn4EYjoyyXnTi++lIgIL5/pN9gM7TJ21o7W5VapcVmCXR1RSIRIMJz7i0ZHY2pVDqjwRqNJiU968StlkRx0ohEYg6HW6XWDg+HyLi0NsdsSVUbihmfiFt1tVu+aN691d/SwOJRJmRT8bHBwaDL7TWaLFqtwel0ud3e9vZOvd44OBiUbnLuwggjhAIIpX8MR6Ieb8Dh9MTiqf7BYF19w+frNjz99HM333zb3LkXFhbOuvjiK2677c7f/vaZZctWlpVVcZw3MhoF4+nSlDGMicgLkXDEYrWVlJVV1dcrtDoH5xkMhlIZ/lwoEuPjCrtmxc61h+uP+2LdPBGIpNulBBGMsNQBl+MySC6edjyx9gchgVT64j93/H3Z6+yafdZBAxMMMRYxFhAREAWQQpEgUcqax0RAIMEn+kO9vcOB4fhAXzjg7nOY3DqVtaNJXVfaePpI6YHtR79au+uz9ftWbTnyxZ6T2w4U7fmu4lBJ4ymlpb1nJCBigAgBIkQAUoRzORz/xHz/A8e/2kZQdi6En8B8GBNp6y9hPoh5RAQpJAJJdAyUvJAhIhgTjBGSmAw8vi1ghJJcMhDBhEHCAJn4n38T801E2SCEpPIxYxRhHBtLWKz2Xbv3PvPs81dcebVMlp+fV3DD/JveePOvJ06e6erpEyFijCFMRYgFgEQRMspEQezr629sbT9VWn6ipHT9xo0vPPfc/Ouvz8vPy8ubdNN117zz3LO7P1yy96Ml9Ye+6TZpGcwwigA465bHI4QY4wEMdA9oDBalzhjoCyq15m079z/51IuXXz1v8tQZF1x85T33Pf7anz766ztr3v5g09JV+w6faFXr/cFwPM1DgCmiWISCCHmIBEJhLBay280Gg9ZmszqdzoMHv/39Sy9fc/W86dPPu+CCS+65+/7ly1cdO3GqpLyiprFBbTAMjoyMxuOJTFrAABJAiMAwD8ZGhmxaxfH97rqilN9KhQQkQhZlIRYwgYQRSFkiw3Me/6FDR994/c933vGT8+deUFBQcNHFF/3iF/e9/fa7Bw4cam/v7OnpTaUyyUSmp2vAZLSFQhEIEWOMUial200Yy2VE2Ds0IvF8iUwGMZYWhL6hIblas3nrjqeefv6KK6+dVlBYWHjeddfPf/yJX69ataa1tXVgsD8rZHiQFaGAEWAYxn0eS9Hp06tXak4ey/T5KJ9kCDAAMBq3RSUYEZLM8lanW2eyeru6eYRETILhiNPtUWr1rZ1Ktd7kCfQEw1HOG2hXqE8VlX69efuil/94zbXz8/OnTZqUd/HFlz788KOrVq1pbW0fHAyGQhGz2epyeUMjESlHHSJMJAaLUMZYFjB/f6Ky2bL3RPPnO4veWbH3nc92r9l88nSFQW/qCw7EhAQKeXpNFdUNu3a5aypYeJDxCYIyCGYw4jHkEeQpRZjAZDJuNhkMeu1Af6/AZwiBAPAQChgBQhDCKJXJdPX2nCkuevf9d3/8kx/PPf/8vPwpM2YUXnrZlQ88+MjaDZva5epoLMUYSyZ5n7dbrzMPDgyT8fgKQv4+0ymdzlosNr3e6PcHBEHIPdeMEcZEEaVGo3HOOVhdWbn845LVS43l34/67OJYWEgmkAgwwhgDTCBEYiqZcNhsOo3O7w1kUlnG2Ll6QDy+/A0Pj1itdr3eODx81hUFIZJIpHt6+sxmq0qpa2nuaKhvaW3p9LgDqSQPIaLj5v6SRTNjDGMcj8fdXs+pojPvf7jk8Sd+fcOChYUzZ02dOn3u3Ituu/XOV/7w+v59+506ddKqCdadUe7dNKhoguEhhgCjBEOUSmeGgkEn51SqVG3tbfWNDVU11U4Xl0wlIRRzFE5uS4oJZSJAweGRzk65zeYYG0tgQihlaDy0SrqdGNOxsYRSqdZodAMDQwBAyhjAEkBmiLHRNLb4Rk7X65Z99d3rH27+89Jtm74pL22xmHwj/dFkAgDIKCYixTwDfLbH568qatrwWbCmhA12MSGFkQgRkKLDEYYEUQRINBIz6PQOmz00MkwwpAxDBCAGgIiAipih0WSEC3Bas05j1OnMBpVGrdVpbTZbb09fNBLjM4IUczI2llApdXqtORyKARFJN3zCFnEiAywcitptLqVCHRwaQTgHd8aNJhHCiGHIMvGYVVez+YvGHVvcDbU4OsowYpiIIhwdjQUC3WaTRaczyDuV5WUVra3tPl8gk8lKs1Sy5iaEIAQppRiTvv5BlVpbXlFTWVW3ddvO5557YcGChTNmzMzLy585c9aPfnTX66/9ed3nG48cPt7U2BYOxc7Oq3FuOxfcgvHAwEBtfV1Dc3OnUq1U6Uxmu9/fEw7F0ikeQkwYi2bjnTbV8h2rvq075hvrEYhIGZWcqxHBcKJylWtVOptlgs+hHaS16T+qlPn/POi/wnwTC2VuChEREiBSKBIoxdADgBH+t04bJ8V4z0iXya1v1zfXyitO1X33TdGuzYe/WLd35eqdy9btXXGwZI/S2s4jnjIGAIIiIAizc9br/5Dr+ifm+08b/ybm+7uJTkgOx2EMMQGIiBALEIsITXD2AOCcdigH+zBGECAICMLjCR255wcTBgkFZ+Oqz06difzBc/k9AIAgCBCKjDFK2cDAUFFx6Z//8taCG2+aMmWaTDb54ksu/9Wvfr1u/abahpaegSFAmIiJiLDkacwDKIgQQyzywvDwcF1z81c7dvz5nb/dfOvNU/LzZDLZnDmz773n52s/XWqrrxtqb6v++su6vTsd7Y2YH2NEBABIvriScaiU9h0cjmj15lPFZVt27nnhpZevufb6vLwpBdMLb7v9jvc//Li4vM5s727pdOw9WLX4k+1vvLV+6YrdR79vMNl6oolx+2KEBSAyRrPZlMfjKi8v3bz567fffvvWW28rKJgxfXrhj3/80/feXVxSXNHT0x+NjTldXH1zY3l1VYdSoTHoOa8nlkxAAhjDjAIYjwRtus6je+3l38c4A+UTEAsZkIVIZIwRSiOxRFO7fOWadfc/8OCFF1w0WZZ33nnn/exnP1u8eHFJSZnN5uju7jWZLBqNTqczmE02g95i0FvC4ShCOQddhM4W4wDEaV7sHggqtYZAb5/kmaLQaDdv3/HsS7+/6prrZbI8mSz/pptvW/TyK2vWrvvuuxONjc0ajUaj0xhM+u5efzwRwxgxRpPdAXtJ0fcrliuOHU52e0h2jEGB5sBHbo+AKElmBavTpdYbHW5PWhBILq9JGI5E3f5uG+exOFxao+VkUemylWsef+LJ665fMK2gUCabdOGFF99//y8//XR5TU1dX9+AKEKMaTgc1agNFpNjaHAEY0oZwxhTTFAutY/EE9nu/ojB0W/rGrP3putU/t3HGj9df+jdpTuXr9l/8GClSevxGDzGuvb6bw656+tZZITxSQwzAGbQOOYjFGACUqmEUW/QqNW9PV3ZTBpjIIIMJlAyWRgcGqxvbFi1ZvWvHn/siiuvmDR50tSpU+fNm/fs8899vGzZvoPftnTI/b39yaxIGYuNJd3ugEZt6OsdgAhPAD6poDwe8cnS6azVatfrDX6/X8J8Of8xTCEiBGMWH4MWU9vmL4pXL20+vNvSVuOz6Ho9rvhoFAJAKaYMIwxTqZTdZtOptQFfVzadZeO0nJTCNIHVRkZCNptDpzMEgyMTYELCFgCgVCo7HIzYba7Wls6y0qqmxnaH3SUZU5/L8AEAuru7q6urP1u54sFHH77gkosn5+Xn50+99LIrHnzw4cWLlxw5csxisY/FxgifZj3OkeoTnVvWDLTVwOE+BniGAB13JM5kMoODgw6Ho7W19dSpU01NTS6XKxqNAiAyKXOBSlQfhQiFQiGlUulwOMfGEhgTCeSNR4NImI/EYnGVSqPV6scxH5V2uRAhiJiAWRqz4TRq1gf2nGhe/uXR91buen/VjtWbvz1R2Wby9MUFisYvMtXld1cU129YMVRdxPr9jE9iBBAGCAsQCRAChAiCNBqJG3R6h806MjKEECAEIwQQESEVARMxQ6F4yOl3mjlr90BfNBHvGxywOx1qlbqjrVOnMQT8PTwvEsri8aRapdPrLKORuCgiqYY+cYGS+TalLBKOOexuhVwzNDiMEJZuIyQYEAwwRBgyDFkmMWY11G79snHXdndjA45FGQBUBAhihCkAKB5PDvQPWkzWirLKstLy9vbOQKA7kUhN3MmJEY2ONTQ0bfjiy98vevX+Bx6+8qprJ03Ky8ubcuWVVz/66GNvv/3u0aPHXZyvp3vA6fColLrgUBgCAiHOHRN6WkwggIODg+3t7W63d3gk4vV16/UWeadardRxTncoFMGMxsRkh1316fYVh+q+8431CESQ1hdMCaK5sPjcMS56lbYF40iV0P9oiPPvGX/P851dozHGEBEICRAJAAxCKv0dSwnXE0wKpRM5OFIgCwBEEEmWx+kkHhvJDriDNq1X3mCoOtlw9LvKg43KWh5kGGMQYiCIGKKz3fn/xHz/A8cP5bX0B4NRKexUlOpQCAEABRHwIuABFAAWAQaAABEDEQMBIx5jHiGRoHHJOMBYJBhRTKjUIoGpRJRLPB+iFP8rMce5JJ/UWISxlDKOg8Gh5ubmNWs+f+TRxy6++FKZLG/uBRff+8BD77y/ZNvOPaeLy9rkqr6hEemqpPayLEBgfGEJh0aqa6reW7L47vvvvfzqK2STZIWFBffee/e777+9d+/OurKiLpUi0FBbvnF98/7dIPTJsQAAIABJREFUPlUbEeOMAQxFHoCMCHiYc0TNAqw3Wbds3/XMcy/ddvtdhTNnT5qcf/3183+/6OW9+w/qTObhyFiSJ5GEYLT3HjvTtu7Lox+v2PnJip2r139z6FiVyuAOjgoikapNrCvQe+y746+8/Mrtt9126SWXzJg+4/prr39l0SvfHjxkMprDI6MYEiCC/oF+jVbbIZdb7Q6NTi9XqnQmizcQiI5GqCCyVHKUs3V+u9d06mjIqCHZlFSIY4zFolG1Wr1l286nn3vpunkLpk4tKJg2/cYFN77xxhtHjhyxWq3hcETgRYEHkUi0q6vHanWolLrGhta62ia3y5eIp+n4wkwIk14qCFNE2Wg8ZXW6LXauU6E+dOTYy3/444033Txz1uyC6TOvuXb+M8++uH3nnsbmto5OpVZrcNidfX39nMup1qmU6k6TxdDT0wVSqVSX31FWcnjpRy0H98W8DinTCYsCHg+Mx1TK8RRtnFtjMHJuTzKdRZRJfsWYsYyIegaC9U2t6zZ8+dunnl2w8JbzZp0vk+XPnnPBvffev3TpsuKSMqfTFY2OSXVqSlk4HFUpdWajfWhwhGDKGJPwEsqFC9FUMts3ELI4uroGxkbTLDgmOLrDTSr3t6fb1m/9fumqvWvX7d+88dD+zYeLdh71dRoYjxgmGEMe8CLIQJhBiKcUUAJSqYRBZ1Ar1T3dPYIoSHeSF7Jd3YHauto1a9f++jdPXnvd9dOnTy8sLFy4cOGLL724Zevm5tZmo9Vscdr1ZqPaoDfb7QPB4b7BIc7t1Wj0/X2DkiG+VK0cPySqj2UyvM3mMBiMPp9fFEXGGCW5ElsuCCWVxJxTtXtb/Zb1hvITXYZOn1lrUHSa9HqPxxMKDwuAp4wCAFxOTqvWeNzeVCrDfsjzTSCGUCjicHAajWFwcFhaHwmh49GvlBAKAAqHRh0OV3NTe2NDq0KuNputvb39yWQaY5ZIJG02+7FjxxcvXvLggw9dc+01BTOmTymYNv+GG3/31DNr1q4vK6uwWmzB4DAvAMYYw4D1uyN1p5Tb1va3VIGhngnMN7FdFAQhFou5Xe7a2tqmpialUmkwGNxuVzA4xPPZCbYGIRwKhZVKlc3miEZj0r9PAD6MGRtny9RqrYT5IISMUQQFjESMEJIyiBjjCXP4g61qV22HraRBv/dY7fIv9n+wctuqr7/9rrRDb++PJRBjDARH3LU1VetW9lcXs4EAyyYRyALIIywiBBBECFIMWSyaMBhMdodjJDSMMWQUYyxxgQBRSBkZjY9yfrfZYRsYDgKMsqIQG4v19/U77U6tSqfoVFktjkCgt6e7v7NDZTLa4mNpCdFOYD5CGIQ5PBMdHXM6PPJO9eDAsJTNkWtxk/xKcpgvGbMaqrdsati1zd3ciBNxhhAFEOf2HgwAJPBiaCSkkCtrqmtra+o7OxR2mzM4FJLuN4Sou7u3oaHpy02bn37quZtvvu2CCy8umF44e/b5Cxfe/OyzL2zYsLG6utZsto4Mh4CIEvG0xx3o7FQGh0YQJGcBn9QxhClBWBCEvr6+lpYWf6ArkxUT8UxoJBrw9xr1VnmnUqVV+/oCgZGeNqv8s12rD9cf80W7BSIyRonUqyfF7NJcszjFmGDpsSIkt1j9oGvtvwPmk8Y5tV1GpRoakgLYpDc0RBQighEiEGKMJPqGTIgsKaXjnRoTqz+hDDNGMINZnIrzoyOJwZ6RgG/Q0x/qBVAkmCKIkTSB/snz/c8fOcJvAvTlECAmCABRyCKYc+CDGAIkQigiAiFFIoUChQJFIiMiowKlWYyzBAkEQgIQETERCYYUY4qJ9BbBmE7wfHCiQzb3kT/AfBOwDyGYTCZdLtfRo0dfffXVG25YMGXKtLy8Kdded8OLi17de/Bwh0qr1psaWtqr6pr0ZnssmckCKGIsEgopA5ikMunevp7S0uI33nht/sL5+QX5Uwryr7rm8qee/s3efTvVOkVXt8fPmbs1ClPRqTPrVjXu3eGTN+P0KCMCRUBEUOqM5SEaGY0ptIYNX215+NHH58y5UCaTTZ1aeNvtd3340Sc19Q3BcETqDAOUEcbC8azO0lVao9x/tHrT1hPvLPny/U+2bN1T1NDhcHdF+oIxk8Vz8OCJ559/5fJLr5LJJhfOmPHjO+/6YPEHjfUNkXB44pfDZ/lgMGiz2ex2Ryg06g906/Sm1k6lQqV12rjR/iAfHAlZzO3f7DEePxrSa5kgMsqSyWRXV1dpaen77y++886fFhbOkcnyzjtvzk9/+rMlS5a0trbGYmeLJhLDkU5ng8ERp8Pd0txRUlzR2aH2erqiowk+KyCEJuLCGGOEseFwtKVdceDQ0Q+WfPLgg7+aM+cCmUw2e/bce+994JOln1VV1/cNjSQygi/Qa7M5vV5fOpOJjIZdHk6tVbR3tuk06uFAIGgyGU59/80H7zfs2xVz20kmzpCARAGdg/kIY1kAHW6P1mDkOHcqncWUSfEvqSzf3T9U09C8bMXqu+++b+Z5s2Uy2bRphVdedd1jT/zmi41fStFbE5cpUR2hkYhKqbOYHcGhkOQqjzEjhElOrBSzdCrb3x80mR2B7qFUFknZDDGBufpila2Wr/eVfPDp9r+8tXbx39ZuWb5NUdqeGUohnkDMBIwAEgHiIRIogQSDdCphNpn1OmNf3wAvCACC4dBwp0K+feeOF3//0vwFN04rmJGfP3XOnLk/+9nPPv74o+qaqv7BPkQAZngsPeYKuDvViuaOdp3ZbLBYNXpjh1zZ3d0LAJIeG4yl4yzmy2YFh4MzGs1er18UATunFxMTRjFmiQRycdpvdnfu3eZrrx3rdYV6vDadRtHRoVAoLDbzwFB/MpXIZDIuJ6fT6tyeH2C+CVSUY4kiUafTrVbp+/uGxrN0qbRbQ+M4LJPJ9vcPmow2o8FqMTskOtloNBsMppKSss8+W/nww49edtkVeXlTphVMu+iSi37ys59+9PEnpWUV/kC3IIjnzFLKxCzrd0cazqh2rh84i/kgRXCiOsEYwxgPDw/L5XKVSqXX6xUKhVKpNJlMPT090WhUEASpZSUSiapUGqvVHomMjmf+MowpRhQjaUFl8XhKo9FptYaBgSEIEWNUskOTkr6BCBDCAGJ/V7/d1R3ojw5GeItn6Fhp62cbD7z1yZb3Vu7ffrCupZML9o2GvL22moaKLzYM1FezYD/j00DMCiAr8UoIYQQZRiwWSxpMFrvTORweIQQxRs7WHwlijMXiY26fz2yzDQSDSHpzMiqIYnQ05nX71EpNR7tSpdLrdea62iaN2hgdTUgLv6Slkw5p28AYi0bjnMMr71QP9gcRQBK1hSmR4rtIrrabilmMVV9vbNi1zd3ahFMJNiG9wbmdAGNMFEWb3aZUKJVylUal1ah0ep3Z7+92u72tre2bN29dtOgPt91654zps2SyvBkzZs6fv+DJJ3+3du262tq67u5eAM6maIzFknabq6WlbWgoOP5RZCJSVsJ8PM9393Q3NjT4/H4R5OxXshkw0DtkMBjb5O1Ks1rj1FUqaj7dvuJwnYT5BMaIJNSYwHyUSpiP0JzWMBf6dA5CGp9+/13G+FlRRjHDEEvd80RqVJFCd3+I+ZikUT672OZInly1gCLEoIgFEQl4PK9nYmCMEUAIYIwxGRdfnntn/p3jn5jvP32c7ROdwFyUYoIhAoIoZHkpwvbcSrDUy8JTlmWMZwwwJjImMMYzlqEkS6CAeUgETADGkGAs8Xx4IuoRT2A+Sn74dJ3bQsEYQwiFw+GOjo6PP/74zjvvzMvLk8lks2bNvfe+B9Zv/Eqh0ceSmYyIegeH2+Sqk0WlJRXVKp2xq68/ns5I74/ReLxT0bl69ar77vtFYeF0mUw2e+55Dz58/6Yv1ytVHZHRoADTIkilosNRt4OrrijduL5i8yZj+Rl+IEDSYxjmlhwBIF9334Ejx5576eWrrps/OX/aJNmUyy676vkXFh0+ctztDySyvIixiBEPQRYCQNlQeExvcSt0Tpt7ONCXqWu2b91TvGT5tqVrdm/adnT73uNvvvXxnT/55fTCiwsK5lx//cIXnv/90SPHPB5vNpuVtJ8AAIQQn+VHRkbsNpvb7QYAQUTG4slAV59eb5G3K3XtCq9G72lubdq+w3z8+JjZxAAci8Xb2ztXrFhx3733zZo1VyabXDhzzm233/WHV1/bvXuPVqtNp9PS7Z0gbzDO8UbZDPB5exobWmuqGxob2jRqg8fjD4cjPC+Ov2fYaDTR1q5YtnzV3ffcP3vOhZMmTSkoKLz5ltv++tbbZWVVPb2DyRQPMIslM2Y7p1RrHU4OIEgYyfCp8GjI4/EYtDqzXK6vrGjcvXPX22817d0Vd9lJNskwwEAEEEGEJccEwhgPEef1afVGm93J8wJjLAvRYCjU1N6xet0XDzzy2IWXXC6TTZbJZBdceMn9Dzz88SefHTl6vLGphXN5pEpirgGIMAnzaTVGq8UZDIYkDCvBF4wJQpgQlkpl+voGTSaLP9CTSPEiJjymCUBSmIazxDOQalK4tu86/c5fVvz5qbe+/GBjW3Frt3ckkcFACnnDRASS5hFkMimO4+x2+8DAwEgoZDAZd+7e9exzz18/74a8/KkymezCCy/+5YMP//Wvb+3du9dg0MfjY5QRgHhABAHzKSE9FB5xeD1yrbqmsbG0sqqiptbm4JLJnMAIYwYkzSfKdTnxvMhxbqPR7PH4BAFIVydhPoQpxZglE8jNaffv7ty3vUveJEQHGUxnx6J9Xd1Go7Gto1Wu7LTaLD09PVazxWQwdXX1ZHmeMan9bqLdLdfVE43GOM6jUup6ewcAkGJMzybAYowJYWNjiZ6ePq8nEB6JpZK8x+OvrKxav/6LRYteueOOu2bNmiOTTZ42bfq1117/myef/ODDD/bs22ux2RPJNM6pxyAAEACEEGZilg16Io1Fqh3rBlurYbCXQYEhSMc3CRJ5JYriwMBAZ2eny+UKhUJDQ0MOh0Mulzc3N+t0uu7u7mQyCSEaG0vodAab3RkO/wDzIUQRzDEhiURKAqn9/YMAQDZe20UIYASAmEGQB2LW5/NZLHavvyeR4QXMwklk74qWNlrWbC3685Jt73+yde/uk/UljW0nyys37xxq62SRCBNECICUH42J1MfAMGbRsaTebLFyzmBoBGMsYT7JHotSzBiLjY15/D6b3TkQHAGEIEogRiIEECI+y0cj0a6uHqPR0tzUfvpUSUN9S3dXfzqdPSuqOKdhkTEWHY1zTq9CrpEwHyOUEpqLbyWQSDxfNhmzGiu/3tSwe4enrRkn4wwhBiCRGgAJk+B+JpOx2Wyc0xUcGhmLxTnOU1Jc+eWmLW+++Zf77//lRRdfMiV/2pT86YUz5syfd+NTTz2zZ88+rVY/MhIWBPGc5j9KMIuNJhx2V2tr+9DQcA67SILx8bZxigkQxd7e3oaGBq/PKwCQE4tghiFJpzKDw0Nmt7VB3by/+NC76xcfqj7qj/XwRKAMY4yk+A2UM5dFlGIpOpQQdtZn4r895htvvCGSFoUQggmewHwTjR+USm1bPyhVT/ygcTklGY1HBkb6R1MRAQvnlgcwHledEUL+ERr+d45/Yr7/9HFOUZdJkwBjBCACCAEERZTJwpHRtLdv1NUddXVFPV1Rb3d0IJwdE9koz1x9sQa5o1ntsneNJBDLUpYlKIN5gQiQjqfx4tyrARMqWetJhd1xrz42MSXPVfGNjIzU1tauW7fud7/73TXXXDNlypTCwsKf3/2L9xcvOXnqjMPtTWR4adKNxpMmm7Oipq6moclotXNun9ff7fL4O+TKHbv2PPvc8/PmzSssnD5zZuFNN9/06mt/OHbiO5fbkcnGKQOEAYx5widxeHhYr23dv7dq69ed3307oFeN+NzhoaFkMuX2+IqKS5d8tPTn99w3a84FMlnehRdf9sgjj3/++caGpta+waAUZi9iyUJFBFAklI6EIwaLVakzd/WPQMoSWWrh+g58V7HojSX3PPTU7T956KJL5udNuXDKjCvuffCpNeu2dXTqBodDPACYMUQxwEBEIiJQEPlwJGR32FwuDohAqtGk0vxIMNTl9btMVpdKa6qsrtm8Rb5vn7m4pLO6ftvX25555oV518+fVjB92vQZt9z+o1ffeHPbrt1FJSWdcrnP75OyOyGE0rqMzlkDMGZDgyNqtU6j1hsMZovFbjRZ7Q5XT+/A6Gist7evsall06bNzz770vz5CwumnzfzvLk/uuMnf3z9zV179yk1uuHwKMAUUYYZi6d5G+dRavR2OwcRZowhAgEUEol4eCg44vf7O9o79u/b+/Zfyzet72pvBsEBJgpMavAnFEmbBsrSAnT5usx2p8ffFUukunv7K6pq1q7f8NSzz89fcHPelOlTps2Yd8PChx597K9/e3fHzr1Klc4f6HW5vTa7w2Kx2W1cb89AfCwlTa5YLK7VGC0mx+DgiMRP5LoPCEIYIoxT6fTg4JDV4gj4e+PxNEBIxCiDQIaiFMFjIgqP8VqN/dud361489M1byzb+dnOXVtOfl/UITcEBsLZLPyBvZXH62porD12/OiXX23842t/vP1HP5o1a+706TOvuvraXz362LKln546dbKysqKzo72ryy+IPGNMhLyIBUABoDADhWgq0Tc8ZHbam9rbz5SWNTa32uzOoaFgOp0dt0CikiqeMcbzotvtNZksZ3k+khNDI0QoxiydQj6P9uDejn3bA/JGcWyIUYEJ2WwyFQqFAl0+m8NqNBv1en1TQ2NLU4vDwaWSufzif4AYomMul0ep1PT29o9jPoql0E+EJSYJIRKJRK1Wh1KpqaqsXb9+03PPvnjzTbfNnj136tSC886bPW/ejY8/9uulS5cVl5a0tLe2yzv7B4cEETLGMMYgNxBCmAGeDbgjDaeV2z8fOIv5EEOI4HHZ5TmYz+12JxIJqdrb09Njs9mMRqPJZLJarX5/wOsNKORqp9M9NhYfZ3wJIQQjiqGkYmPJZFqr1Wq1ur6+AQAhZUyEQIAiQABjEcEswTyCqUDAZbUafV5PJpOhjImUJUTWE0orTD0nyhRb9xZv2HRw/Zqd6z/e8PW7n+nO1Ij9Icm+FFAKKYVYgsiUEDYWTxotFgfHjYRCGGNGKR6nuaTXY2ws7vX57Q5ucGhEhDn3BIAAoYhQCKGYyWRGRsJOh7u6qr6ivEYh11gtzr7egWQyhceF/2RcoTw6Gnc6xjGfOEF3EUKQ5LbAMGLZVNRqLPtqY93uHZ62FpyIMwipICIRIHg2FpoQ6vF4dTp9e1tncXHpunUbnn3mBUmNO3VqwbSpBVddec0D9z/82h//tGbNuuPHv/d6/dIWThoYY8kLihA2NpbknO62to7BweCEp4/US5orMGIKAOzvH2hqavJ4PVlBwBN9iphhTHhRGE3GHN3cmcaSxV98dLD6aCDWIxCBMkIIIpRMYD5yTuPR/wjMJ0E9Nl6URTlHQUwkBSUGmEBMECYYIAQxIuOWHIT8veEMpRRTySON+Ho8Ne3VxyuPNmvrvUOuqBCBTGSMYpJrppzwLBxfrvE/PL3/2/FPzPdfMOh4dydjlBCCoKTERQQzhNhoXFCauvafbN99rH33kfa9h9sOHG9vUvp6I8QWiJ+pNa/+qmjtlpLj5SpX7+iYgAXG0ljMUkGkAqKA0JxijmCKCR3nlciEHQChZ9k+6WTS6bTL5Tpx4sSiRYuuv/76yZMn5+XlXXvtNc8888y+bw6YzNZEMi0xjpAyzNhYOusJ9LTJFTqTuW8oaDTbysqrN2/e8ec/v/Xjn/wsf8o0mWzSlVde+eSTv/1k6afFpaXDoRHKMGMMEwAgD0GWiVmWTae9Hs33xxv37FId/25Qr3apVfLm1tqaug1fbPr1b357yaWX5edPKyycvfCm21566Q979h7w+roFSBhjkDIeYUnnIQKAkEgpCoWHTRaTRq/r6e/HjGYEweL0bN935OcPPD71vEtksplTCy6ae9GCBbc/9JfF6yvqdWNphiQClRCeQB4DHgNIkQCFcDRsc1odnF2iACX6hEAsZrLxUCTo8VnrG06vXXtoyZLNf3vnLy+9/KNb7pg6tXBy3pRLr7ji4ccf+3zTxqbOjq6BfrfPa7XbnC6O53lKqbSQIoQRwhJPJO0ag8ERqTg4NDQcCoU9noBWZ2pu6aiurtu1a88rr7x64423TJtaOGnSlMsvv/pffv27r77e1tapGAqHpch5SJmAMaQskRE4b0CjM9nsLhEgwhjEiBDECGYQsXQ26XLZTp86vPi906s+M545GbGYssEgn0wDgNB4GwBkLAuwt6tXZ7J1qnVN7fKde755/vkX589fMK2gcNKkKbNmX3D3Lx74eNmKA4e/q65r1GiNY/EMwiwSiXo8Pq3W0NGu1GpMXk9gdDTG80I4PKrVGC1mx+DAsIRdEJZEfJIgCabSqaGhoN3GdQX6E/E0gBBiwCM+BTNJmMqgDGNsbDisrW8/vHrL3o82fbNy77IlOz5ctn/jjrKKRivnD8VSQhbgLIBD4VBFdflnKz/97e/+5ZZbFs6ZMzs/P//CCy655+77Fr//welTp92cM5mIBfxei8Xk83mSqQRhRACCgESRQEAhYBgyChkNxaNmp72sqqqyurajQ2E0WroCPdIVSehKenx4XvR4fBaLzev1S4XRccxHoYT5MmkU8GoO7m3bt83XUc+PDjCcZSLPECYYC0I2PBoKdPmNRmNNVXV5WXlnp6KneyCV5CHM7fQl5DcBoN1ur0Kh6u7ulSQy0jeMW0kwCGE0GrNa7YcPH/3002XPPfvCLTf/aPasC/MmT5tZOOvmm2995pnnln7y2f5vvm1qbgl0dbl9XrVe19Pbn0xlMWGSbx8AAECMMWGAZ/2u8X6+SjDUk+P5IKKYSG2g0sQeGBjo6OjgOC4ej0tvOVEUY7FYb2+v3W5XqVRqtUal0tTXNZuMtkgkOt43nBOaYUikXWkO82m0vb39AEDCGI9gFgIRiQgLCPGU8Aglu7s5u03v8zpTyTgmRMQEUCq5ugxGslpz14kzzevXffP+m8vef+6to+v2mht1wYFoLA3TkELKICVwvJUhHk+aLRYn5wyFQhhjSqhkfSXV7xhl0Vjc4/XbbA7JUQ8gBBAASMBEJFSkLIeVI5FoZ4eqtqaxrVXe3qbUaY1ejz8SiU5MGOkXNBoZczo8EuaDIqKY5FhHgqQGN4YR49OjVmPxlxuqtm9xNDbgsRiDkAGIAaQ5Bp0AAILB4bq6hh07di1evOTJJ393yy23zZ17wZQp0847b/b8+QseeejRv/31na1bdp45XdrS3G6x2DKZXOQDxhRCJDkCSmWeeDzJce62to6BgaGzhV2Ic+6siBJEgYgG+gebm1vcHk+azyJCISIiQABghDChhDEWSUdbjR2fbPnsUM13/tgParvoHMwnERMU/0/FfFBqsUWYoHG1JUaQYElYKT2OUvWO0nGHtHGyh1BMGWYMB/p95c2lmw6s33Js04n6wx3Wpu6QNy0mIEGSwzNE0rZj/IeRv68C/7+Nf2K+/4IxrqQgRCpwQQClDRxlIqL9ocyBk62/XrTy0RdX/eqFlU+88NlTf1j91d5qkzd1tEyz8uszH6w49s7SQys2HDtyurF7eBQxlqWIp6JIBUBFRCEmCAAAIUQ5D0yEJiRSGEOMEMETG5BoNFpZWfnee+/deeedM2bMkMlkBQUFv/jFL9atW6fRaKKxMQCwCKQ3LhYQBoTFkhlfd59ab/R19yQy2frGlnffXXLDgptnzDhPJpNNmpx/xx13LV26rK2tQ65QW23cWCKJECIUAyQCDBGCFPAsm054Pcrvj3ccPuRrbGDhEWt7+/oVq375y4cuvvhSmWySTCa75prrf7/o1YOHjjY0tposjniaRxLgwzgLMQ+JCDGEEEIRYzEUCtrt1v/N3ntGuVHe/d/rda9giunF9BLAJARICAFCSwi9hBJaIEDoBgwYN9xtjAvYxrh3e72970padWnUe9d2tdFIM5JWdWaua2au58XsLiZ37ufF87+f+/xzTq6jF3tGo9mZ0TUzX/3K5+vyOIejwzE8cbK27o133r3mxlsmT5lZVT3tnIuu+vPTr/7t3a/++vbSv32wes3mI1K1ZzBZLvBjWXJeKEKe5oUSYJMZ0u5xOL2uUrkMIAQsYGmGZ8EoZatSGTKZtr377ou/vHXBWWfNnTK1qqpqyrRZt93xm8+XLOmSy6IEUeG4AkP7wyGD2WRz2MvlMhLQWASFHQv4jaZpotG40Wju7e0vFIoIIboCbDb3pm+3Pf7EU/PnXzFp0pSqqqpp02YvWHDb518s6ZbIiVSmwkJ21H1ZENE2EKF8+SfNRzOAR4iFgGEqgGF4hkU0y8fiCVlP/dKlTau+Nh455O3q9Go0PrsjiRPlCiPWFSOEWAGFB4YbWtqXfr36iWf+ctW1N4iJ0ekzZi249dcffPhJXUNL72BkIJpw+0IGo5VIZTgeQShUKkwqRQX8vUaDVaPGDAaTzxfw+0MGzOJ2+hOJlPhLB0IxWMIwkAYcWygVYvG4w+4Rk2IQAsgxNChVuEIJ5CpMFsHySGzY0yNv/XYntr9hWB2QtVg3bW146+PNHyzasvWHWpna6Q5FNUbH97v2PPHMs5fOv3zilOqqqqpZs2fdcfvtX3z+VVNjWzjYW8znkQA5SPf1hixmk8/rzo3kxiJJLA0BDUEZMGWOZRGfKxd7hwYUWjVmNDscXgNmUSm1Wq0+FApTVBaOVu0gmmZ7e/udTnco1FsqVcRH9nhZhQAgKhZgX0i/d6ds5+aAvL1CRhBfQSzNsQACADmWEyALmAxJWUzmtta2hoYmqVRht7mi0ZgYWRy7YyCEUDY7EgiEVCpNONxXKlXAaVEfhBDLcuFwX3194+eff/m73/1+3rzzJkyYWFUlImPrAAAgAElEQVRVfeYZ5/zql7e/9dY7+/cfNJms4dCAzxfCDCa5QtXS3t7S0R7q7SuWKgghjudFKcACjoMcokfr+XRbVw5Jm+loP2LKAsPwDMtDbrx/GQAQi8VUKpXH48lkMuJCMf0NACgUCpFIxOV2KxSqmpP1km55MNB72qEJnOgrCQWe4/P5vNlsNplMg4PDNAM4hCocV+FABTI0W2HYIuRKAOSHBwM+t6U36CmMUBzPAo6tAKYMQAUKNBRKjJCmgNXUe2T7yc9f/PCz5z9Y9dGaH3ee6tH6BpMlWkAcQlBAACIAUCaTt9udHo83kUgAAEb7dsdKJBFCFJUJBAI2my0SjQAOAg6ykGUADUbviDTPAwDYDJUzGq1mo32gPxLw9xoNth6ZSqcz+PyBdPon9CZJUh6Pf1zz8VCAAALAchwAEEAAEASoXCSdttr1q2s3rrM0N0EyhSBEp+HqCCJtMJh27dr9wgsv3XDDL+bMObO6elLVhIlnzj3rrrvu/vjjTw4dOqLoUVrNdrPJ3tEuaWxskcnkiURSTKmPXoMAQAhFr9hMJuf1+hVjmm+8c2g8zMwBHtBsdDgik8r8wUChXGJ5nuUEluVYFjI0w7AMRBxZzmhc2NLtKw90Hg1T/WO5XfBzzQe40brzfw/Nh07rv+AFNMpm5wQe8jyEojkW5CB7muYTqYRgFKMrkvtEKysxhws5geUQmymljWHd9pqtC9e+t2jtBwfrf3SFbTTH8AiNZtX58TPDi5UG/+fjP5rvf3WM1nSOF/EJgONZCGnIMgBwHEJlKHgHcut3dd7z7PK/fnLokw0dK76XrvtR1iAPu4foDbtaPl5+YN33kqXrGz5fcWD1pgOe3iiHUEXgaIFleJrlKoAbFUIQQo6DgGMBxwDIAMACwEL4028FgiC0Wu2WLVseeeSRCy+8cOLEiaPNjM8/v337dpvNNsobG+3MFdPGCCHEQj6OpyUy+cnaur37D77019euuPLaCdVTZs4+87obbnrm2efXrFnf1toZ8IVNRrvD6c9mi2KOAwo8QAJEAs9DxMFKPGZra+nYuaPl+++Vx48v//jjXy/45dSpM6qqJ889e94vb7vj3Q8+Pnqi1uH2uX1BX7C3zPJiaSPD8ywvQISggDie5wUOIVQs5QPBQLe0++jxoxs2brj/gQfmnX/B1BkzL7ls/kOPPLZk5fqWbrVc7znaoFq24eDHS3Ys33B456GuVqXLPUgR5Z9qJUscxHMZR8DrDnqLdAnyUBhLHtLlymBfv6KjY+uSJU8uuPmmGdMurqq6YM6Z11/3i8eeenb1ho3dcnmUSIqoVkbg/b1hg9nkdLvGOjr/630N8TxKpUiPxzc4MByPJft6B9raOr/8csmdd941d+65U6fMmHfuBQtuue2JJ59d9OWS5taOSBwf/1KAgMSdE/evxLDBvgGD2eZ0+8VUnYAEnucFTkBQQFBAKSqnM3Su36D8/vsBSRfpcg3YHBYdZrc6Bgej+UKZARyRpnSYect3O/7ywsvXXPeLWXPmVk+aOnPOmbfc+qvX33jrx70HTVY7mc1BAWULxUC4HzNYkgQ1fn+GkCsUSkk81ds74HS6rVabTotJuuUWsyMeS/6cUiu2lQsMy6TSaYfT3dffXyjmRS9pXgBQYDi+zHMlJLClRCTcI+1cv9FzpIYPRbPREZcXb+iwbth24rMlW9//bN1Hi9a98OoHv7rz/rnzLps666xzL7rkjrt+99Y/3t134IDd4cxmcvxP3Cyuf6DXYjUHgr5CsYAQ4gUBCgJEAkQCEASABB6hIkMPxaNaI+b1B5MERSTJ3vCAzeY0m21ul29wIJLJjEAoQIiGhqJebyAc6hfr+ZAwfoAICTyiy3Co33DgR8WurUFFB52JIwQQB09zHEAIIR5yfeFevVavUmmMRovV6rCY7cFAbyJBFPIlOMr5Rvl8MRzu02h0w8PR8QuZYUAigVss1mPHTn6ycNH99z90+eVXzpw5Z+aMOZdccvl99z744QefHth/2GAwJxI4TTM8J5TLdDyRdLl93VJZTX2dDjMMDA7nC0UIf6KCCzxCLI3wPlLeaNy+Ni5vA/EhBBkkNoP97LbGJ5O4RqP2+/0jIyP/9b7HMEw2mwuF+jraJW2tXVqNIRwewPFULpcf/4/iWSsUijab3Wq1RSIxEVfJIgQQgkjgBI7nAUKQ55nIUK/f4+zvDZVLebELkhezpOOb4lEeL9g6dXu+WLdr0frtS79bvWLXum+P7zkmlWO+3kg2Xx69akYKZYfD7fX6kkmc46EYykE/PeVRLpcNh0MOhz0WjwljPRyCIDayQ3Flnhfy+aLZZHPYPRQ5kh8ppoh0ONRvt7nMZpvT6e7vH6SoLMuCbCYXCvZiOuNoPZ/YCsrzaHQ2CIjnEUNTbmf9xnWN3250dXWgShkhxNEVAk86na6mppbVa9Y9//yLCxb8cu7cs6dOnT5nzlnXXnvDo48+sXjx0pMn62w2RzJJFIslmmaz2bzD7u7skDQ2tlqtzuGhGEVmaRqcLqgEhPL5YjDYq1br8ERK+Nl3+9NKHACxaKSnRxbuDdOAHa01F8Yr13geoSydx3ymZTtWHug6GvpXmm+cxvzvpPnGZgOPEMePqjExYMNzkOfFtiLAiq1GYkH9eOPGab26ovMVL5buCRAhgUMwU0m7B+z10pMrty3duv+bHkxSARWEEMtyAPJiTcd4+f3/yLH8R/P9r46f5rXACQLgBZFqV4agwrKAE1Ce4RXmoc/W1d393NoPN0i31fUe7Yl32/OeBBrICNsOdHy++sjmH+Vrt7Z9veHEpu0nfH1xDiGaFxgeshzDQpqFNAtZCCEHOQgBC8sMKDOgwrI0x7E8DwFgR0ZG/H7/0aNH33nnnQULFkyePLmqqmrevHn33nvvRx99dPDgQbPZnM1mEUK8IADIsQBWAMvyHIcQJ/BUJmcy29et3/j8Cy/95re/O+PMsydPmXHxJfP/9OiTy1eubWpuN5vsXnfQafN2dSjkPbrhwUSpRHO8wPI8LQi0IACBRxykhgd7ThzbsnDhh08++bc//enmK66cMXX67Dln3fKr21/+2983fLu1tVNid/t8oT6DxY6ZbWSuwPICEAQacjSEDMcB8VEt8CxkhyLD7V2dS5cve+KpJ2+66aZp06bOmDH9pltuevOddw4cPeoJhkoAFQHy9lOH6lQrvjn26Yq9HyzZteSb47tPaWSmQX80jxfpPCfkIY+P5B2hoCvkz1eKUIAcz9EMHY/FNCr1ts1bXv3L83dcc838SdXXTp1095VXvPzUM8uXrTx8vEaDGTzBYH80mkhnRip0rlz2BoNGi9nlcZfKZYQQN5rV5cbgGqOZOyKVtlhsCrm67lTjpo1bn3nmuauuunratOlzzzzn1gW/fu3VNzds3HzwyPHaxhY1ZggPDuaKpTILKoCrAJ6FPCeCrgQhXy4Hevv0JovV6SmUKpzIFhnF+HB8BaAkmdObJJu2GPbtp0wmlEoVogm/3W3Qm41Gm9XmwgzWY8dOffTxZ3f+5u4zzjxHbMu96prrH3/6ubUbv5Uo1IkUxfIIIcTyPEFRbl9AozVEojjNwLEj4gVBgJDL54vRaNzj8anV2pbmdnmP2usJUFSWppnRNUfBkhxN0wRB2Bz2QChAZtIAMOIsZVkGMhWeLSNAF4YHw13tHSuXeffvQ339qMKWK4KnN7l9T+2zf/3g6hvvPv/iBdNnz6+qPrtq0tkXXXHz4395ffOOPRqjJUllxR8qkOMAZCDPAFgJ94XMNrM/6MuNjPAIAcizHM9w425KPOD5fKk0MDys0esDod5CkRZ4VCxUhofiDrvHoLeYDFafJ5SIpShyJNw76HYHQsH+SplBPOIAx0EOQI4FHAcBKhe4wT7ToT3KXdsCsrZyOoJ4mmdpbrQNE0CO5XmOh9zQwKDD7nC7vQMDg+FwH6Y3Y3qz3eoKBfrweKqYLwMAR0by/f2DBoMpFktAyJVKpWg0jmHGAwcOLVz46f1/ePD88y6eNHHapEnTLrzg0nt//8CHH3yyb+8ho8FGpnPjz1CBFzhOqNAsnkwZzOa6psbObglmMAWCYTyZKhZLAEAIeB5wiC6hRC8pbzRsXxuVtjCRfoGtCBD8BPcR+WoQJJNxnU7t9/uy2awY4Rt/V5wSPC9QVFarMUi65UqF1mp2Oh0evz+I40SxUIKsmOUU8vmi1eawWGyDg8OVCs3xAgM5huNG82cQ8DzHssxAf5/H5e4N9RbyeZ4fza/xHOA4lge0wLKIBnw6F9GaOjbt0O8/pTkp3b+radnqg58u37NmW82Reo3O0h/FR4oVnhqpOJx+jzcQSyRoQAOeZTkacCzkAMdDQeAyGTIcDjid9lg0AiEY5Vhyo3grcQkAXDabN2AWq8VJkSJ9UCiVKsNDcafTa8BMGGZ0u72xWCIyHPO6fXqtPjIUpSuMeIWK1YUAchByPICIpjM+T9PmTc1bvrW2tYzgCXxowKhRHT508MsvFz/22BNXXXXNjBmzJkyYOHPm7Kuvuu7Pjzzx1eLl9XXNwUBfsUCf/sSBkOvvH1QqNY0NbSql3mJ2ul3+4eFoNptjGEZMzXM8P5IvBIO9apU+FiUgGHVQEcl53BidiKErw0MDPT3ScG+4woxe8HCsfwhyHBA4qpTVeQxLd3y9v+vIf6f5eLGTQ6zq/bfSfAJCHI/AGDuJ43iO5/ixNLiYQIO8WO8HGEgXmUKBHiky+TJbYrkKJ7AC4oVR2xWRATDK66VKqQ5Vy6mOE2qzghnTfCK34TTN958ejn/DIfxEYOYFBHmBhlwZciUAywzDQgGRBXCgTvvsO1uu/8Mnf3xz10tfnHx3bdOBrn5nHBAAyUzhTT+0vr9o58LFP27b1aLQB4lMGSLEcAjw/GgNBmRGKaaAYVmaAWWaLdFsScQs8zwcGBg4ceLE22+/feONN86cOXPChAkzZ868/fbb33///V27dp04caK+vl4mk4VCoUKhkM2NpNOZZCqdzuYKFbrEsLE43tbe+eFHn15z7Q2TJ0+trp40Y+ac22+/a/FXy1s7JIFwfwJPRyIJvzesUxtPHKs/caxBpzYPDsaobJ7M59PFUqZC52maTCYxSfeyf7zz0C9uvGr6tHmTJs2aOPHySy9/6ZXX9x46ara7Ar0DnkBYb7K2dHSfrGtsbu/yhfoIKpsrlqiRfCqTTWWyI6VymWUz+RGHx71rz+5n//LcpZdfVj1xYnV19aWXXvzcc8/s3r3LaDYORgbjKTxTKBLZcnAorTQGuzUBiX7gx+OqRWsO/vX9dW9+9u3aHTUdGncolksVYDxTNHv8ZpcnncuXaDadJs1m89bNW558/IlLL7l45tQpc6qqrqiuembBTVs/+8TQ09MbDIf7Blw+v0KrberobJf0WFyevkjE7vFgJpPFasFxPJfNZUiKSKYIIp0mKZKkRkYKlQpTqTBer3/fvgNv//3d39559wXnXTxp4pQpU6bNn3/lX196defOPTq9Kdg76PQG2rtlx2pqaxubdEZTqH8wkaLS2Xx2pJDN5dNkhszkYknC6fUptXqtwRzHU5nMSIbKkql0mkhnkmQRT9H9g7hK07bxG8WOnRG5QojFhWw+R2SGBmISiWLt+m+efub562+4edbsuRMmTJ48ecYll17x1FPPbdi0RSJXeQLh4XgST2cSKQpPU3iaHIhErQ6XXKHx+sJ4Mp3J5jKZLElmSDJDklQ6TaVSJI4Tfl+wq1N2qqahvr5Zo9EFg2GCSOdy+Vwun8lkSZLEcTzcG9YbMLvTMRQZSpNpkiRTqVSKSJN4KpdIVpLJlNvpbqjtWLXce2APcrvy/YMmvXnLjr1PPvf6ZVfcUjXhzKqqMydMOn/2OddccvUdf37mrc0/HDc4+vAskylx6RyNp0YSSTKVpqhMJk0RTq9LZ8RsLsdwPE7l8iSVJclsmsqmMtkUlUmTGSqTS+CEzx+U9SgsFns0gmeoPEWOJHEST6T7eoesZoekq0fS1aNUarU6o8Fodbv8KSKTzxWzVE489nSazJNpHo9Dr9u0d5ds+yZ7W02u38tmkiOpJJVKk2mSotIpkiCpNJUmPS63Xqe3Wu3RaCyVovr7hh12j0qpa2/t6u6UmYzWaDSO40R//6DFYgsGw6FQb3e3dOPGTc8++5err7521qzZ1dWTJk+afsnF8x+4/4+fffrlyRN1dpu7r3coEUulUxmKylKZLEVl06lsOp1Nk5kkQbi8nu4eWY9C2S2RtbZ1SCQyi8UWicRS6UwpNyJQadTrTLYdU3yz1NdwlPLYWZIokmQ2naYoiiRJkiQzmQxFkf39vSqVwm63RSKRTCaTzWYpispkMqetkxkaimo1BqPB6vUE/b6wTmfo6OiSyeQ2qyM6HBvJ5kvFMkGkjUaTVqt3u72JRJKksmkyk6YokqJIKkuSGYrKpFKk1xOwmO1OhzcajZMkRZIpiiIoKkmReDaFl1JJkMRH/AFvc2vrmvXButass3/QTyo0/bsOyRcu2fnKO1//49ONuw626S394aGsxdlrdYf9fcOxNBmnyFiawNMEQaXIHJnLZyPRQbfbbrGYwuEgRaapsUGSoy+KypIkFYnENWq9Tmvs7xtOpahsNkeSGSJJxWNEX9+Q2WyTy5Xd3dIeqbxHIu+RyntDfVkql82OZDJZiqJSaQonyBRBFTI5lMtlPe6W77ed2LCuYft37YcPrlu6+LFHHr7qyvmzZ8+urp40YcLE88+/8K677n711dfWrdvYUN/idHijETydylLkCEXlSDKTSpGZTI6isn5/QK8zKBVap8NrMTukEkV7e5dKpQ4EAgRB5AuFkXwxnkja7S5Jtzzo7yNJca9yFJUlqSxJURmKymay6RQR8Hu7uztdbheRTpNURvxGSDKTTpEklc4UM0OpiMys+Or75fu7Doeovgpf+Ve5XXi65hv3Xvu/XPON/jFmhC1C2nme43lxAccJPOAAJ0AecZlypjceNnkMmFNr9ho8A67BVF+2QooO9zziIeI4EejE8wISOAGWQYEYSSRzccixPMdDlhsnNI3uwn8037/Z+CkOLowBGwEvBvm4MuRowEGAEJ5htx/sevLNtb985LOnP9z33KeH//zO928sP7qvzdJHVfrTRZ1j4HiDrq7VpDP3xVOlEsMDHrFiMGo04jNqy8swFZopA44ZS/0JiUS8u7vrq6++uu++++bNm1dVVTVjxozrr7/h2WefW716zcmTNe3tnU1NzSdOnKypqens7NTr9VodZne4Q70D/lCf1mA6VnNqxcpVjz/+1CWXXl5VVV09aeoVV137yKNPLlm+srahWW+yun1Btydgs7ownVkuVZ04Undw77G6mmZ5j8ZosZlcLmsgoHM4m7u6vtu65a2/vnjbFVdcMnnSBVVV155z9j133PHWW2//sPeATKmxubxWpwcz22RKTX1z25ETp47V1HVK5T0qrVKr1xnNTq8/2Dfg8vmlCsUPe3a//d67d/z2N3PPPmvC5Ilnnn3mr2+/7a23/77zh+1yucTuMDvdNovd5HA7rA6nxmDpkGk7lRalKdwsc+483L1o1Z6/f/rNm59s+GT59o3bTxypk3Up7VKNTaG3YxZ3c5tk0+Ztr7zy6oJbFsyZPauqquq8ubN/e91VL93+y/WvvtT2/daA0Rjy+uwOJ2YydclktU2Nx07VtXR29Wg0bRJJU1tbe2eHxWrxuN0uh9NqsTnsLr8vFA4P+P0hDDPX1NQuXrzk/vsfvOiiSydNnFJVNfGiCy+9774HP/rwkz27D0glCovN5fT4tUZLXXPbgSPHDx070dja3t2jVGj0Si2Gma1Wh9vh8rp8AavTrdDoGlraG1raDUarzea0W+0Oi91utjtNNp/RElZrnA31NatWdn+3LdTRkXG7B20ueYfsx137//7We7fe+us5c+ZWVU2oqpp8zrwLfn3HXa+98dZ3O3Z1SnqsTo/bH3J4/CabAzNbjVa7xeHWGc1dUnlDY6tcoTFbHE6Hx25zWS0Oi8VhsThsNqfT6Xa53Bhmam5qP36s9vixU01NLVJpj0aj1esMBr3RbLI4HU6H3aHXY23tnd0SmU5vsFodNqvDYraZjTab0e41OyMefz9mNNWcOvnll3VffdWx6dttS1e8+uIrNy/49Rlzz580Zc6sORdcc8Md9z38/POvLnz+1U9ffWf5wiXfb/6h/niDpkvhNtiGnb6Eyx+1u8JWh8dks3XJepraO7pkcr3JbHO6LDabzW63O512l8tqt1utdpvNYbHYlCpNXV1jZ6fUgFnsNrfD7hFfZpNNrdR2tHU11rfU1zU3NbU1N7W3t3VjerPT4fV5Ai6Xx+5w2W0Op8k4iOkSsm7l1m9aNq6UH9kV1EoHnGav1ey02uw2m81mMVtNVpvFbrXJZT3tre3d3VKTyeJ2eW1Wl0aNdXf1tDS1t7V0KnrUYqKwq0u6e/fejRs3ffrpokcfffz6628U8SuzZ8+59trrH3roT++++8E3GzcfOnisR6ZyOrwup89h91gtTpvNYbc77Xanzea02112h8vmsMtVyoaW5i6JtKOzu76h6dSp+pbmdoVCo1RpTXosbMQIVXvg8PdtKxaq9mxzdbf2Wow+q8VhsdrtdqvVarFYrFar3W7X6bSNjY3d3d0YhjkcDqfT6XA4HA6HuI7NZnM4nAaDubWls6tTptUYTEabUqFpbWlrqG9sb+tQKlR6ndFosOh0hs4OSVeXVK3Wil+E2WK12qxWm91qc9hsTofD47B7FHJtZ4esu1uOGSw2u8NitVhsJovNaLUaXDZjwGrqM2JBmUx/YF/tV1+Y9+4ZUmjD9l6DMdzQbtr2Y8PCJdte/2DNu4u2LFl/6JsfGrbtaz7equ8xB63BYWuw3+D26a02zGY1u+xOr9tgxqTy7o7ONrVa6bBbLRaLxWK12exWq8NqdVptTrvdbXe4TWZrc3N7W0sXpjfb7S6H02WzORx2t8PutVldWi3WLZE2Njafqqk7fqzmxPEaSbcUw4xmi8XhdHk8Pp8vFAgPhPqG+kJ9fVar6sSxdf94673HH33pvnsfufOO6y67dOb0qRMmVM2ePfuqK6+5++57/v7m2+vXfbPrhz21pxp6ZCqb1eV2+Z0On8PusdtcFqvNYDBZrQ6H06PW6Ds7JW2tnTotptFgHe2S+rqmhobmrq5uhUKp0+kxzIhhJplU0VDfImKlrRaHzeaw2ZxWm9NqtdltNrfT5bQ71ErliRPHpTKpxW4zW+0Wm8Nqc9hsDqvVZrNbHT6HzqE/1lHz8YbP9rYfCGf6KnyFFzWfGNY/3YdjLL43arw2ypT4Sdf8X6r5BMRBHgKBh2jMJFikTHMcz3MIVrhSIhftxtp/OPHdhl2r1/2w6pvda7ce+GZ37c4aybEec7c/6s7QpLgxXoDCaTwXDgGWo3kOjprxQX683fs/cb5/wyEW+PxE5+YFHvAcA7kK5GiOZyESAELJDDjWoPts9eE3Fu9ZfUCx5Ef5c5/uv/3pL99etlvni2egUORRPE0TGTBSFoDopQsFMJouFAlro5oPsDSALCdABjCZbCYQDB44cOCll166+OKLJ06cOGXKlMsuu+zPf/7zihUr6usbDQaT0+nGMJNE0tPQ0HT8+PFTp041NTXX1jW0d3RLe1Q1dY1Lv1718COPXjb/ymnTZlRPnHzm2fN+8/v7Pvniq4NHT/SodWa7y2h1aDGTSq1Tq/U6rVGvNbQ1dNYea2yobenskLZ1SY411P947OjKb7/969/+9qtfLjj/jNlzJ1TNnzH9/uuuXfjSiz9s3tze3qk32wxWhxYzy9U6pRZT641yta65vaumvqmlo7uxteNUQ3NtY0trp6Slo/uH3Xv/8f77d9z127PPmzdp6pQZs2dcee2Vz77w7JZtm9s724xmzGY3GYxajbZHqZJqdQqNRiGVSRpbWps7pQq9HbP3qkyh+i7TzkMdS9fvf3vh+jfeW/nhom/WbDq4c2/jj/sb1m/a9eLLb994020zZs6ZUD1x9uxZN954zd9efHrL4oWHvljYsma5dv9uv0ZtxwxajVaP6bWYTqFWdUgkHVJZu1R6sqHh4LFjh48f7eru1KjVBh1m0BsMepNOY5BKFIcOHv9q8fJH/vTo/PlXTpkybcqUaeeee95tt93+3nsf7d1zSN6jtpgdNqvLYLRq9KZuuaq2qbWmobmxtaNTKu+Q9DS2dpysa6xtbGlu7+7uUWkwk9ZgkcjVNfVNx2vqpT0qtVqnVev0ar1ercdUOrNK61EobI31pzasbtq8UX3wgPrEif3fbn33jXfuvvsP551/SfWEyVOnTr/o4kt/89vfv/Dya4uXff3jvoMdkh6NwawzWvQmqwYzytUahUaj1ht0RmuPStvc1nmypr69Q6JS6TG9Rac1atSYRo2pVZhGjel0GIYZlUpNc1N7Y0NrW2unVNojkUg72jsaG5rqaxuaG5tlUplKqe7pUTY2tbW0dkplSo3aoNMYtCpMqzJgGrNVb/WZ7ObunqYdP67962sfPfDwy7/53S2XXTFn+qyqqurpM2Zfc+2Njz/1/JfL1+05XF/Xqt65r2nxqt1/e3/9q++ue2fhlq9WHdx9SN7c7Vbowyq9T613qPSWpg5pTUNrQ1unTKnWYJhKo9bqtXqDXm/AdDqtRqPRanUajU4q6TlxvLa5sV0h1+i0Rr3OJB6gVoPptRimM6iU2u6untbmzpMn6g4fOl5X29TVIVUptFqNXqcz6HSYXqHwyqT9rY2yTesa1y7r3LvNLm3xYmqLVo1pdTqtVqtVqzRKtUat02q72jsa6xubmlrkciWGmQyYBdOb9TqTXmtUKbTdnbL6uuYfdu754vMlTz75zC9/edv55184efLUyZOnnnXWOTfeeNPTTz+7bNmKw4ePSiQytVrb2SHpkc1xJvcAACAASURBVKn0OpNeZ9KoMaVCo9HodTpMrzfo9Qa93qjTG7Q6XXtX58m6Wom0R63RqdRaSXdPZ4e0o0NS19DcWF+vaKxznTpg3L6mcfF70h3fGJpPOdUKs0at12h0Op1Gq9VoNBqNRqfT9fT01NTUNDc39/T0YBhmMBgwDNPr9RqNRqVSaTQavR5TKjV1tU2NDa1SicJgsJiMFp1GL5cqpBJZV5e0pbmjob6l9lTjyRP1zU1tcrlCr8f0er1ardZoNBqNVqPR6bQGA2YxYNauzp6mxvaW5k6FQqvVGdRajUqrUmmUaq0C06msWpVb0ePuaNPs+eHU5x9qvvvG39zo0RktZrfe7FPqPTUtms27Gz5btfdvn3z74nvrXvn42y83Hd9Zo2xQOroNHpnJJcPMMr1BgWFas0mmUbZ0tjY01kskXXq9Vq1WqdUajVav1mBqrUGjNer0Jj1mUmt0tbWNDfUtSoUWw0wYZtRodFqtQa8zGTCzyWgxGEwqlaa1pfP4sVP79x88fvxkQ2NTe2e7XKnU6Y16g0WpM3ZKladq6ndt/ObL11997NZbbp13zqVTJp9ZVTV78uTz5p1784Kbnn72ma++Wrp7997ubpnRYJV0Kzo7pJJuuVql12oMGrVBqzFotZhGo+vpUajVOsxglfaomppa6+oaxFJRndaokGskEnlHR3dTU0tdXUPtqfqmxtaGupaak/UyqVKnNaqUeo1ap9HoNFq9WqPRarVGzGDEDNJuyaFDh1rb2zQ6nUKrVWv1Wh2m1eq1Gq1Wp9Vb9FKsZ1/ToffWfLS7dV9I1HwCByE7mirmTtd83H/VfONRrf9BifN/Pn4WfeQRBBxkeQ6gUdk3WqcCOY5DSKBKKY1HsWH/qoXr3l227Yuvv//q6+1fLf/uy+XfL/5651dr9y4/3LnPENBmCikg0AKCo/6EgsAJnFg4LpxmwCwW9P0nt/vvOQSEBDRW7yR2X0OeoyGoQEBDDgBeYDg0UhS84RGdk9L6C36KNUWZ3R1Dv3/h68fe/LpOZsLzRQ6hMhBoiFgOsUAAoz45gAUsYFnIjmV0GVb8twAAj9ez/8D+119//frrrxdL9y655JKnn356+/btGo1meHhYDN4TRDqZTEUi8UAgqFarrTZrKBTW6fTHjtes+HrNX154+YYbb5k6bVZVVfW5887//T1/+McHHx8+XuMP98cJCiezUTwVSRCReDIWx5NEmkimo8Mxs95q1Fn6w5F4nDBZbBu3bXvqpZeuWXDL7LPmTqqqOmvKpDuvvfKNPz20Z9mSPrWKGhoiSSqeoiJ4ajhBRPFUjCBjBBlJEFaXV2sw9w/H4gQZHhiWKTU7ftz77ocLf3/vH86/4ILqSRNnnzHnpgU3v/TyC2vXr+mSdkXiUSKdJNJJnIjjRAxPRvFkJElE4/GhcG9Ab9BiJmOwf3gIz0RTpaFkeSBB+wdGMHvkZJNm9TcH/vb20mdf/PDBR16++dZ75559efWkOTPnnHPTgl/97e9vHjl6wO8wEh6L6/gBbMdm+9ED2WBgJJFIJRIpAk8SiQSBJ4k0niL7IxGN0XiquenQiWOdki673R4djmTJ7NBARNKt+HrFmocf+vOFF1w6adKU6upJ55573gMPPLR02fL29s5AoDeJkykiQyQzySSFJ0k8RYUHhnUmqwYz2T3+OEGK58FgsXdK5Y1tnR2SHqvTEx4Y9gb7lFpMplAHgn2xGE4kU4kYnojhqQSRT5E8RRZ6g/LD+w+vWrH5ow8+fv4v99x629lnnFtdPXXixGkXXnDpo48+sXbdhraOrh6Vtr1bdrKusaGlvbtHiZltwb7BWDKVJCk8TSbJTJLMDkTiZrurWyI3WxwDA1EynUunskSSIpIUgVPJJEkQaSKVHugf0utMWg3mdLpxnCAIYnBw0GZz9PQo2ts7ZTK5yWhxOLyYwWJ3ePv6hvF4OplIEXg6lymWRugskQu7A42Hji9+4+1Hrv3FTTNnX1I9cVZV1by5Z99x52/ff/+D/fsP6DFTqH8olspFUgWtubehw3ykVvPDQdmy9Udff3fDu59+v25LQ2OH0+UnE2lIZKErEFFhTo3JHhwYSqRT8WQSJ/BkCicIPJlMJJN4KpWKx3G/NySTKDC9ubd3KEVk0ulMMplKJJJ4IkngKTJFZaiRFJEJBvo1aqyluaOtrburU6aUa5wOb//AMI4TI0QKxqKM02bet0v6/TfGhiMpv62UjGQSMSKRSOJ4kkjE8RhO4ARBuBxOjUqj1ep7e/vTKYpM50ZypZFsKZlIO+2emhN1Cz9e9MD9f5x/+dXTps2oqqqqrp504YUX//GPjyxbtqKurlGsgUunKRwngoGwSqmzWpzDQ3EiSREEieMEjhMEkU6lyFSKJIg0jhN4MunyemRKhdXmGBgcTpOZVIrE8VQkEne5fQa93tDd4aw5gH23un3FQnvNAdxhKuOxkVQynUwSp41kMhkKhRQKhclk6uvrS6VS6XR6/C0cx3EcJ4jUwMCQSqnD9OZAoDeRIIhkOpkg0gRJpjJ4Ih0M9BkwS2eHtOZkfXtbl93uiMfjFEWm0wSRxBOJeCKRSCZTqVQmiZMup9+IWW1W18BgBCdSOEEkUzhOxPFklEhGc8kYHY+M+NyB5lMdq77orTlAuyylWCSNp2LJTDydj6VLfYmiOUg29Hg37G5/47Ntz76z5vVFWzfubWlWe5yDVCTDxLOVaHokms4EBgbNTofBZPQHA0kimUwmk0kCT6bxZDqBk3iSTKWpJJEeGBxWKNRqlTYU6sVxgiQzBJEWb6o4TiSTqXSaIsnM4EDEZLS3tXb19Ch1ekxvwKw2u93h1mKmvYeOL1y05LFHn/r1dTdcPeeMSydOvKR6wnVnzLn3pl+8+dLzGzauq21sMFrM/QMDiUSSorKJRFIUcGaTPRrBU8lMEhcvvTSOE7FYIpWiKHLE4w2o1Fq5XNnfP5hKkclkKpEgkskUQaQHBobsdpe8R93W2t1Q39rc1O71BFNEhkzniGQ6nsBjcTyBEykiTabSRAL3ebydHZ12hz2GJ+JECk+RoweYSCYJPJVL9SUHOo2SzzZ/ubttfyAdFuN8ouYT6x/HPU7GCgWF8dwuN+YaMBoU4U9refv/f/zz4/q05eLOiMv50zSfABHPCWLFqghkRggN4X37m3at3LVkf9sPAyPBRGU4WhzsywZNfbpGTc224xsWb/5k1falTbLaGDmEkMAJovwVlYFop4h4KIid7MJ/crv/3kP4GZlP4DkOMhxkIGAAAIATWIgyOU6l62uVhjXOTBKgCI3qdYV7/rLqwRe+PNKiSmTzCCFGnCYcz0EeApHnLJa8s4AF471rpWLZ7w+cPFnz/gcf3nHnb84++5yqqqpZs2f/4f77V65e1S3p7uvrLRYLYtMZAJCmGZYFlQpNUZTf5w8Ggy6Xe/fuva+88vqNN948d+45EydNnTnrjDt/+7tPPl107PjJ2oYmo9WeLZQYKDCAL5TpQokululypcKwLMfxkIVDvUNOi8tmdrS3d65es/ae+/9w1vnnVU2eNGPW9BuuvPzJe3636JUXdy36RHf4EB+PIxYIkC/RbKFMF8p0iWYrDKywsESzg8NRrz+UHSkkCFKtNaxas+GPjzx2yWXzp8+YNXnylAsuvODpZ57esHFjc0tzt0QSDIZYwLEAVhi6WClX2AoNKgxbZkGlVM4TqYTDaXO6XXiKzJeZCkSMiLxCKJ3jZCr7slXb7rrn8UvnL5g155KqCWdUVU0/8+zLHn70+U3f7daZbcl0EoEKT8QHmmutu77znDzCxKJCqQwqFcBUWKZMMxWGZVnIjZTKnlBIrtV0yXucHo/H48X0hu4u6fbvd7722hs333TrGXPOmjJl+kUXX3bX7+554823t2//Qa/HsrkREcoEAM8wkKEBw0AA+XQm53D5TBZHqG+QBhzLCfkyjaepUP+gxeES890mm8Notcs1Op3RgqeoMs0CCBkaQBEMC2ExnXRp5FsWL3r94Qfvve7aa849Z+bEydVVUy6+9MqH//T40qUrG5taA8EQSWUHIzGj1dElk2Nmq9Hq0BrMBovdEwjFksRIqcxwPOBRrlgOhPsUSo3PH6KoHAQ8BDzLcoDlRIKDaOeQTmfsNo/V6ujvH2BYACEslUokmRkcHHa5vUaTVaczKVX6zm6F1e4hUlkOIoSQALlCrhQO9ne2da7+euXTf37spkvnXzZx8mUTJtw875w/3/v7zz5dePDoYa1eOzQ8VCyXGI5jESowvDswpDJ41cagxRvrwUJ7jspWfnP8ixV7l64++MO+Tpkq0B+tBAdyrmDC2xsjsoUyBCW2UmHLDCizbJlhSyxbgQCUC5XoYEKvNrgdvhSRYVkIIc+yLMMwDMOyDASAE3gEWC4eT7qcXgNm8ft63S4fpjdiepPd4e7vHyyQJBrJoeiwq+aoavd39vbaQjSM6DyslNgKzTIMy9IVukSzNMOw/X19drvD7w+WSmWEEF0BiQRhMlmPHDr+5edLH33kiSuvuGbG9NkTJkyaMWP2VVdf++BDf3znnXe/+267TCaPRKLjtmmVCh2NxIwGc8AXymULLA0hy7EMyzIsy4oeG4BhWJpmGJYdHB7SYnqfP5AiScBxAECWZSsVmsrm8Fgs5nNFZa22H79pWvKh9sDOYbOey1EIMILozj2KeAMsy+I4rtfr3W53MplkWVZ8BIJR1p+IeOay2RGzyeawu2PRRKVCsyxkaBYCCCHPMlyhUCaS6UAg3N0ta23tUCpVXq83FotmcxmGLQOOYQHDsiwAkK4wAwODHrc3GAxlshkG0AyoMKBCs2WaLbFMkWeKqJLnEkND0tautV9FW06gwQAqZlm6XKZpmmUZTqA5lKNRhKKNnuH9JxXLNh59f8mOD5bvWrblxO5TCqV1sD9J51jEIJQaKfj7hmwu92A0UmFo8RTSLGBYyIiYZMgxLEtRGcxgMpos8QReqdAcx4snk2EYmmYYhhUpfaUSHRmOW8wOvz/k8fmlcvm+AwdXrFz9xjvv/f4PD19+5XVnnnH2eTNmXzVr9i1nnfWnm3/x6UvP1+z4XifrDgS9STJdZmjIcwBCAaFSqeywu3Q6g8vpyY+UxKuPZTmWgSwDKhUGQh6w3MDgsMlkwTBjKpUWv3fxVg8ALJfLFJUdHorZrM6uLmltbYNOZ+jrG0qnMzTNchwvzhbAAsCwlWJpaGBQJpMFQ6FiuUQDwALIsJBhAE0zNEOzPCDLGY1b/8XWJT+27vWlgmI9H4SsGAcb13xjBFme5xE3CusblX1iL/9/J8X+5VMV/de1hJ8vH/v7n9Y9rbf2Z2nlf96YgMRAzagPBxAg/MnVatSJG/Jim3mEGDzWcXDD/lUNypM8YhESOMSyiM4y5FC6zx4ytSjrdxzfumbHcpmpkyoTUGBHi/x/SgEi0X1Z7KT5fxGm/9/GfzTf/+oQfurhQALPc5DlRvUaELkPqRQ4dES+akPN1j0SrSehCxR2ngr94bk1z721vrnHSuRLojUWCwAEgAdQDOxBFnBAbNTlIeTK5QoeT8p7lGvWrLv//gfPOvvcqqqqqVOnn3feBQ8+9PCeffv6BwfE3RFf3GhcGiGEAMsm4nG9VtfW0rrrh11PPfX0RRdeUlVVNW3q9Msum//wHx/Z9O0WPWaMJXCDxWp3e8jcCAs4jhcAFMnkwjj5j6EZl81ZX1O3edOWV15+5aabb5o6fdrkqVMuuuTChx68b8Wij49t29SwdVPbxvXWw4fA4BAqlBAL4RjRCHKjcxxywuBgBDOYrDZHY1Pr4q+W3377b+fMmSuGx371q9tee+21o0eP2u2Ogf4ho9EcCvYxNAehADiB4XiAEIcEDnEICSxkKDLtcrm8Xl82lxddcgDPlZkKTqTMVtfOXQeee/618y+6YtLk2ZMmzTlj7iWXXP6Lex54aumq75SYlypyDIcQQjCVGmhusO783nP8KEwSCEAEOcRBgRM1OOARYnlhOIFb3G61weB0e9vaO1evXvvqq6//6le/njPnzAkTJp5x5lm3/fqODz5cuPOHvS2tnRarg0ilxVM3Xr07fpmP5ItOl89ksod7B0XqCIcQRIiGXDqb8wZDBotVqdFK5Yq2LolSi8UJkgEcQogXEA0gNZIL94U725rWLf3ikd/efvVZZ5xdVTV3ypQLzjnvV7f95r0PPz1Z29jbN0QzUJwW0QRudjg0mGE4Hh+O4zaXR6HRqXSY0+uLJPBcsUgDUKjQvYNDKrU2GOodyRfGZvg/z/lcruB2+RwO99DQsEim5QUBIQQAl80V+vojZouzW6o8Vdem1piGI4lSsVzKj0QHB5Ry5dat21586cVrrrly1oxpM6qqLp088b4rL1/4wjO1h/f5g54CU2R5lkecgHgO8UDgizTtDgR1ZpvNG86U2SJE/Ylil9K99YeGDxdt+eCzzes3n2zpckrVAa25zxvGqQILEQKI4xDgERAQKyBWQBAhBCogGSGMGqPPHchQI2M33NGnxjimlef5ZJIIBnuDgb5Skclm84FgSK83aLR6i8UW6Q2XEnFmeMBZe1y9b4e9vb6EDyCeRhwQOF5M6XDCKAwoGot6PF6fL5BOkyRJ2u3OEydqPl/05X33PnDhBZdOmTJj6tTpc+acefn8K++97/4vvvzq+IkamUxhMln8/gCO44VCAQAg8AJToQk8abfa+8L9pUJZ4MYedz/R4PnxZ0gsEceMhkAoSGUzItlnNG4hCBxk+RzFes2hE7vrF7/f8d1Gl7RjJDpE57OArfwTIZYkSQzDPB5POp3+7x5OpVLFYrE5ne5xUBzPC7wgnO4HVCiVLVZ7Z6ekvb1Tq9W63M7B4YFsnqJBGYqXMhJ4HkSjQ36/t7c3VCzlEII8AjwCHAKcwCKeQTyDuIpAxqPKrq71y2Ntp1C0F7ElYRRnWYEcDXkgAnBKLO8J4J0y554jkmUbj723eOcHS3d9u7u1Re71DmapEpPMlYJDhM0THE7grMDzo9SNnx2kIPD5fN5oMpstNiJFAgjRTznBn52NkZF8KNgr71GrVNqWto71m7596pnnrrn2+plnzJ04ZfqkKdPnzDrjjutu+Mvv7n713nvXvP136ZEDgMARD0bhPwhxAs9CgBBiWdbr9RkMJo/HN8oJQj9N0vH5GYnErFa7wWCiKOr0butRfYEQzyMcJzDMUFNT29HRZTKZe3v7stmsqN3HtwlZEBmOSKXSUG+YYdnx6130UeR4TkBohClgPtMXW5fsatnrI4LlMc0HeQg4DnCna74xr2GeH3WAG2/mOM2r6l9OpJ+Nf6n5/pvlwn+z+j9llv/pI6OQlbEX4BDkRu8AYzaSgqjSEEJUMa33qPfU7WiQ1RTYER4BAUHxHiVusAhzWpdy6dbP9zTscPSZWZ5G4oUwtg8cjwAnsJCD/Kgu/o/m+zcewpgNhiCIXCYIWVYUbZATBAFRJHvgsOTNd9c98uyn//hi1ztfHnj6ja2Pv7p+3fbmcDRfhILoOQZ5DkLIVFimQrM0DcdxwQglEkRHu+TLL5b+4b4HLrjgourqyVOnzbj66uuef/7FTxZ+9v32HZjRkM6QIiBtzKkTjPGEEJlKd3V0fvzhR/fdc+/8y+dPnjxl+rQZ119349t/f2fnjl1tbR0ajU6nNyhVmtbOLqPVli0UxTJFmmVYCPixeZkfGTFihhXLVjz0wEPXXHX1jOnTq6urzz337MeeePSbTRt6JO2xoDvpthpOHqlbvrR95cpkj4IZGBKKZYFHgBMYFoIx7C0LOD1m3LBx08uvvHbrL287c+7ZVVXV8+Zd8NBDf1yxYuWpmjqtWms2WnQaTNot72iXuF1+huYEAXECosV6SQgZDnCIr9CVRCJhsVhcbvdIIY8QEhDCU8kuSfeq1asfe/zx+fOvmDhpclVV1bzzLnrgoUcXL1277pudK9Z8/+GidV+t2r77cLPJES5XOFRiYl0y884fbYeOgGgSVQBHMxxNQ4ZmWZphGRHeReULFofz6MmajZs2P//Ci1deddX0GTOrqqpnzJh14403vfn3t4+fqOnrH47Fkw6n22K1Dw5FOB6N+12OvxBC2VzebncZjdZweAByiEcIcgILeRbyDODKLKByI/0DQ3rMWN/YUlvfbDLbU+kMx6NChba63XsOHnz3/XfvufvOKy44e960iRfPmHbb5Ze//Nhja5avqG9o9oUGMvmSiPAWEGI4fjAaMVqtGsyAp8kSCzKF4mA07vT6tAajXK3Rm8yB3r5EKt07OKTWY15/kKQyPBLE6I6YshENPUXEv9vttdmc/f2D3KgjHMdCwEKOYbliiaEy+f6BqEpt7OnRKhUapUx+aN++RQs/fvjBBy+79LLJUyZPnlJ92cXnP3DHba/ce9eOhe852xpGkhHA0zRiGIEFo78RWE5gK0zJE/DqTAa720PlSyxCRSCQJRiOZOW64P6jklUbDi38ctu7n2z8ev3+lm7zIF5gEAIIMTxHA4YFNAtpwLEcB5gyjUdwvUrnsrlSyTTHcQLiRSaIyOsFLBQExHEcQaSCgV6/r7dUZHgOVSoMQaRD4T6b3WnW6X0azUCPTLvvR/mP39taTpVifQiUEUuzNF0RQ07cqHhKk2mb3d7c3HL48JHVq9c+/fSzN9xw4+zZZ0yYMHHK1OlXXX3tiy/+dfHiJZu3bNu3/6DJbE2lqXSa6u8ftNnser3eYDB4PB4ylS4XS1kq47A5w8HekWyeEzEokBu35YWjpBXI83wsHjOYjF6fN5VKjYFXIACAgQBCgOgSSgwkuurbv14k3bHZ2NLgN+qdJszvdaXTBMsy43e2dDqt1WodDkcymRxnMp+Oa0EI5fN5o9Fstdqj0TjLQp4XABwNZ4i2JRyPyhXGHwiZTFaLxerz+x0uhw7T6g0at8+BEzEW0gghXmCHI/1erzMc8hUKGV5gIU9DngEczcIyYEs8KCFQ5NOxmFrSs2lNrLUODYURU+B4GsAyAAUAiiyssBBAhPIl1h+Ien2JQG/W01dsV4W37O1auOyHf3y+ecm6fTVtep19wB0mnMFINJWjecTwiOXEEmoeQg6KhgwcGBnJ6jGDwWhO4ESFZkSGwj89p4vFotVq37Nn39/f+sefH3/ytjt/e9Fll0+ZNq2qqmrGrFkLbrv9qWf+8ubrb2xfvfrUli27Fn9xbO0qY0MtzFKIAxxkGQ4yYqEXBxFCNE3b7XbMYPQHQjQjYhlE/zae43gIOFGNRaNxs9mq1Wr/6SsWZ4K4hyMjI16vr6tLYjAYHQ6HxWIxYAa73RGN/hQ/hhBGIpGu7i5/0F+mK9yYjRAEELAsgCyH+Byd13uNX2xd+mPLfn8qXOHLouYDYngDgvEZOI6QHWuC4ES/j9G+iHGDFrHTQ7Qe++kN8RDH3hzNjJ4WKeRFXOPY26MeVLxYKQfHPjhmdsxzp4lOXvwsN7ZZJPAC4kSLXIQgQiwnsNyonf1p5GrE8QggyCImD6hWVf3h5n0Gjy5XoRBCvIiQRBAilkcwlhk61XNk56ktzco6GpZGhcGY5oMCYjieBhDw3FhO8H9M8KH/aL7/5SGMteyOlglwHGAYwDAchJDjOQEVSrzR1rd9b8tbH2/66zsbnn9zw6vvb1u/vVVu7MvRiBYQgxCDkGi6xUHh/2HvPcPjKs914bElF7kCNh3TDQQIJbRAQgktgSQkBAKBFLpNDRgwptjGHTewcbexjY17ly3b6m2qpOm9aKQpmj6j6Wutt7/fjzUy5OTsnH2+s69zXd/+sq71w9IUj9a85V7Pcxc6BIwIgrFIpKNDuXTpyt//7ukrr5g6YuSokaNGXXvddc88+8yy5cvr6xsaGhpP1NU1NjUajIZAMJBJp+EQ7Y9gGovGNUrVmq9WPffMs1OvvKpm5OhRVSOvuPSKp37/1KoVq1TtqlB/OJ3KRCIxm83R3NK2/9Dhk41NTq8vVyicSQNgnObzObPRuHXLNy/89W83XH/DuHHjRowYcdFFF/3iF7/46KOZR48e9nhdhXyKE4EORgMdTQ1Ll5yaPTtw8HB/e4ffakskEhBVdsF8oWizO3bv2ffGm2/ddtvtZ599TvWIkWedfc49d9/z3rsz9u3dZzHbkvFUPleIRhI2i7OluePggaONDa0etz+ZHCyLAFGGGUeUAowQwaIkZjJpj9vV6+8dzGUj0WinUrl8xYon//DU1VOn1tTUVFcNO/+8yQ/cd+/0adPWb9jU1W22OwOdWvvmnXVzvtjywedr5n+5/fDxDkOnSb/7hGr9DvP+4zRR4IBBCUIgndm/ISXhWLyppXXhoiVP/P4Pt9z6k0mTJ1WPqL7wggvv/fl9r7/+xrLlK/bt39+pUgdDkf5AWG8w6Q2mUGhAtsiHEGH5ThhTginnPJctmE0WrabL7fIhROX6P5J3HUIJ5wiTQrEUCoU1Gl396abODrVW29Xc0rZl6/bpb7/903t/fvGUiyfUjDi7WnHV2eN+fcet896Y3rRvr9diSaXSEmF0yIaAMA4I6QuFtD36To02ns4gxjFjZUlKZDK+/n692azS6ZRarU7f06FWn25qtjpcg7k855wyBqHc7aJDVgQ8ly86nG6T2dLr9yOMKKMQQwlK+AfxkYW82Nmh27B+6wfvf/SXPz1/3z13X3bJJaNGjBw1ctTll1/+x2f+sHDOx9uXL9n4zvS2lYuL3Uou5TnngCNAASAAUoApoAyKoGR3WdVdKqPFlMnnMOdQjtcjPJEFNk/sdJtp444TH85d9/qMZbPmbfxmT317t6cvmisCSjknnCGKIYaIQEkoR8NhVUenyWCMR+MEE84orhghQYQggFBGKolk2u32ORzeYlHinDPOAYS5QjEWS/S5PP6uLt/pU83rVp/8aqlmz/a8x8aFQiVodug+DSEQiQ6crD+5YPHCZ//07H333Td16jVj7tJE0gAAIABJREFUxowbNrx6woSzbr7lJ88+9/ySZcvqGxr0RpPeZG7t6PT19QsSRJgUisXwQMTlcun1ep1OZzQYnHaH0+HUanQ+b69QFuVKGoIISBIAEoQAD229lNJoNNrd0+10OJLJBCGYEoIJQhgBjDBBHIo8ORBvOn5qwSfand/41B0Rt8Pa06VRdfb0dHu93lQqDQBkjKVTKZVKZTKZY7G4DPYqeTOoAjE554Vioauru6fHEAiGhzAfkuWJmFCICWZMAMDt85mtNo+3N53JxBIxp9vR3aNTazp1XRqvz50ZTIpiMRjqczptXo+zUMwSCiEUEZIQliASEShTKHBQIslIqK2xcemCgWMHeb+XgxKWQSGSTwlgiBjPlSW7w+/yDEQTQhny6CDstoUO1OmWrz80a8Hmjxdtnbdi1+otxw+d7nb0D4qcI/kmAVEJYAARwhATiDDI5bNKlVqr7U4k0mdSNzjnBPNMOudyeRoaGr9es+a1adPuvfe+S6ZcWjNuXNXo0eMmTrx66tUPP/Lgm2+9vnbjxtq6k80N9abWFs3B/Vs+nfXd7E+0u3fSVIITwimFlAJKAMESgoxzURINRoNKrbY6HGVJZJxT2emRYEwwwvI9CR2IRHv0+k6lMplKETpkqlfxCUVypbWQz7lczpbWNq/PG4tHe/29ekOPSq3U6bQOhz0ajZTLZQjhQCTS2NTs8njKgogQIXKbGUEEJYQlyklOzKts2plffrahdqujgvkwxhATXEmrkJNMZDoSgggjmemHcEWIiCv/RpQRTDAiCDEs/1Hyc87cR5yRLBJECKF46JTL1KTilUcxZZgxzCiiBBIMKikrhCHKMWOEYkIgwZBiKLeXyPdvRAgljMnJwlT21GUMMgIpQfI8QRghIgdXEsoRJxIXUkL0lPro6l3LV2xffKz9oD1kzkhJiZcwlyiHnPN0Oba/5QzmEzjnFTsPzghnSC5VIPRvzPff4fjH3i6jCCMgYSTJQwhSIhJWgNzel9pfp1vy9YF5K/Zs2NGoNg/EclhiHHJWACCWL0SyhUxRBJASzDBExULObrPs3PHtSy+9cs21N1SPqBk2vPqss8++++f3zPl8dmNzfSwRpZSEQqHW1tZ9+/afOHFCq9G6na5MKgMlJJZFt9Oz+7s9015+5dYbbxo/ZuyI4dXnTDjnrlvvnPneh6ePn0rHUpVYLsYlEcZiCaPJcvDI0X2HDrd2Kv39/fliQQKgVCr29fWeOlX36axZ9959z5jRNQqFombcmGuv/9G06dP27t3b2+sHQLYMJZxDUkxlrQbd+rXtCxcOHK11nK7XtbaaLeZYIlkqCZFIrKmpZf78hQ888ODkyecqFIoRI0dcdfVVzz777Pat2+xWa7lYkquTlHJRQIl4xmpxHjpYu3/fkeamdovZMRCOFYplCHFlzaAEIFAo5Lxet9Fo0Oi03+78bvrrb1533fUjRoxSKBRjx4y59dYfvz7tpd3fbm08XWcxmwr5MqG8KHJbb+LgKe381btefn/pjE9Wfbloy3cLN9Uu+6Zr32kxVmSQQ8QgxpBgEaGcULK63bv27p8+/Y2bb7519Ogxw4YNGzd+7I03Xv/aK6/s3LHDbreHBsJun0ej02q0uvYOZVNTi0bTFQyG5BEipzARLC9ahDOezxZtFrtWrXM53AhgRiqcD4QwQhBhJL+wXC67HK7G+qYDew8sW7ripZdfvePOuyaefbZCoaiqGnbFBZMfuuWG535x74q/v6U9uJ+lkvKXCgmVEB4qN3NIaWAgotMbOtSaaCoNyVBTiTMRw+RgxuPv1XR3nW5qPFR77ODRY91GUyyZwoRgwiAiMuY7sw7mCyWvz2+xWn3+XoAgYQTJYX4UY0oAAIVCyeX0bdn87Z+ff/G6a24YXzO2WjFsVPWIiePP+smtt7311lsNjadCXkdMr239Yp551VJJ2cxzCcKRSKFEJImIgEqIAsKgCEpOt02rUxnNhkw+gzkBBCFK5WBlwHlOYt6Bwf116k8Xb/3r9HnTZixb+NXuwye77b7EYAmVEZEIg5RiikWpPDAQUio7TEZDPBqnP8B8GANcga0UYZpMpV0en83hzhcFQrls3cU4Z5SDYqkYDEa0qrZN644tXdi8eW28W01ScSJBjAgAqFQoRiMD3T26bTu2vfTaSz++9aYx48YqFAqFQjF27Pgf/eiGPz7zpy+/Wt3W2RlJxBAlmNFYKtmp0VqdrlQ2hwhmnGNKSuVyJBKx2WwdnZ0tLS0tLS2Njc12u7NQKJ2JRxNFSZJEiL7HfIyxeDxuMOg9bmc6najkYlGEKYIEYYI4EHliIFJ/vG7+Z+bD+7JeFynmY8GAsaenpaWlo1Npsdij0Xg+X4hEImq12my2xmJJuXY3lDH4PeYrlkvd+p5uvb6vPwgQkfOgEaOYUUwJpARzJkDg8nktdnsgGMaVVxXCA0GjUd/S0tTe3mq1mgciYbfHZbVZ3G5XoZgnFEMoQVgxJcVQZFDkoEyS0VBrY/2ieeEjB3iflwMBEwCxhBHAGCKMJIwQ5zlBMNtdFrs3FElCSjnnkPPBEje6YruOKT9d8u0Lby75y+uL5i7ffazZ1hsXMyIsISogLgIKIIYYIQIQBYVSQdfV1d1tSMQzQIIEE6EkxKNps8lx5MiJBQuXPP3Msz+64frxEycoqoZVjagad9aEK6+Z+stf/fKTTz4+dGif02XJ5DISAlAsFQeClpMn1r739oa3prd8vUryenipRBBBlEPGAMECBJRzEUhGs6lDpTRYzQWxTDknjJ4J+0IEU84JpZFYVG80KNWqZDqFv2+hyvlqiDJCKc5mM3aHraWtNRqPYIrKYnEgGrbaLUplR0tLk06n6Q/0pzJpf6C/qaXN4/MLIoAQY0QIQgRDhERERMZxTszJmG/9sa2OhEcYqvPhCrJnGFIMCYYEIASwHOoJh6aVvOwhiAEikDCMCIQEAAoRRYhAiIF8D0EIoZjJQgcEK6HAZ0658IYxhYgARAChkFHECCBYwlhEGECMAWaAcMjkCEFIsESgRACikFSgIpFbzvIiJmtNMCOQYsAQpBDiSi41HMJ8mDDKWV7K2gLGw217l2yd++aClz7+esaW2nUqV6sjagwMehOlgSIedIUsa/d9ubV2vdrWBonEOaMUV3p/nGEZ80GECKHs33y+/48f/6AUoowRQrAckgAQliQsCRiWKctCGs1J/lipN1IMJYRkgRQkJmKCOeuPxY42tGzdc+h4Y0cwnIrFMhaz7budO1995ZWbb7p53LgJCsXwsePPuuOnd7/7wQcHjxzy+d2F0iBhkHLa6+/r6FR1KtVmi9Xt8ZlNFoPeqOxQ7dm15+0337nt1tsnjp9YNaxq4riJt916+ztvvnN43yG/q1fIlymkFDFaUY9zhEgqPdjc1n781OlOjdZktVrsNo1Wc+DQ/lkfz7zn7p+eO+mckVVVY2vGXDX16if/+PTq9WtNFmuxVMYYy+EgFImcSriYTlv0qjWrlcuWAYOJDkRSoZBeb6hvbN6xY9fcufN++eivLjj/wurqkaNHj7nq6ql/ev659RvW6/X6dCoFACCYMMoJphBiTLggokg02dqqrK9vke0GVEqt0WjuDwTz+UIlhJ7TaHTg+PFjn8+b+4enn7ru+hvGjJ2gUCjGj594220/efON1/bv+85pN8UjAatZb9B3RSPRsggh50VMYgVo7sscajYvW7t/5rtLPvrTuwv/9uHuRRu9eq9YlOPWeCab1xkMW3fueuWNt26+7c7xE84aPqzqrAkT77rrjr///e29e3dbzKZMOoUQQBjli4VgOGQyWxqbWg4eOlJ38rTFaisLZTmtnMmjA2GCMCM8ny04bM5uXY/b4QYiIJgiRGT2NISwUjimNBIeqK87vWTBkueeff7GG348dtx4hUKhqBp2zuSz77r9ltnvvVW7Zf3+FUsbNq5z1Z/CmTRHgEoCRBBgBHFln4CUhqKxLoOxXaWOJlNQtk6lFFEMCJYwKkliKjvo8Lgb21p3Hzx4or6+x2iKRGPFYhnJHSXKISYAYkxYsVT29/VZLBa3xyMC6QyLABMYjUVUKtWmTZunvfb6LbfcPn7COQpF1agRo6+9+prf//Z3M2fOWrt2XW1trctlT4b8cb1GvXSe48tFoPUkz8QxhWUsShQCKolYgFjCFEqw7PI4tF1qo7knm09TjjEFSE5GokSgpMxYkVDPQPa0yrn+u/p5X+6aMWfdmzNXLFyxY9/RDqM9lC5WKucihKFIRKlWms2mRCJBMWGEIChhXElZhVikjGBCk+mUy+2x2py5Uqmi5GMYU4IJYRDxchmEg8YjB+pWLa9dtdzZeDLusMX6A6H+AYvZfqL2+OdzZv/6t49fdvXlY8aPGVY1rHr0qEumXPrggw9/8MHMPXv3G02WSCKeL5ckjDBnZQD6wwOtnUqTzZHIDAKCCWdyUQNiVCwVB6IRq93e1tZx4ODhhsZmp9OdSmcAlIP4OKEEyV80RgRjxlginjAajV6vO5NJUSpfLiAjBkIwBxJPRgZOHz8ye1b3np0pl4MjQCEo5rLhgbDZYlWptB2dKoPRbDRZOjqVVpsjmUzL2yREMh6SwwkI47wglLuNel1Pj7evX0SYVBIdCWIUcybH/IgIunxek83W2x+UIOKcY4oBknKFbGggqDf2KFUdHcr2ppbGjs52q73C0OCcIwwBlBACBIoMSRyLNB0PtzU3LpofOniA+zxcKhMKEYYYIowwwljCpIL5nC6r0x2KxiEiMmFLIrwA6MCgaPRkdx3r+WTxzhff/uKNmV8uW7e/rtXoDQ6WYCV5TUJEwohySijyeH12uzsUjA6EYjarq/bYyfmfL376qeduuvm2SZPPrxoxUlE1fNzZEy+7+sp77r/3vQ8/2LH7O7VWFQj684U0RGVMIWGYMcjFYsLUvXfB7I1vvHZk7meh5sa0y5WJJ8oSkjs8gGAmYz6LuV2t7DYb80JJvoaAQkiRnP36Q8zXqVIm0yk8VB0bOhFlhFGcyw/aHNaGpvr+YB9AogywymIpnUnanTaVRtne2aHp6upUa06cOu3190FC5SIiriQFS4hIhKOclFM7uj78as762m32pIz5sMznkzEfQRRDghCCBEkUiESUoBwqJGEMK3cjBBOKMUWAAIkAiQBAIaQQUyRHllBMGGGMyMHWFBIsYQQogZQAQpAcj4IJxFjESMBIIhh9b2OGIcS4ErmDKZbLghRRjAjEDFFK5N4uJazS0qWcUk4YQ4wACstIFJGIMSQYE0JltFfJ1+Z8sJTR2VTbDm9Yvm3Byu8WLd4ye86amR+veO/TFR9+sWHBtoObDtTv/ubQ+k9XflDbeSBaDCIGmKxjkdfwoagPOFQgP7MdnNEO/x8e/7/CfOyfzn988P/CJ/gHzFepasuYD1MREFHAokixxDkcCppEnEuEi5CIQKKcxQezzaruVZt2zl+6duVX3yxduvbdd2Y+8otHLr3oknE1YydPOu+uu372ymtvrNu0WdWli6USEAPKsGzr3dsX6OoxOj2+WDIdCEWO1dYtXrz0hRdefuC+By+6cEp11aiJZ02+4857Xn5l+uLFy06faowOxBnmnHOKGZblYBBDRAjjAkRGm71Dp1N2dR04evSLFctffu2Vhx99+PIrLxtWpRg/buxtt/5k2mvTPp0ze/O32zT67kKpLF9kgikCEIkCxxIqZBI2k3rzxu5167jPzxNJl9myftPml16b9rN775s69doxY8dXjRh12RVXPfjIL2d8+NGh2mO+vr4znV9ECMQEICwhjAiTEElmskq1TqPp8nn73G6fzeo0m2x2u6vPH4xE4n5/oL294+tVq5977rkbb7xx/ITxw6urJ00+92c///n016dv2LherelMpqIEi5JUcNhNOp2qP9BXLJcJ55BzwHke875kWWPwHd5zat3MpQv+8t6SV2ftW79X2aIzmZxKpW7Tlm3TXn/rZ/c/dP4ll48cM+GcSefefNPNzz//p7XrvtZolIlkDCJRHmqUM4BRoVyKJZJmm+N0Y/OR2rqm1ja7yxUKD2QyWUGUiKx4oIwxns8VHQ5Xl67H4fCIAsS4Yv1euRQIh8MDra1tq75a/eJfX7zzJ3edf+5F1dWjamrGXH/D9U/8/okZ7//9y6WL6vftMtXVnlr7dcfmTf6mRpzLcoKoJEIIIEKyCkfGfAPxRI/J0q7SRJIpQChhHBICMJYwhpTKkcfJbNZktx8/XX+qqaVDpTUYLFaLo78vWMiXMWKUcoIZpbxcEoN9AZfdEQwE5EmQz2fdbufx48e++GLxX/76lzvvvOv8Cy4aMXrcOedeeOttdz333F+WLPni2LFjBoPJ6XQ7XE631+k0dhmOH2yYPdO+chHpbOL5NOFEwEBAQECiiEVIEOEEYNHT69H1dBks+sFCZqgBjhDBgGCBIJETwPlArmT0hZu67KeUln0nNV9tOTp32befLd669Ot9e491dln6oxmxiHgiV9IZTBabIx5LEIwZIQhJhEiEipiIiAhy3noiFXe6nVa7NV/OE44wg4BIEpIkBBnBnDFeKvUq29p3bj25cU3XsYMthw9uXrtu3ucLp01787FfPTZ16tXjJ46rHjPy3AvPu/GWmx//3ROzPv1s1959PUZTIpWGstaBc8QY5rwkgf5wpF2tsTidicGsHKcI5EgyzjFjApCSmUGH21d3urHudEOnWms023z+/ngyXZIkxBjlHHMmS3QpZdFYXG/Qu9zOVDpJ5eIIhZhhSAkmhEPA04lI06nj8z7r3rMz6bRzjDhnlGABSIl02tvbZzBZug3GDpWmtu50p0rb2x8UJCjHO0NKoZz8RwnlvCCKPWaztkfv7vULCBHOIWWAUsgY4hwyRjgXMXL7e012h68/KEIkS6wwI4jisiREEzGv32e2WVo72k411De3tTk97mQmIwKAGaFyqhyGDAOORJaOD7Q1N8yf179nD3U5uFjCFEICK4JjjAAmmPO8KJidDrPTEYxEIMKUcoQpIhgxBhkvYe4K5I42GJevPfjpoq2fLNgyd8m2dd/U1jX2uHrjg6VKfjnjPJlJNza1fLvju/XrNy5YuHj69DceeeSXV199zYQJZ40cVXPWOZOuvf76R3/z+AvTXp3x6ceLv1zR2N4WjkVFKFEul6Ex4QgzxDniVBp0WQ8umbd1xlunvlgYb28NdHWZu/V2t28gkSqKEqCUcy5CaLRa21SqLpMxLwqYc8AoZAQyAhkDlA5hvliPwdihUiXSafSDRieiBMnleIZzhazNYWtoavD3+0UoYUaIrIuiKJ3L+IP9Zrut22Ruau/8bv/BDl1XOJ4siQBRRjmnnEECJSwhjgelvNLe9f6Xc9fVbrcnveL3Gg6CGSWUESwn5UHIIarIIRDjsjqHEIIRQhXSIUGQIECghCEgCMkdaYQoQgwTRhghDBEKORU5KXEocgw5JZxhhjECGANIoESQiAGoBB0Odb0RJhAzgKlMBpYJpRRhAgnFFcxHKZUjNSqYj1HKMMWAABGJAEkYQ0LOYD4uYz7KeRmUg/F+vUOrsbT3uDUdpqbj7Yd2Hv1m8561G75bvWHX12t2fLlgzZx3P3/zQOPucLYfMyD35Idy1jilDGOCEMYIU0yHNC2c0n/X+f63D/pP59DxH+l5/ss/wRmDvjOQD8tDDWAmQSpJRAREAgQCigAhkBIot1sQglCkjBQE0eLu+2rDjj/++fWbb33gyitumXzWJdWKESMUVZdeeOmTTzy9Yf0Wo8mWyuYApYRzCKEkihIAgFB/aKDLaDFYHTa3r7ld+eHMT+64854xYycqFFXDq0ZeePFlj/3myS9WrG5uU+l6zIFwTASYMo4xFUUAAJJL5QJEIsY5QeiymI83N327f9/b779/xz33jJkwXjFcMWzEsHMumPzgww99sWRJT093t9HQbTG6/L58qUwoBxJBgGCAoSBxDFEpl3Db1d9uV61Zm1eprY1Na1et/vXvf3/OBRcoFIrhVdXnXXjxXT+/f/pbf/9yzfq6hub+SFTAiHFOGAeYCBCVIRRRpfBSBjCRGVSqNSaTJZ8vAoCKRSEcjBr0luam9oMHjn658uuXXnj15h/fMnbMeIVCMWbsmOtvvOHFl1/cuWuHyWLM5gfl74gwmC9ljRa9StPR2+crlYuUMwEjgRCRcYlzynkxWdAfatj43ucf/v7lmS+9/8mMzz/68POXXpx+xx0/Gz9x8rDqsePOPv+GW25/7s9/W7Bo4eFjh8KRAGaAc0Y5QgQADCQMAcGQEsx5cjDXY7LW1TcdP1XfplRpdN1WmyMUHiiVBZlMzDkvFEsOp1uj7bbZ3SLAssM3whQglBkcNFtsmzd/8+KLL9100y3jxk5UKIaNHFFz6aVXPPbYr5cs+aK+sd7tcfR7HP09OtOxwwcXLTy1YrmrtlaKxzgEHAJ5Gaw0ZDmHlEaTKb3F1qbWhhNJmaUICBURlq82oAxyLmAciEQ71DpVV09Xj0mn1bc2d6g6tT63P53MSmWIIeGMQxFGgxGf0xPo9RfzhT5/76mTJxYumPfEb3995ZVXjKoZPWz48Jqx46Zcec0TTz+3fNWaTqU6Go8jQjjnAKJ4Mu72OXUdTY3fbjr64TumpQtAawNNxzFBIkZlAAQoSRhASghnEoG+/r5uo8FgNWYKg0TOOGIUUwoIFjEUKS4zGkglzb0+vdcXzpWTIncEs/tP6T5fsfPV95a+OXPVkq8Pnmi1OQLZvlhebXCY7d5YLIUxoZQgBDCRCBUJFTApMw4wkRKpqMtjszlM+VIGMxFSUcSyeQ8kBHNGUankUnXUb9+yc/mSHSuXfvbuO/f//L5Lplw+qmacQqEYNlwx6bxJt99z5/Mv/W3u4oU79u2zuz3CkC7yjDpbwgQxLkAUisaUXV1WtzuZy0qUSoQKEAkIi5gAQhHjkPJUtqDS9bR0qDrUujaVtlOj6zaZekPhTLEoEYIYQ5RCRDDlkWisq6fb7rQlUnG52YcoQhwDShGhHAA+mIq3NzV8scCwf3fSYecQMrkMIxMlEU4OZnsDQZWue++hI8fqTuv0RtnQR0RYVslKhIiEYM4LkqS3WjU9eqfXVwaIcI4YB4wBVrnFxZwLGHv6+81Ol7c/JECEORcRFDECBCNGEacSwYOFvNlhq29uPlx7vKm9zWi1BAbCuVJRrvwTihmGHIgsFQ+3Np2aO9u7cwe0WbhYQhRKRCZ0QYQhIJhwXpDKFpfd5LQFImGZI4ERAkAEQIIYU84LIu4N5VTdvhMNhm27mmbN3vDGu8s+mr1u+54mjaFvICkMFkVvf+BY3clZH3/2+yf/cNfdP7308stqxo5RKBRV1VWTzp108623PPv8c0tWLKtrrFf2dCsN+vYuXTAel+QlGgMJlBAWAJEgAZxInAhpl3nf4s+/++QD5aa1ksMaNplUre1NrR06g7k3GE4XCpDSsiSZbfZ2tabbbM6LIuYcMIY4Q3LJgLIK5ovGewymdpVa5uYixhFjiMmbCyGcUk7yxazDZW9qafYHA2UI5IcgxYhjzJnESLZcDkbjqm79N7v3HjxxUm0w+UORTLEkYAwpkQgUCACcpKV8h003Y+Wctce22xM+OW8XY1nzIOszCKJYoqBAilmUGwTZQTA4KKWzUqYMSwBKsq1PRWhCsFzDgxUSIMJAohBwTCihiFCJ4hwRYzDXLySicDCF8ilxsCDlJVhCWIBEkiiQCIAEIAKx3EcmSG4hU4iIfKKKA/KQZTQZkokMEVSIbKRACcWIQISBTA/AGGFMMGGYVGAfJmTIWlnGExRxUEKFdDERjPstHn2T5vT+k7s37Pp66YZFR1oO+CIuTGXxDeNDmI9RijFGEGFIKGZ8yMDhv4rR92/Mxzn/r8d8P+y+M/Y/VvcqsE8eWIxiihEBiEiYSpgBzCREJYgliEWABIAExiqMYEJJIDxw6PipV15/77ob7qqqPkehqBmmqDl71FlXX3DFk796cvOG7f7eEOcccS4SWpZkl6bKy8OxxOnmti/XrJ/+znv3P/So7OEyrLr6yqlTf/fU03PmL9y+c8+J000tnZqWTrXT11eSEOUcESoIkgQwGbrPEDH29PtXb97w7Et/u+mnd5x93mRF1XBFddXlV1/x26eemLvw803fbGpsanB73d2mHlWPzuxxZoUy5VwCBEgESYRIcv0QZAcCrd9u2/Luu1+/8cbzDz9ytaxiG1416fwLfv2bJ5au+PL4qYYTp5v2Hz22/+gxTY8+lkpVDFw4kzAWIBQgkBCEGEsIpgczSrXaaDIVixXrkEKh1NGuXLBgyaOPPH7ZlKtGjRyrUAwfNbLmxh/f9Obbb+07tN/mtiezqaJUErEEGcIcQwYLYtHssKi71L19vmK5QDmVoFQGQgmKkmxRAUis23xsxbrZf5n+4u/+esdNP5909qVjaiYpFCOHj5xw8x33vztr3sETjRqDVdWt79Sqw/GBMiwhDgGVJCJKRAQUQoYhw4CRWCZttNvU3V0mu60/HDKYTO0dHa3t7RarLRKJCaLEORcE0eF0q1Qau8N1ZpilBzOtHe3LVq589rk/XfujH42uqVEoFFVVVVOmXPrkH/6wcuVX7e2doXC4KBQhEnA5ByKhqFrZsPqrwwvmt65fF+/SwFiEi2JldDEKCUGMAUrimbTRamtTqcOxhIgw5hxSOeeeQUIRo4gxAYK+UKhdpTZZbKFQdDBT6OsN9XQZW5vb2ls7zEZrOpmR51Quk3faHM0NTbt2fvf3t9++++67Jk8+Z9gwxbBhisnnTbrn3p+9Mn36/KUr9tfWmZ2eQqlMKvOCIoIkJAmglIn0+drrWxd+qpr7kW/7ppi+O5dICECSTbIQwQAjSImEUX8oaLKYTVZLtpBlnBKGcYXPTUQMRAIkhsPpmMnr0FiN/al0gfAcpAM5aPSljjRaFq/dC8eAAAAgAElEQVQ68MaHX70244t5y7dt3XPyUF27werPZEWZzihBCJAEsQBJGaASYRKhUjoT9/gcVocxk0tIqASIgDk84/sAJSHi8xzZumXWKy/+5qe3//S6qZeeO7m6aoRCUTVmwlnXXnftQw//4o2339ywbcuJ5oaOLq1Gr4+m0pDKVG4sIlhpQ1GGGC8DFBiItilVZrs9OZgBlEBGRYREhMsAlgGUCBURjqUyHWpNj8kSjESDkZjF4WxTqhrb29U9Pd4+f65QOCOgiSWT3UaDxW6JxiOyAhpRBBkGlCJMuSTxwWSis7l5+WLD3l1xm5VDwAhGGEoYSRjL96UChP0DkYaW1qMnTp443dCuUhtt9sBApAwA5pzIVgOcFyTBYLOou7vtbk8ZQBnzVQxyKAOUYc5FTHyBoNXp8vYFSgAixkQEAa14z0OKEMciBsFoyGA1tatVKp2uQ61uamtVdWncvZ58MUcI4JxwDEg60d/cUPvpLNf2b4DVxMUyogAQiRBEMMIYIgIpZ0WpZPXYzG5LIBpABDJGMYYIizKKxgynBvNOb6jb5PMFkqkccHrztacsy1btf++jr2bOXr1oxZb5S79+5c1377n/wYsvvXL0mAnDq6qrR4w89/zzb7vj9j//9c+Lv1h05NjhblNPKBbJC0IsO2jxeVq0Gm8oWJBESAlEAAABYRESgCnkROKonHYY9y75fNcn76u2bkQDIZrLpiMRm83RrtI0tLYpdV3+QCiVHrS5XFp9j9FqzZfLiNFKmaDiSfM95tMbjJ0qVSyVkpMdEKOwopOV1bekWC64va6Wtua+UEBAEDGKGJW5a4BCQLFEaV4UPYHA8aamEy3NjcrOpo4OVU+P3etNZDICBoRzxHlaynfYde9/NXdd7bf2hK9MRcYpIeiMGwtiGHFcomV32t/iVh3QHt+vPLq7ef++poM6W3c0FUMykEIEY4woARRLFEoEihgISBJgWYICwhAgBCmROHGmg6ec6l2aupOOznpb+57mg12u7lQxAZkgUaGMSiIVAJUAkQARAZEglSQqSliSkASghCCgGMn8AsYIYxXdsExAJEwO05U1t1QOuyJDLWIZ853hLlPGcaVeN7Tzc0o5wRwhBgARBVgqiIODpWQiHwnn+hNCpIhzhGPZmeaHfjAUE9l/jWEq4xT2P7PB+n93/PfDfP8Cvp156J8w3//ClPFf/Wf/89//4K3O4D/2TwehDMmMFooRRZghwhCmEiIiRCJEIqVI/sz5Qs7pcp48dXLRkiW//t2Tl115Tc3Ys8eMmXzVlT9+5P7HX/vTy3994rlpz09ftmhNU6OmP5gaLAKB8ErfgdJioeD29e7ef+jtGR/ec+8D5114cfXIUaNrRl9x1eWP//axBYvnHz1xzGAxOX1eo83aolQerTvZplL7AsFssQhQBewRSlPplNlqPXzs6NwF8x545MFJF56nqB5WM27MVVOveuzxx+bMm3Ok9rDZZrI7rVab2WDqaWhrrGs53anXRgbTgHFIhq4x4fl81umynDi0d94brz1zx20/u/Syi8aMGTd69JTLLnvo0Uc//GjWwQOH3B7fYK4QHIh2qtUHjxw+cfJkj74nHA6lUslSuYQwggQBBCQgIQwRRvlCXm/QWyzmWDQSDAa7u3t27Nj52rTpt9xya03NuOqqkWefPemGG298+JFH3nnv3V17dzt9rhIU5DGBOBExABRLFOclweCwdWjVbp83X8xTTiACmGLCGeSsKJb7PZ6mHbvmvzz9Nz+5+/pLrxs7epJi2Phzzr3i4ituvP4n9//6mVeXrNnRYfD2J0qOvqjWZAtEo3mhBCiSiASICKmEKEQMQgYgR/HBpMlh1up1nj5vWSpH41Gn26E39HTpugx6o9vpSUQTiWjC6/Ka9CanzZlKJD1uT0ND45o1X//5r3+54cc/Hj9h/PDq4WPH11x9zVX3/+Le19+Y9t2e7xwupyCIQ20ByLHIS7mSx9n17dYTSxacXrm0t/5k1Kgf8PmSyURRKCGKESeEM0hxMpMyWS3tnZ2hyIAIAa0IWhHGBBHZfRmLQAyEgp1qtdVmTybThPBSUQgHB6wWm0FvMJssHrfX7/fb7Lb6+oaVK1a+/NJLDzzwwMWXXDhidHXNuNFTLp9y/4P3vfP3N7/ZtrmhubmhXakzWfsjUXm0IQwhggjLXsuYCdmCQ29Y/YVu/seOjav9rU29NqvP3xuLx4rFAkKyUJhBjALBgNlsMlvMuVyWcUoqYkCCMQZIghggiqKpuNXt0Bn14XhCJExiXOI8B3gwLnR0ebftaZy7ZMuHn6368LOvZi9cv21XvUbfn8giuQkHGQUESlgUURkzgAlIpeMuj8NmN5fKeXlhAVhIDqacPm+HWrl/z66lc2c/9/ivbrvisotrRp43csQFEydefvlVd9/7wAuvvLpsxfLtO7bVnjzeodUou3XtWnW7RhUcGJAgxIwCBAUgSQgBuZNEmSBJgXCopb3NaDElUkmIISYYIAgQEgEUAYSYSADGEskOpdJkNqcymZIoJtJpp8et6+lWatTaLq3dbusP9CVTSQlK8VTcZDPbHNZobABhSWa9Q1KxEuCSxDOJREdz6/Ilht3fxS0mDiSOIYKSBOXSPyacEkYT6ZRSrW7t6FCq1dquLrVW093T4+v1RWLRTDZbFkXGuQAls92i7e6yO11lUSKcI0rlU2YOEMYBxv5AwOZweH29JUHAlAIMIQGIAIQlSCTMEaJwIBa2Oa1Gi7G3r9ftc2u6NK2drSptp91hCQb92UwcCXmSiYXam07O/dSzYyuwGblYRFQCRCQEElk3gCXKcVEsWD1Ws8vYF/FLWCAUQiRBLAIoACgSRktlcSCatDv6B2LZosj8gULtqe5P56199Dcv3HLHL2+85f5rrr998vmXDasao6gad/bkS2665a7f/u6PM97/aMPGTQ2NDS6XI5NJiVCQV75ssWz3+Fo6Vd6+QEEQASEQIQglhGR5DeQEcFhO2Y17Fn2+46MZHVvW4WiYQ4mIQiad8fr93QZDp0qlNxgsFmtbR3tre6vJbCqLAuMcUwwJgjJJHGPCGKFndLsd8WQcEUTl7aai24WEIcJQsZx3e5wtrY39gT5Rtn2mMp1HAliEBCBGBQj7w+H6tlat0WDzuLsMhk61WqnRWG0Wf6A3MRgvY2EQ5jXung+/+mxd7VZbwluiIuEUyWIPShAlgCLIcRJnax2t84+tmbbx4xnb5727cfbMdXP3Nh5xB3sRG2rBEgIIkp+POIWcShwLHIocQo4lhgAnZY6bPN0rG3bMPrJmrXr/V8073lj10a7Wg32D/SIvYw4hB4BLgEuAAcQR5gRzCjkBHEscAY4Qg4RW2mmVIh8jdMgmi3LZ+oYRyvE/hNoPwdJ/xHyEUUhBGZcKIFdCeVhpC/0zbMACL5R4XuJlykmljEcrph6cUYIxgpAgxAiVi4b/rvP9i+Of8dx/5jlnfvO/cV3/I3T5LyQ2PxTgMMYx5ZKctksZZBRRIhuuDVlCAIyRJEmhcLi+sWH+wgW/+8OTl195hUKhUAxXXHjJxQ8/+qvPPvv8yL6j+mbNtpUbP3j1g1f/8vfPPln57c46VbcrlMiXIJFEGA6Gmptalnyx4tdP/OHiy65QVFUrhinOu+C8Xz728GdzZ9WePByJByAVCYdlWAxEA2q99mDtkSMnj3fqNN6+/sFcASIMIPT39R49evjTTz751a9+eenlU6pHVimGK845f9IvH390ztzPjtUeCQT9EIuM47KQD4b82m7V0dNH9x7ff7z1pL3PlymXRUwxoZIgxqLRxtbGJSsW/enZ3995zeWXj64+v7rqivPPvf/+n82Y+cGho0f8fj+UZIUvlyBwuhynTtUdO3a4qbG+u0trtZhCoUChmANIhBggKBGCCIG53GBXl7a5uaH+9MkNGza8/vrrt99+uyyEHDtu7E/uuO2Fl19YuvyLTds2Hzh2sFXVZvM4BlLRrJAXCQAMCQRJlIqUZiWx225tUavsHm+2UKCcySyTsigFotE2ZceG1avefOqPP7/i6ouqR42pHj35/Cm33vOLv017b8bspR/MX/XGp8s++3L75kOtDTpPk9bRqDa5g9FsWUSMAYoghZhBwiBiADARcZgsJMxuk7Krw+N3ck4YxxIspzNJl9OhU2tVbUpTl9Fpsln1Zm27qvlUw7FDhxfNX/D0U0/dcMOPasbWKBSKkaNHXXf91Cef+e1n8z/ZsGXNyYbaQKQPYIlzDgkUQFmUigyWORZgPOQ4srft6+Wt677sa633ajp71J09ph5v0J8pZQUiYU4Rw+lsymI3dyjbQ5GgCAXGKaZIBtYIV5oiEhJDkZBap7HZbMlkQp4NEMFisRiNRs0W84lTdZu+2TRn3py/vfjCrbfdOv6s8Yrhiuox1VOmTnnsycdnzZ219+Buh8tSLOVKYsnscOlMZqfPJ4gixghCCWGAkISRyDnkuEiCLvc3X9tXLgx8tzmkbrfru1Vqtd7Q4+/z5fNZgCTKCSIwFA5YrSar1ZTL5xhjFU8KLCsCASGQUpxMJV0et8liSiSTEFNAmIiZhBliXKI8Niiqe1xbvzvxydy1L78+752PVn+5+WSzLuCPlXOAlAgTKBUIEgnAHCOCUpmky+2yWCzFYoEQmC9kHE7LsRPHvlix/KXXXv7F/fdee9klk0ZWTVQopowdffePrn32iSc+mvXxtl27dEZDajCdyQ+GExGLy9HY3nqw9sjB2kMmqzE9mAJYkjMOIIYAQ0gQpkQAQjAcaG1vMVmMiVQcQokQ9D35HWPZIjGVSqnVSqNJn0zGMcWUU0EqJ5Nxj8fV1aXt7GxTqzrNZmMsMRCM9JscRofHFksOQCIhIkEiQiJCAgnBHAI+mEx2trSvXGra813CYuJQ5BgQKCIEEIGIyoAMJtJxbZfGZDX19feFw0GbzaxWK7UaVU9Pl9NlTySiEAFREmwOa1dPl93lKItChTgvnwQDjGS34UAo6HA6fD5vuVysUAyJhIiIiISJSBnERAoO9NkcJqfLWixnASrHEgN2p0WjU3YqWzWaDqfDmE70C7G+YEdDw6I5vt3bod3IxTymIqAiphKmEiYSwiLjqCTmrR6LyW3wR7xlVERUgliEGEhQEgEglAsiHBhIaDT6js7ulvaubTsPfTzni9/98cUrrr191LgLFMPGVY+cMLLmrDHjzz3/kmvvf/jJj+csO3K82eUNFkqizMFinCJS4Y6lMlmb3d3aruztDxYlABnDhCKEEAIAAoQgJ5BjKe207l+y4NtZM9o2r0EDfRyUOYGcU0RQNp91e11Gk16p7Dh8+MCx2iO6Lk2+mJPZq0gOwSEIYEg4xZSEo5FuQ0+nqj2Risr9f0wRJrLFjIQpIAwWyzm319HS2tAf8EuSUNFuYwlhEWEBEQlTKAChL9hf39zk7fOXJCGVSbs97u4unVbTqda0G23dscFwvJxQu3Uzv/xkw/Fv7ClPkQqQE4lgQCmgFBAsEShy5AfxZS3bn1zzzn0L//zX7R+/uu2ztzbO2dF82BnuRbwCSRElIgFlIpaomMXlFCzEUT6BCwlcSOJ8jhTLHAxycYfm+N93L3nn0LJFul0fnv76vo+fWXZioy3jztBsnuSzMFsghRITylwqEmkQlVOwmEblNC6lSTGJc3lShEzEFBAKK4lwFW8WLNP5CCOyXQsmDJ/xEaTfW0/KAo4K7OO0jIqhwX5Ln97Srw8M9maEeBEMFmFOwEVABMwg57QMC96Y05/0pssJygivlATpUA9QnsSAYMAI5j9Q7v7nwcm/OP77Yb7/zPF/A/P9sLd7hsP3/Y8VXjaXlx8REQECAUoQA8bQmXeKRAaOnzj54axZ9z304PkXXzSiZuSYiTXX3HjV8y/96euNqzq1ymg8ggHAJdDTqNy6fOO8j5cumr9m4eINn8776ptdR+saOg8frpv92bxHf/nrSy67asSoMSNG1Uy5ZuofX/jLmq3rVQZ1MNFfAIOICxWrUQ4FWopkIxqLrqNH3WUxGO1Wi8Oh7e7evX/Pux+8+9Of33XBheePqhk5cuzICy678KHfPPL5snnK7s5EOlYWi5RjuYzKOCIclGDe5DUcbzu+t+5Aa7fa2d8XSiTc3t5TJ0/NmTv7kd88MuWaS8efNWZyzbBbL5n84m9/+fWyha0djYFEqAhKhKEfXFoWioW6jDqDtcfb5w6E/QZzt06vMTuMkeSA7G/EOacU+nt9W7Zsev31aQ89+MCVV14+dtyY6pHV5198/r0P3zfjkw/2nzho63XEc0mrz9ahV7Z2dWgsuh6nweS1hDKRAhGQzJ3iLEtAt9ve2q11B/oFCDjnhNJQOHyy/vTHn8/51W8eu/7qKy8fO+7SEVU/vui8p37323lLFh9pbHKGIv2DZXM4faBdv/TbIzOWbXp7/upZyzau311r6o0WkCzdqDC0COeEUzm+IwuznohbZ1V7wy7GMeOIcEg4whgKpVImngz19nerdHu+3Tl71ifP/fGZn99z95RLLqkZM7p61PDzLjn37l/c/eYHb27fv63brg0P9lt8Rp1VE0j2lUmZc445wRwxDjmXOAckG3HVHej+dr3j+F6YCkiFRCjo6bJ0dRrU3Q6DPxUqkDLhtIhLnqBHbVBH0gMSA6xiVf99FDrhFHI0kIpoDVqn15HJpc+M/2K5aLaYtn679aXXXrz9ntsvmHLB+HPGV42pHjt5/I133vTC2y+v+26T0qLtSwYHxZxEJc65RCW732t0OXoHgqgy/n/IwSCcCzzu8+1a3//Nl+WWWjYYLZaz/pDfYDV0G7ssTnMwHizAIuY4kU94Ax5Xr7MgFdn3U7qSnCRP2Vwp2zfQ5/Q5B4uDZ+Y/GToR52XM0kVs9sS37WuatXjrtFmrZ8zfvOrb46dUZl88m8dM/gblA0AQHgibLGa709HW3rphw9pXX3v57nvvuejyKeMmjh87dtS5Z425dsoFD91xy9t/fmb/lvVWvS6Wig0KRYFAwhnhFHFSJKIv0t/erTx08kizstnstoRTkSIuY06HLj6jnIsMDKQjar3G6XdmheyQuf/3M6XyFUhFo83g8NjS+dSZ51BOIAVFqRCJh90+p8luNLvNWouuvafT1mtPFpIytYtwjDnGlSsPOShkTVrtplXO2gNZr4PzM6KFShIB4YRznitndeYus8sSTUZli+xCOTcQC9pc5i6j1mjVB2PBRC5p9dp7bAZnn1uk0g//rjPLMeYkmon1hnqD0QCioLKCyjWUyvdDKUfxwYgn4PT0OwRY4JwRjiCVCkJuIBFyuE0ms8Zm0/Q5tNbTB04u/Ni7dytyGzkrM44gh5hDwhGtmJxyAZdcIYctYAmk+iQuMk5+uDVIkLjd/gMHj876+LPn/vy3Bx99bOr1N046/6KacWcrRo2beMGUW+6+9/nXpr/98WdvzPz0yb9M/+vrM5d+vaNd50jkpDNvQoYcVRnnBVH0BPo7dNreaKhEAfl+HzmzpTPOeSHcW7d+5cGFn2p3bWGZCOeyro8yzginEgUSkZLZRJum7fDJw3VNJ2w+WyKfFKgkt1LkccU4x5xHBxMml1lj1GRKKcrlZu6ZkzDOKKdlUu4d6O3s6hhIhBCHrPI5zlx2yjmDHIVTkTZdZ180gDimnGGGBamYHIy6eq09Vo3R06P36493nfxw9SffNO50F/pKXEKcAk7Q0OQCHJc4sAmB9w+vfGLD3/96aO6GUMORvP5kymDO98dBVuJQolDEoExAmcMUyjvSfQ125X5t3R5dXa29tc7ZXmdtMcecEZQK0vSyk1te2vLxXOU3q3prP+zccOfcPy5u3aIvuR0lf4O19YjquD5gGgCpKM33RNy1+pbvOo4d0jec8igbezW15kZTxJ7HBcAkzBGp2LxQyimmmDAkM1wxJZgwRDliTBZEw6Eq3xCfj2FCZQpytpTRWJSrtq+Y++Wna3d8tf3Q5kOn9zaqT3Xbtb0Rb07IcM7zQrq27fCJjqNmnwHKfD7GhvI+CJXfDEOMACWIV3S7/N+Y7//k+Ge09i8Jff/xpf5fYr4zBL7/QbpBmUyW5xImAkQChAAjOR+McwahEA4HGpvqF3+x5LdP/uHKqVdX1YxQDFOMnlxz089+/Mq7L27es6Hd0OYIO4LJvmQqnA4HdKdO79/wzTdfb9m36+jGjbtenvb+cy++/cyfp/3qsaevuebmmnGTFKPGjTnvwmvvuPPJV19a/u2mJrPaGnH3Zvr6Bnt9Sbc7ZndHbb1JdyDj98Y97aaONn1nR4/q6OnjK9etfu2t6Q/+6qEpV01RjFIoqhRjz59wwz03PfHCU7NWzN3TcMgedkUKsUAm3Bvv88Z6ffFeX9TTn+wNDfbrXJoTyhP76w/Wtpw6fPrEpu3bPp0956mnn772umtGThilGK0469yxt15z8QuP37dp0SdtDUecfba+TDiYjQbS4d5Evzfq90T93rhfZdMd7zhVr23SOroMXlNLV+uJ9rrj7XVtPe1mj9kX9Do8ttONJxd/sfjxXz922eWXjhhZrVAoFCMUl0697DfP/vazpXP2nNqvduo8yf+HvbcMb+Pc9r4VO0xNm6QptynvtnuXKW12aZdTprRpoG0abpjs2EnMzExiy7Yky5JsgUWWbUkmmVFgtiWZxcNzPx+UtD37nPec/cCn85513R98zTUey6OZe/5zr7V+f8vw4pi2p1HQIObXCaubZEJdTVktV1hfre5oaLN2906ZBmdH+mdGlB06sU5p6G0bHDP1DPUKa0QRMZGff/3lw48/tnrtiuUUygOrg167b8u+D15LTQqvVgqM1m7rwpTVNdflsMn7+vOlios5RT9cuvbF8QsHLkWmMPk1ho6u0SnL7OLoonN4YWHQPtU3NdI7ZR5wWNvHulRdal4dT94q7Z/uMc0Oji4O293T855Zx5xtaGhALpElxSV+99U3z/7t6a2bNwcFUSgUStDa4AeeuH/XD5+GJoWzJKUN/Y39M/1Wp7mhv16kE2l6NB2jXYN2y4BtaMg2ZLUNjk312ie7J3ob9BV5qqIEfUX+1JBharKnx9yqMqp5dVUseXlFXZWqq6FzvK9jok/ZWc/TCPVDrf02s2lmdMA+PGCzDtqHB2zWvmlLz6RpwGFttXTJ9Up9Z5NpdMgxZxsdsxqadAw2/fT5U2+///Y92++hrF5GCaKsvHXV7Y/c9fw/Xtl7+ucUZpbUqO6yDVpdE2Pu6eH5cevsaPfogKxZK9KpVO36gQnzsGPEarOap4fNtmGLzWq1m8Ynekc71S1FcZ25kWNims3abrENtZjb6zoaqhskPAVfoBEqjZoWi1E30KTqqFO2qTvHe4Zmrf0208C0adBmGrKZBqYHB21DJpvZaO7QdjQomlVGc8eQzTw4NTQ4NTRoGxqymwZtpkGbxeQYtc472kfHSmu1scVlp2KzD1yM3Xsm4sS15Gy2QNXSZZ6esS0uzSw5pxyOvqEBUY0oMTXpwuWL3/2w+6WXX9x2x+2UFRQKhbJiw4oHH7333Xde3b/708vHD+REhzYrhZOjfbalqdGFScvMqNluNdstltlh09xwk7ldpJNRhWx6NadMUVlVL63rNhhHevumTIOOYdPsqHl2vN9u1Q22VqiqZK3q9pFus33E4hg12YZNtuGhaevglMU0PWy2D3eN9NY0yGqblG2m9qEpq8U2ap4eDuxsto/0jg20DBjVxnphg4QuKSuoovO14ob+pj67acBhGpqxmOZGBmasQzbz2MTAjKVjUMGXZkTWleZ36xUTk6ZRm9UybTVNDw/Zhods1gGb1TIz0m7tEmjENY3ypr5Wi310ZG7cbLf2jPbpepqk+lpebaVQW1OtV/DUosq6akW7ts9msiyMm+dGBx3DA/bhAdtw//TwoGOk32bRDbaqOhq0Xfr+iSHrzKjZPjxkswzZLCabZWjaZLZbTHZz80Czqk2lbFV1j3ZbZ4YtjpHh2VGzY7hnrL+511DXJJep+AoJW1SYQD17sD4rZqROPDXRNzxrGZgx99uHeqcH+iYHBqdM1pnhftugpq9e019vHOsYX5qwu+zTc9Mjk6Pd/f0qbQOVwb5w6cpHn3z2xJNPbd66NXjVSsoyCmXN8s133/7wM0/94+vPfrsakl3OZCtqCsWC84mp+8+H/3wx4nomjVWj0fWZ+6dmRhaco06ndWHWNDs9YB9vG+6rba8vVws1ffrOqYE+u2nIbjbZLWa7ZWjaapqyjk5ZZuzWIaO2PC2Cef2soiDR1qtzTPSOTA0M2UxDdqvJMTLkGLbMjfVMDIoapVQhq5BPLavlVRtqtb1NHaMDA/Zh0+yIaXbUPDfWbx/WDbaJ9XK+Rtg23DHoMPdPmfqnTP3T5gG7pd9m7rdZ+qfNXeP9qo56jpxb363rnRwcmLYMTlsGp80mm3nIZh6aNg9OW/qmTQ19zWwZT9XR0DdlMk2PDDvGrI7h/on+lsFmlVFZpROx1eUp/KxfE35LEGQorQ0dtr5+h7nPZuqdNA9OjY7N252YdxF4DLO9e7LPvx615wvaubA2eqa5mjmibveMzJBuH0B8JOwhICfhnwde48xgoab8Ii32WF7YGUb0eU7caWbkGep1Xpe03z8ygI2Hlyf9lHMht19YZFOcN+S9GLc7RJvDna7Lbyu/xIgOo8fVWnT98KRhYSixhnqqMPJYbvjlsqTLvOTzZbGnqdcq2qqnkFkv8KPgRuHvTc2H4kRABaIojqE4iZIAIUmYwP0BsmMAMR3gyuBEoMqPBKQHcg2O9lfWcvPZ2XmszAxqSmpxYjo1KZ+TzRbRRBp+Y4e6RiuIyrlayMtp7tPBuB8AgAMMIf0YgPCAj2cArI2hBI6BG7x8MmCU938f///UfP8c/5ni+99v7yD/DF4myd/dh24Q1wJvBwSOkgSMkxCG+xDEj8AYieEk6ofcjvTtJYgAACAASURBVJnJllZdfmHOF19+dvf991KCgynBy1ZsXLX54Tte//zvx68eyy3PFjcKpa1Sbj2PI2MJqpkacSmvIK0kKbYkPUPMF1FL2N99//NDjz+/fM3tFMoGCmXDinW3b9z+l6c/2PXduXNhhblFChG3RcXWChmqcoaSXarhsNWsUjWTX18m0lVW1vHzKwoKyotyWQUXIi6//v4bqzevpaykUFZRVm1eveWxu1/+9M2DYccjipMyBcWF0lKOtqpcK2QquIzaMpayvFzDL1OUc5UVgjo+U8IorCzMK89PK848dfn862+/ecc9d61YuSJoeVDw+uBtD219672XjuzZlXbpSA0tvVbKEWmqmHIeWyUorxNx1EKWgs+Qc1kqfo6AmsDMTOHkFNewy7VCjopfUsPK5ObFF6ckFKQk5iSHRIR8/u3nDzyyPXhlMIVCWblm1S133Pq3Hc/+eGx/bF4Co6aU3yAsr+OVqssZytI0Xk5iWXqmIJ+qKi2U0uPpSdfzo6KL4jIqcmny0vIGQUWDoEBEzyjLyysrzGbmhsZcee+T9+584C7KyqCgFcGrVwdv37bhqxceO//539Mv7BeUp8vqyqp1leXqcpaygqmpKjUoaPWKFCH/t/T0Xb+d2fH9Tx/+evpoVFoSW1girSut05dpdQylglZbTVNUMbVVJcqyDEF+LCsplZvOUDHK6jmVOp5YL6rSVHGEpVn5mUePH92xY8fGjRuXBQVRgigr16687Z4tf935zO7jP0QXxrOU5cKW6soWEUdXQdcwMgRZiWUpWcLcYjmdpSpjKTmlKk6Fki2opculJUp+dmXeVXbyOU76JTk3Qy6jCzRlFVpugYQax04JybseQUvMEtEK5Zx0QXE0Kz23hsmoqyytFzHUAoa6kqkRMNQCqpJfouCytSKGkp/HpxfzGewqToWgLD0z5dDRgy+8+vz6zespQZTgVcGrNq2+/eE7nn/35V0/f3X4+smokoTcaipdU0FXVzC1PHZ9ZammslQloEkr0rklSZyCDF4JU84rVwrKFPxSRWWpspKj4nNUFTw5S8TLESadlcSeUOaES4WFPFU5Q8Pj1AuoclYyJ+NqfuS1opik8owMQV56ZW4qL7u4lsnQlNNUpQxlKVPFYao4dAWboSxlqcuKJYycysKMitziGiZLWUaXsxhyFkvB5tSVs1VljNpSqpzNUHJL5LwUHjuFX55QVnY+PefL4+ff/ObAlwdPXo5LL64QVsqVVTI5q7w8MS153y/7n33pudu2bQletZyybFnw8uBVG1dveWDri2+/8NPRHxITwwqyo4vSrxUnh0kq8hRyjkBRzlGUsxVlHAWnVMnhaMo5Wm6JnJ0pKEoozYovzYpmpIcXJMbQM9L4RQUydomygqHhs7UitlZYIGVHM9NSuPnFMg6nTsipE7JUAqaSz6jlMeU8trKyVFVJk3FSSnMyKgpKakpLFZUchYBdy2cpAqOyTCMq14pYKn6WkHqdlnQu++q1koRUfn6xorREWUrXlLPqKxnaSraaVynnqATFksJYatRJaloYh50lqi3nyrlsGZel4LOVglJVFUslKNUISqSliaysNE5+oYhdqqpiK/ksJbdcK6xoEDEU3BRObmRJSnhBQlh+XDQjLb2qmKqqYNVXsRuEzHoBs07AUFfSlHyGppJRx8+pYaRVFmdUUumKCo6mslTFZyl5LCWPreIxFeWlam5ZXWWhiJbJzcvi5tNkpaVqHlvFY6t4pWp+WZ2Ar63iKsro3LyigtjMqyfifvqcGXpMUpQormGWK8sZ6gqGmktXltFrOSxleUWDoKyBnyuj5sqoVCWbVyeoVAhKBZzsotxLYaFffbf7r88+v2nL7ZTlK5YtDw5eHrx63arb7tn85I6/fvzjp4dDTkTlJxZWsyv0EoFRxdLJIujFP4Rcee37/a9+c+CLY5cvphZn8mRMla68wVBaX8fS1jK0NfnyshRBYUxFeo6MRqsro2lKWRoOR1Nepq5gKSrY8nJ+bblSUSEpy82+ejzz/E/s6NMN3ByllMmXc0qVFWwNn62upCoq6CoeTcnNElITOdnR9OQIWuK1koRIempmFa1EUcHUVjLq+EytgKmtzJOwkity49npxXI2U82jycto8jK6ooKh5tFVXJqygqasoCrKMyqLIkoSMgWFVEUZQ1FBr61gKCrYqgqWspypKGcoKhgqXo6YfrU4IY1fSFNUMORcVi2vVMkrU/O5DZWl2oqc6qKo0sTfsi5+eW3vyaKQTGVRsYbNrKtgqbglNaVMOV/Wpp30OBz4Yt1Iyzfxx1669OU7Sb98Vnzmy+LzvzCuVfQqLR6bF6Bu4HcB/wLwjhAznE7J3pRTH17d90XCkYO0K19nHn/j6revX/gsrZ7W5O1v9fRfokcey7tcZdOxZurO6rNfTN3zszT6siH3m6KTu2J/PkmNVDo6m6BhWp9sV/Th968e2JNx9kRp9DfZJ1+/9s3O0C8T5YVmaMpJemGAI4C4AW4hCfymNTBGoAiOBXzbEUDCJO7HEAhFbyCgceLPvMNACy9Cwi54aWxmuLnXUF1XReMXpZUkxedGRmaGhaddup4VEpJ85tjVX/K5GZ2WVoSACIAv+RZMUwPjC8NL6AIKsIBH3O+yIZCH+L2V8/8y/kfzAfCvaL7/raP9aZ0vQMBHECTgdPS71yGKYxCG+lAMvXlwjECtwyZ+Zfn5i6f/8d5b92+/b+XK5ZSgoA1bNj/96gsf7f7swNmDISlXEqmJmaXpaezUJGZiIjMxi5NGL8/isTKLk69ePfnrns937Xr33ZdeeHnrtnsplDWUZevvvf+pV17/cOf7Xz/2+vvPfvLVxydOnsrMiOeVZlRz4yuKY1hZMYzUWGZSakV6blVugTA/hZF4Nvr0Jz/ueundlx978fEt928N2rCcsj7ovqcefO3jNz//+Ztvju3df/nob/GXLmZHhBfFR9CSYhhpMfTUKGpSLD0lgZmawk4vqCwo5Bek0pJPR5364tcvX/lgx6PPPbH5rm3BK4KDV6644567Xn/r9fe+eP+rfZ8fPbk38tzP+WHH2UmhtIKELEZGPC09lpYWR0uLo6fHUlNjqCmxjPSw/Ljz6ddCsqOSODlF1axcATW6JOlIxMl3fvjwmbdffPjZx7bes3X52hWUZZR1m9b/9bm/ffPDd0fPnQiJDYvOiU8qSU2mp8ZTk+JoiXHMpFhWUlhR1OW8q6EF12PZyQmlKZHFMREFUTHU+JSyzHRudjwz+Xzq5R/O7X/nhw9eePflR154fMsDtwetDVq7ae2Djz307sfv79v7Xcix/QXnDxae+jHn/I/5aecKaVF5pYkptLh4ekIMIyWClhbByL7OLLjGKD6enLT7UuiPIRH7QmL3XIj68NczHx85s+9K5JX8ooSy0iQuM668MIKRHlYcF1YcHV+elicpSuQkXUy/eODigQ9/+OjFt1586IkHN922KXh58LIVQXfef/fLb+z4ev93B88eOXH1zOmYc5fTrlwvjI4rTUnkpsdXpEQwoy8XhF/MvRJeHBFJj4thJMXSkxKYSSnMhAxqdFFhBCMrrCTxTF7EkZzrh6kZl/MLI1JpcUms5DhWciQ9IaQwIqQwOrwkMaw44WzGtcNxF06lhYUWxkWzMhLL8uJLc6MZGXGcnFRBSXYNO4VXFJoT+9OlYx/++PmO93c++9Iz9z1wz7oNaynLKes3r3/0b4+9//kHuw9+/+uFw2diL11IuRKaHRFFTYphp0Uwki/lRZ5KCz2VFhqWH5PIykzh5F4tSg7JiQ/LjY+lpsZTU+NKUhPo6QmMjAR6ejwtOa04viArnB52sCxkf1n0saKCiCR6YgQ9KYaVFl+aHstKvpIfcTnnamhBZFhh1LmM0MMxJ0+nXgorjIorTU0oS48vTY1hJsUwk2JZyXHslChawtXC6Ct5EVHU+Hhmchw9MZ6ekMBISGInJbKSE5jJsfTEGGbKdWrS+azokMLUmFJqRhU/qbQ8PLPgWFjMnuPnPv/x4HtffLfjrXefevb5ex96+JYtW1euW7/2lk33PfTwKzvf+PiLL74/uP/w+WOXoy8lZkbm58fnZ0Vkxp5NCTtMTb9CK47NoiYk05KSaEnJ9MREekIiIzGBlRxNTwwrjLmQcz20MO5qSVJYcWJ4cVJ4SdKVovjT6eEnkkLOZUVE0FOjWOkXciIv5UVfLUmKYabHsTLjmBmxjPQ4RkYCMzORlZXEzoqjpYVmRV7JjoosSoynpSfQ0wM3VBwjPY6ZEUdPj2dkxLEyY9iZYdTEcznXzudcu1wQFVoUfToj5LfUS+dzrl5npiaX5eSyM1gF0czE8zlhh1Iif0tNC8+ipqRQUxNKUuPo6QnMrARWdhwrO56dFUlNvpB+LSQ7OqI4JYGdE8fMjKanxjDS4pgZccyMaEZqJD01vCjhTHr4ydQrJ1OvHE28eCI15GJeZAwnPaEiN74sJ46THcvJimJlhBUnXM6LuZwfG0FLiaGnxdJS4xlp8Yy0WFpadEliLD0lkZV+vSAmNPvalZyIGFpSAis9jpGawExLYKUnsjNS2OnpjNTM4sTcnKjsyNPJR77LPbU/O+xERPTZc3Hnz6eHxTLTUvl5OaKSIgmjoJqeVJ51MuPynvCDnx77+h+739/xwWt/ffnpex+6f9PmW1euXk0JWr5x85bHnnxqx993fvrlp/t+3XvozKFzEWevZVxLKElKZqUncTISOJkJFbmx5fnnc1KOJyYcjk385Vr8T2Hx+0PivjgR8uGvp3YdO/1LZHR4SWGamBvLK7lUknQiKzyEGhvBTo5kJcQwEuMZiQmMpAR6chItJZOWRKMnUzPDY8/+GHv0y6zze8szQ2jFMRm0xARmShw7LZadHklPiWFlxLAyQvJjz2dfv5h7PawkLrwk4UpRQnhJ0uX82NPp4ceTL13IiYhkpkWz00OLYs5khF2nJcax0+OYafHsjDh2RjQzPYaVHstKj2Glx7LTwwpjT6VcDi+Ki2WlxTLTYhipsYzUBFZ6AjMtjpEaTU+JZ2deK0k6lng5tCAunp0ZR09LZGYmszITGSnxzORYdnJMacp1dsKp/JBPw37Yl3I8hB0dwUqIZafGMlKvFyTGUtPp0grT3NgUPKMbN4aWJR1lRVyozbyozdvNCHk7Yn8IO0kxqFsA3kXSswS8s6SrZWEgXl7w/rUff6WHp7WX8+Z0sS3UrwuOv3T54wR9kdplrBnXni0Mu0C9Xu/tZTs0x9TJz6d8/3reT+8U/vpK7LfHBTFlVk0XZpfMdIYp8t8M33uMHc0w1dYstkU1lXyUc+ilK59GSrMHoIkF0uMHGAQIjLiRqCUIgiAwgkRwAkZwBMZxhAQIIAPlicgfKd0AyO/GwAgMI1EMYChAINznhpbm3Xb70sTE3IjJ1ttm1Svaania0nx+RmzhNa6SPTTZi5HIkmexobkuPDEkk56i76qHMD8AAL0p+H4HfvyP5vt/HP+vUC1/bssFNzXfTTvpP8ytA24EJAAYCRadroHBAYFQEHY19P0P3r37nruCVwQHLQ++74EH3njnnf2HDp27GhqTnZRXUSRsrFF31ak71dIWSXVztcQolTSLBTJmSV5syIm9n7750iN3b1u3ckVwUPC6Wzbfs/2xt9/9NCQ0tqCkIofGO3wlftehs+8ePLk7NOJyIS1HKmM3aqvadDXtjeI2TaVOQq1mReRE7Tmx54W3n996/5Zl65ZRVlJW3bLywScf/Oibj0Piwou4dJ5SxJFXFglZqaV50SUp8Yz03KqScq1Q2CQXNcvk7Sq5USnSVXNknKSixJ/P/vzyBy/f/ui2oI3LKUGU5WtWbn9w+7sfvH/m4rliVjGDzyjhFBQWJRXGXmBdPy3JidHWlGqbFTXNtVV6aWVDTWVjTWVjTZVOKmpWlNUJi2tKC4RMhqyCVsO5lh27+7d9z7770q3bt1LWLaOsoKxYv/LeB+/bsXPHp19+eubC2QJqoUQta2jXNXTp1O110iaZsF5U1SgUGsR8vbCgujiDl5MvLubrhLIOpbxdWduhrGmRlat5qeyMo9d++/vXbz/44iMb7r2FsoZCWUXZuHXT355/ZveP30fGRpXxK1QqWZtSPMSnymPPM0MOipmJKiVL0ySUNAhEjcKqxmquVsxtkFUa1KKWBqpMlMxm5vCFOZWSOCp3/6WYD346+d5PJ34Ki71ezCiS11a2GYTtutJ6SaaAllyel8DKPBR+7I2v37rvmfvXbF1LWUGhLKNsuHXj408+/v6u9385cSg2I5Enr5IbVDX6WrasPIubn8ROT+XmFEhprPryMj2vQE7NqMorktHL6isFTRKBrrpKJ67Wi2obKhvq+I0SlrgksSw1tCIzvKGaWl/HkzQIhDqxsFkibJFVNkt4TRKuXsKpF2UJqOEFCaE5sTH09PxqNk8nrTHWVbdpeHoZUyXIFtDPJoXv+vnbv7z2zKZ7t1DWBFEolOAVQbffufX5V57bd3BvXFpcuahcopXI9LUinYyt4DJqyyoNEkGrrMJQTVWWp/LyY+gp8fTUvMoSuqQ8V8DM4TOKxWXCRmm1XiZskAgbJUKdVKiTinQ1Uq1AISoRJZ6TRJ1Q517X1nJkhhquroZvkIpaamuMiqomCV9XzWsUlWr42ZVF1wtirxfExjPScqtKmMoKbqNI0CSpapFVtcoFzdLSOn5xDSO3qrBUxREZhGKDSKQXivRCsV4k1leLDZLqJmlNq6LSIC2UcPIlZXSVqLJZy6yVxuYX/Xj89AtvfXD7A4+tvmUbJWgthRJMoQQvW7Hhrgce+/iL3Vci4ujlPL5EUl2nrNWrta11hjZNs14ir6Jy8qKoCecUZRk6ZZm6USjViWp0IoleKNZViQ3C6iYxV8svrKEnl+cUyThcvUTYqhC01PL0klKtMEdIj2dlRdPTUyoKMvgliaW5OUI6SyOoapILm+QCvZSvk1TppGK9XGyQVzfV8rTiHG5xHp/KknOrGiVivezGydTLqgwyoU5apZNWNcnFbaryRnGRlJ1fzaDWcth1vFxRcQI7LYqakFyeV1LDFqt4zaqKRm4uNy2MnRPFqyhQNoiljRJxo0Skl4n0cpGhVthUK2yq5agFmRVFOXwqQ86rMsiFTfJKvbRSJ63USSr1UmGzvMaoEjTL86vZyeX5cazMOHZGFCMlmpmaKSwuUZRzGsSCllpRm0rQLKcpuHkiRr6YWVYvqtRLq3QSkUEiMkiFOmlVY7XQUCMySFjy0gJBcYGghFsnEDdJAxvFTVJxk1Ssr5E21igbqrUqQQ09s+jCEW7UxZrCFB6vuLCiIKuioETMYioqWEpukZgZXZh0MPzEW3s/fPTNp2577PaVm1dRVlEoQRRKMOXWzZse/8vjf3/rrf2/HAyPiIxLSqaxmVK1TGlQqVvV6na1pktT264Qt0gEhprKJhlXL83is7MruSyVmtdgKFfr8wXyy2kFu0+HvrXn148OnTwck5jEF2RJJWnVVfF8VpGqqtwgqTCIeY1CQaNQpBeL9WKJTqxoFDY1CjVVhQURx7PP7+PEnG4WlxjqKxU6sdhQXdUkETRJ+XqJsKWWr5fkihip3IIcEY1rqBG2KSqb5Dy9hKmqzK6iRdNTYhhpadzCrKqSNF5eSnkOp65S1CIXNcuETVKBQVKplwqapFXNsqomOV9XXSJhJbEzaPLSSkNNlUFSpa+p0teIDBKRQSLUSwR6iaBJRldw4xgZxVJOVZNcqJdVN9XWNNWK9NUCnbDSIBIZZby26nRpwQ/xh0+WXMmpo3ObhMJmqUAv4dVXVzZIVV26cbfdgc4PLA1XD2l4ZrXQ3sSfbQlTFX4Y++u+xNNUTcU0Pr9Aul3AP0M4NZNtodykty9/e1WSKVto7wEOjk1ziBf2YuhHcU2FghltTgv7WPaF65ykHnyCO6s7UpvwRPTnf4n+9KmYz5648tGF2jSVq9cMnJWj+lP8xPciDsSpijuIkRGwyJ5Q7uVefvHqp9ekGYPIxALw+gEGkTiKB7BABE4QBIkRJBww8oFxDAHkjUEQKE4Eyu5wnCBwAr8p+zASw26Uiv6zsiAA4iGWHK5Ji22ww9za2FnXO9I567YTAFt0LWj0qnPXTifkxdQb1RDqAwAEfNRvyr6Arvif3O6/Fv+h7cb/cUXkf/47/wGEjySJAGLxZgTEX6Ctw+f3j4yO10ilV69fe+udd7Zs3UqhUCiUZVu2bHv1tZ2XwsIrhEJdu7GmTsWTi4Vaaff4gAOadwOPG3gWgWsamekY6eCJWddCjn+487ntWzZsWL5szYqgO++6c+fb7568GFJWKRobs/shYF9EJYbesCzW16euf3rsyplUKk3Zoh+xj/oQB06Mut2N/d25HNqewwcef/7JVZtWL1sRtHrdynu33/3uh++ER4XJNLJRx7iX9EMAXUCcQ9MWtbGeWV3GlpSrOrRjzmkX8LmAxwt8s77ZruEupoB57OKx53Y+t3bbOsoqyoq1K7beuW3nm29cDg2pEovMo8M+3LeEOEdtZmNTrTgnThhzsau8aMnaRQKPB3icwLtEehdJjxP43ADyAGhsabp5sF2iq+XWCjIZeT8c3vv4C0+uvG1N8JrgletXbrtv21vvvR0SFsIpLy3lsKpEAp2hcXRyZNG74MY9PuDzA78P+LzA4wHuOWy+2dys7lS3Dbc74BkfgJykx+6f7RnvF6hFYUnX3v36g9u2bwvasJyykrJizYp7H7hv12efZWRm6/QGx+wMEbgEfEugy2DMjBFdPzvWJIOdowB4/ITTQ3jcpM9N+lwktIT7ZnzzndZedZuuZ3x0zOmxLPhEjV1ReZyfLsX8HBJ3LZfFa2jvm3eP+mHj+FiRsDI8I+XolYs7Pnp7y/Y7KKuXLVuxbN2Gdfc//MCX330dmxRbVSOQ1cla+40LsNMPUCfhHVmYNAy1SdpU1a2Kun59l61vxD/RPN6u7K1vm+iahGbdAF0kvYuE20W4UMIJCBc+P96vrGpg5bUKGPjCJCAhAqAYwHFABKrICUBigIAAanfNadp1nNrKqgZp40DboGNkyjs35Z1rNXeXywXX0mJ2/fjlA08/unzjymUrg1atWbV125ZXX3vl6IkjNDa1rbtt1jWLA5wApAf4x53TRmtX63DnFDw7DzwLwGMjFvrnrI0DzTU6mbJVU99tULQ1qox6o7nXiXpggHiB30V4nLjHRXq9wAvjC66J7k5GWkdu9GQNm1gcJwDiBJATQK6bww1gJ/BP+WY7RvukzSpxo7xaV6to07ZZui1zE3ZocY70LgJoEUCj7unOsW5df+PwvNlJznvAood0ugmXm3C7Ca8H+P0A8QPMATubLV3S1jpevaRMKY4vyNp3/OjzO/9+6533UlasD16+Ye3a22/b8uDd9zz1xN92fvLVzzklvE7TpBcAGAAIAB/AIBIhgQ/As5P9BoOIrqCnOLrUwD0OgAsGTi9Y8oElD1j0AacfuG2+aeNIZ01zrXGsdxqadwEokOGaJdwjLlv7WL+yo1Haohbp5DyNuK63ybIw4QJ+D4CWSM8i4V4iPC7C6yZ9buC3+eYaug26vhaTY8RJeH0ADlyWbuBzAb8H+D3A7wJ+N4DG3bb2ka5WS4d5bnieWBh3TxiH22XNcrFBUd+lHx7pw2eszu7G5rKC5hrOSH8LjjsR4PMCnwf8cUA38E+4bA3dBl1vc/+0eZH0uAHkBn43gJzAt0i4F3CXG0BzhKtrclDdpVd01LeN9zSaW2XtGnmHpnGotc9umfTNLAHvEvCaZkeNw93tIz12+MZJ8ACvB3g9wO8FPh/wu4FneNbabja2DrbZPDYv8HmANzAreoDHTbi9mAtGlxCXw6pXc6OuNFFzHW0NnoVJy8SAtr1BqBJXyCpLKllxucn7Tx585f3X73zi3lXb1ixbv2zFmhVrNqzedvfWF156dv9Pe5NTk8U11W0dHX0mc7Ox3To+7sdRGOA+ADsJj4t0LhGLC8SiE3jdAJqBlxq6Wus62obstiWcgABYwED3mJ0j015KzDlwIepoRHpCaQ1dZeQa+ipbujvsjmncPwt884RrEXd6gdsLnH5yEScWADHvHm6TFcTwYs/pmGmkYxDgCxhwB+ZGJ/AtAZ8HIHO4q9nSqexo1A0abciiC0BLwLcEfLO4a8Q13WQxKjrqpS3qmmaFSCeRNSuHF8edwOMG3kXCtUi4lkivE3jcwOcGfgc01zXaI2uW99sG5vAF143z6XYDjwu4XcDjAv4Fwj3gsNboa7vGB+Zxlwf4vQDyAr8beJykcwk4ncA7idlrTdrfckOSpHlN811zYMkL/C7gdQL/AuGdx91u0reAu8ZhR5/H0guPDgLHAFiiDSn35V/+LvJopqhkzG9fBB4vQOYJt2asJbQs4d2L38bIcjVzXX2knW+rP151/aXQD2NaChjjNZdF8UdyzqeLi0bJxeoF4zF54iNXPng67ssdaXuevf7ZMV4Ub0Q7BOYFw7pzvMRPY37N0NIG8ZEJMMefVB+qvvrKtc8iZJkmbHIJ+CCAwTj2O6cZI3CcQHHiT5qPxBFAoiQIGCAFsnaBaj4cx3ECx0kCAzhCIn7c40GdHsTpxVw+3A0RXpS80TZEgj+IzQTAcIACQPph39DIIEfEltSLTRMDCA4HOAl/yu3eUBf/B4rl38d/T833+0JboO8IJQCMkUigSRIHAQv0QIcM/scp/ed+238+5u/j3/bk/lnn/bl148/bA+ldFPtD/judTqOxvbiEdvjI8Vd3vLb19q0UyrKVK9c88uhf9vx4ICklXSyV9Zsscy7Xks/bYxlq7moftJrtczNeyBeoHPXD/gnbZJOxicev+GnP9/dsWn/HmqDnH91+ZN+e3KwMiVzeM2RyLC7BMIbhwIuAKRes7rDmcFUh6awLKfQrmayIHFYGszKTyb0Qk/j5InL5ZwAAIABJREFUvgNPvPTixs23UZYHr1i/9i9/fWrfgb3ZuZlKda1lxOTyLSEEggIcBqifhJYQ58jseK1exZMJqrXSdlOXadLSa+mtra9Ny0//8dcf//biXzdu3kBZQVm2Lvjex+7/4rsvk1NTlErlkMm8sLQEYQhEIn4S8kKLSzaTkVsiiwmpy4htq67o7202TwzN+hdggGE3BfYS5NS0aGPS474+8O2Of+x8/OknNty6cdnKoHW3bXjp9ZcPHTuUnZclU0gHzQM2+1RTk16hkKvUCp2hsanNYOxpm5yZ8KIeHGAIgCHgd+Ku3tHetiGj2WZx4q5pl71Wr0otzPj5t4OvvLPjru13LV+3krKCcssdt730+suHjh6OjIouKqbKZKrBQbPrJuoZ+Jygs7UzPaHm6vnxRhmyOA4AjAM/AmAYoDBAEYAhAPHAS4PWXm1zfa/VbHO5l3AwtgR1js8pO8y06vrYgvKL8XlX0wrDkrOPhVx745OvHnr6xS33P0hZt27Z2rV33X//R7s+uXT5MpVOMzQbRiZGJh0TzR1NzZ3Ns+5ZH4D9AFtEPTbPrHV2rGu0T9/XouloVHc28OvEAm1152jfAuLGAfADzAMgH+kjSR8AMLbkmO5qmx2xYCjyr9xKBEG4Ie/E7JS0QVlYSruaELn75x9feOPVOx66d+WmtUFrl9+yddOOv792/MTxgoKCmpqazq6OmXmHB/bAJIICDAOEF/dPLE63m7razV0z8IIL+NzA7wTeedw57XGYpy3d1p7GTkNlbQ1PKtY062accyhACUCgAPWTfi/uhYGfJNzIlKmLmt6ZEW0Tc4hFGwlIH0BhgCMADwC3EEDAAHN4FgYmLC39xoEJs2na2mHuaWg3qJsaG9pbuodNU+55L8Bm4cXBKVNTr2HUYXYj817cCREeFEC/v9PhgLQ75+uNzfE5qftP/vrOlx889/Yr9z2+ff2tGykrVqzesOnBR5/a9cnXly5FZmUx09IYFy4n7T98+bdLCWmFXEVT37QLQwAgbvS4YgBamupvbeTTanLiZ9o0wDkFgIcAXhR4UOBBgAcDPgxAC765nuFeuU7ZM9o/By0FEGJeAHkA5Cb987BzbGGqZ3RA09ZQKq7g1wobu5onFuwe3I8BAgc4DGAf4fOTfhgg874FXadB391itY35CBgHBAIQBCAIQBGAwgCBAYIAFAP4jHu229JjHDAO24f9wOcH3gVofmx+vHd0yNjXbmyttxpUfWKOKj+1vZrnsPYCAJMAgQifB/P4ARRw0MIAYXfP1LU1NLTrBidMXuBHABb4KzBAIAB7gR8GqBPzdI/01xkbG7oMUx6H3T9nnRvtHO3V9TSrW+u1xob+sSGHe35kZrJvdKh3dGABcUIA9QPEDyA/6YcABAMYAygMoDHHaOdQR3u/cc4ziwEUAbCP8LpRlwd1QbgXB3CgWdbR08GPj6ovyrVo5CN9HUIx70rklc+/+/KVt1577Nkn79x+9/rbNgSvXU5ZH3Tnw3ftfHfnz4d/uh51taAoRyDkthmbp6YnXW7Xkts9Pm1rajMODQ97MTQAivOQkI/0+kiPj/RCAEYB7kZ9ho7WhtZm6/SEF8NwACAAnCg+vuBpM09XaTszS2WXkmi/hmYcvJIRmsGSGU02mIABQAEI6Eg/6UdJLyDdgHQ6h9trsqPKrp+sp6bgM2ZAuEjSB914G0F9AEUA6cR8xqFOdWu9oa9tAXVBAPMC2AsgP4C9JDzrXxhfmh6csjR0GSoVwlJReVN3y+T8pAf3ogBDAeYHkI/0QQBGALroX+yx9sjrZeapIQ/uQgACAxgGEApgGEAQgCCAegFstY+J6yRd1t4l1A0DFAEoAmAEID7g8wCvD/gd6Kx6sPG3jMsp1flt832LwI0ABAKQF8AuAnIRfj9Ap9z2ul5dPCctS0lTzBpbwHi6kftR5M/740/T1XwH7nQBnxfAC6SnZa4vqirjzdOfHysJo/aIlO6uFCPrm8ITL4Z9FNtWUDQsOFl+NbwiodIomwJu2Wz7KVnyc9c+PyC4GmrI3cM4/3Xa0VB+cjs6qpjvuCrJ3nnuiwvsSNl4Xf1iW3xz4UcFP78S+VmMKseMTriAFyYxGMNQlAxw+LCA9RoJ4wSM4DCEIzCBIQSBBpgsBHnTkxcnAtQ+gghwzp0+Z6epgyNiFZfnV2uqmrp1linTgm8eJv3kDa7Fv5UqgCBIzA97HEu2efesD/HgAMFJ9D/SfP/KhP1fx39Dzffn5Cr+JzTG734oOLghtm/sfxM88J9Kvj/vebOtnvyP4k8f489fWCAQBLbbbS0tLVQq9cSJ317f+fett29bFhy8fOXK+7c/+MmnX0bHJMpr1dbRcZfPh/3+Zf8LaWcEhrtaWyoZ1NrKcvv4iMftDPTq4zgOoxhMAAwAuwdrGphkVdcnF/NOX0997+ufdn7w9Stvfrz9L8+uumUrZfmarXfe99qb//jp8LHQq9c5FRV9gwNenzdwfAIQCI5CGIyQKA4IP4H0DQ8qdXWVUhG/RlBAL7wUfum7H7977uXnNm3ZtGwFZeOt65957m+ffPXp6Utni2jF/QMDMIQE/g8CAD8OwwSM417SZR8Sl9UlXDNkJXVV8/rade3dLZZJ66x7fsnrnHJMtbS3UNnUIyePvPDai5u23UpZGRS8asXWbbe/+MpL+w/+nJWXXd9YPzk14fV5AAAojnZ2dWjr6/QGXUdnR6uxpV5f32xsHjQP2GftfsQHACAAaRm3NrQ0StSyKqkoNTf9uwM/PPfq81vu3kpZHbzmlnUPPPLgG++9s/eXA1FxMUKRqL29c6B/qK21o6O9a3BgaGpy2ut0goU50N3Rk5UmvXppRFXjt48CAGG4P+AzghAoBjCMRPyQc9DUU9eo7hkamHW5AlcjBIDNgypbeq+nFL735YHnXnv/sadfvfeRp1eu30ZZtn7Fmtsee/L5L77Zc/V6bAVX0N7e6ZiZwQkMANILudo6WnRNjdMzU17EhwDcTyA+HHYhHodrzjw5Yhzo0rQ0ciXCMnFlfat+eHLM5fP6CQQGGApQQMCAREn8jxePiRm/sNEWV2o6l9O7L9b4SUjTJyFN+2KN53J6Y1hD3LqpiRn/7zvPzM7EJSX85emn1t26kRJEoSynbLvnzhdffWn3nt0JSYkqlcput3s9XhzDAldsgOGMErgXgabnbB39ne39HbOeOQ/h8wPIS0J+APsA7IRdM87ZwRGzTKsuFwoENdUd3Z2jEyNzizNe1AuTCAIQDMAA92CT5p6izK7UaFtlKTZnIwEBkTemaIxEUQLBAYaR6OzSnGnU1DXQ6Vi0uyCnfcHebxkwGJtVjdq6Jp2xv3vYPm6eGu6x9Lb1ttnnpzAAEQAFACdI1Ov3TDumu3q7xLKalOyMg8ePvPrG63c+cPeKjaspa4JXrlt9xx13PPfCS7u/3xsRGV9RIezo6J+cmB8y2auqdZGJRadCU34LTQ1PpFH5dXVGk9W+uAQTAACAww5Tr55fKs5IsOk1YH4a4H6C8GOEDyX9KOnDAYSTyJJ7od/UV1un7DUPLHiXMIAhAIVI2H/zRcKL+2fd8z3mviqZiCvmS9Tytu72oWHL9IzN4/fCREBkYzjAFz2LOqNB395snRj1YzAOyMBjHgMYBlAMIBh5g/E/tzjXM9DT3t02OjGM4BAOEBRAXsw7516cmJ6w9HWNNWm7+WxpeoKWTTW16PyueRyHMBKBCQQmEYREURLDAWF3zmgMddrmhsERk5+AUYDBJBxQhAhA/QSMAtwFe7tNfXVNDfr25gW/EwKoG/PaXTOmcUtrt1Gj1xqMzV0Dva1d7a1dxn7LgAf1EQCgAINwyI/5YRxGSAQHGELA4/axzv6Otu7WWecMBgIVVGhgNSXAvEBQyLMw26FSpJ3+LeHIwfjTx8POn/7mmy+eeuav6zdtoKwIoqwMWr1x7dY7tz306MPPvPzcnp/2pmalqepVg5ZB+4xtyb2I4DdeivwoOjY13WhoHjBZvAgC4ziM434MgXAYvuGpA+EA96NQU1tro8EwMj7ugxEcAIQkA55yXhJMLsFN/eMscWN4CvOXc0l7T8ZFZnF5yvYOi83uQv0kQAFAAI6SCIl7Ae5atHZIc2PLI85oi1NRuxmgLgLzQzgMkRhMYhCB4gB4YF97b7tGp2nubHFCLhTgEIFABIyQKAZwCCA+Alr0OwdHhuR1tSwuu1Zda+xsM4+YZudnvJAHJREUIDjAcYA7vUt9pt5atdw6NuRD3BgJoySMEBBGwggBwQQMkxhEoiO2CbFS2jXU54Q8CIGhBIrgMEogfszvw30QgGaheU2v7mTK5TRhYfvMwBLhRgACY5APgTwI5MEgGGDTboesQ300+dyB1FMhopRofclPzLC3Qr4PZSQq+w1LwO8BkBdAi8BnQibpxqof0059k3r8cOm18PrcX/hX30nb9+L1TyNb8jK6WQfyTiVW59SPtDmAVzbRcroy/pXQL8I12Vy7JsVA+ybu4LfRv/LNKo2zp7BH9Encwe/Sjp4XRF+vz/ix4uzLyV++GPVJrCbXgoy7gRciUD+CoAiJYQAjSJwkiBueCTCKwzAOozgW6OMlcED+WfPh+A2jtpuar33QWFiWH5sdmUlPKa7I51QzBSq+TFfd0KnutLZa7UOjM9aBsb6J2TGXfwknsX9LjiNIgONEAEqNEzh5U2v8j9/u/3f8UUsHAAoARJJenPBguAfDvRjuxwmEvGFqjeAEQhCB9dY/a7P/TPb9eaH13+WM/2ktMMBkCRjgkCTh9bq7uztpNOqhQ4eeeeaZDRs3UCgUCoWy+fbbX3vzrfCISKVGOzu3hP/htfLHoXtHXDTZ+DXq4Lmc3j3RbYFxLqf3GnWwQDzaZXX+boxGYBgAOED9GOZHMD8M+yEEhnAMJok5j6/HPMqvUWQW0g+dunjPw39dtvIWCmX1sqC1FMqqWzbf8/l3+2llVf3W6eaO/s4+06R9FsMJkiRgGIJhGEYQBEMxHCcAgFDUPDpSW6fJKykKvRb2/q4PbtmyiRJMoVAoy1cu3/7gfd/u/iq/MEdVrzJ2tXd2dy0tOgEJcJRAUQJGMQiHEQImMS9wOsxibnNavKWU5uxsWZiwNLc0aPVarb5e3aApohcf+e3o0y88s+6W9QES9cZbb3nqmWcOHj5MYzF7BvpdHvef0WRur6elrVVn0A+ahpZcztn5ud7+PnWdRqFUtrS0Tk/bYBiBYcTY3l5YXHz85MkPPv74wUcfoay40ep7x333fPDprmsxUTUymVbX2NTaOjAw5PX6YQgZGjA1aBsVcmVDvW58YAgbHQOdHT252fKrVywysXdiGOB+BPX5UciHIQiOYQSG4ogfcg+Z+rQN6t7B/tnFBZQkYYKYdbk6BoZYFYKfj57e/tizy1feSqGsWrZsPYWyYf26O//65I6wKwlarXF+HkLgPy5FDIMXl2ZbWgy6xoapqQm/z4cTBIKhCIogGIoQuB9FF1xO69iotlFXKRJXicUNep3ZallwL0I4QpC/m4GBBTdSIB7dE932j7O6/3J8H9GazrdOz92AjVkslpdeefm2LZufefbZw0ePZOdki8Xijo6OmZmZG98CTmAYhgRMNDCCIACMoLNzc909Xe2dxpkFhx/1ogCBCQQm0JuKgXT5fJ39/dXy2jIuXyqTabV17R3GKce0B/aiJIYDBKBebMLSX5zTkxI3zS3FHFMAYGjADS5gV41DgYLrxcUZi2Wgs6ttds6G4RBOIhDinZmz9w711Tc1KuvVWn19Q1Ojoa2po6dzbnGOBASGoxDkt9mnDc16GoN67sLZdz74x30P3b9y3SpKEIVCoaxeu+a+B7e//c4/Tp08w2RwOtp7FuZd6A2KGfBBZPfgeIVYm8usuZJA++VM8g/Hos9HFzFFjV3WGaefwFFsdnikVSiSZGZONzaQMw4QqOy9kUqCA/OQy7U0ONivUCn7BgcW3U4C4DiBIhgMEwhMIIEHOQow+7yjXt8gV9UqNMq6eq26TqNrMljHRhfdLpTACZIEADjdbkNrS1Nb6/DYmB8NuJwFehLxm2RZHMdxkiTn5uZ7e3s7OzvGx0YRBMIwCMX8MOpHcBRDUcLtIiZGJjS18qxUYWZqPb9iYrDfvTiPogh2k1UG4xgGCMfCTL2hocGgH7JaYBxDAQ7hMEKiKImjBAFhKA6AB/L3Dg7U63SG1pZ55xJK4gFDZD8Gzy8tma2WtnajRlsnrqmuVSo6u7tdXg8OAEpiCAYjKIxgKIpjBElgBDrpmOjs62jpaJ5ZdGAAxX4H+WIIjECz8zNdPZ2yGnF6VMTef7y588H7Hrpl/cbVK4KDl1GWUZYvX75529annnvmk6++OH765LWoyISUZG4lv7u3x+334TdhjQErP5QESx6vdXRMp28yma0IgmE4iWEkguIYhqMYGuBmE4BAMLSltU2nax4dmfT7ERIAFCNgjIRxEiFu4DHn/aCldyKXIf3lVMJ3ByMOnc9MzK+R6yzDdp8bw/0kgAgSx2GA+ZwjfcridH5MSAM1E522ANiNozCE41DAtwnHAAB+GOroaq/Talrbmj0+NwlINOBLi2MIhvoxCAM4RuIzc45WY4tQXKVWK7V1mro6dUe7cWJizAd5MQINPPq8Pu+QeVCpVgyPmP2QO3BDoZgfxSEUgxEcRQgcJrDR6SmJQtk7ZPL4IYzAMRy/QZOG/RDqRwEy51+s69GfTg7NqCrpcpjchBclEBjywz4Y8sMQAsM4Oo84mye6wjnJX8Ufeuva7r9Hfv/Gte+/TjrOaq42LU16AOIDkJeEnACyAWfdfFespuTzzOM7Y394N+vX9wuO7Ezd+2LUF1d12UlNxQcyfstTM7pmTXPApxhpDeEmfxD+Y3o9rdnXp3E0nym48lXovlR5sWqhU+7uPiNM/iDll9divvm4+OCbBXufT/niuchdMepcCzrhBj4IR3wwjCAEhpIYflPzERhOwBh+wwcncP+QOCADDic3CvpuBE4SOCB8mH96fqrBWF8h4RRX5KWWJFxPDz0X89uZmGNX0s6lMmMY0gK2vCSnPEOqF1ntJpREACAIAicBEfD/IH8HumEkiYFA50Zg47+ugv6T+O+m+f6UUQUEAH6CHJv3N3SPl9e2MYWNAoWxuXts1oMhALgRsqXb3NptdSxCKHHDGOOf8rz//mcAAHkTS0uSN8xSfld4AUiPH4b+nMaFUcRkMStUyoysjN27v3vyySc2bNiwLCho46aNjz/xl3ffe//QkWNpWdmtHZ1Lv6cOb8b0HJRSYfkqvOW/fDZ/Fd4SV2qyTnlvfkqCJJCbAFWAAdwyNlItl0XFx3/y5ddP/O3ZTZu3USgrlq/aeM99j+54/Z133vt01+c/HDpxqZBRqTMO1Rl6jX0jEzNLME5iBAEjEP6n9aG5+cWGRn1aVva+X35+/uWX7rznruUrl1MolNu2bH7uhee/3f1d6JWQsjJ2X1/3tH16dGK8q7tnfm6RDEzMGIFgOIwiMAbhqBe4Zy0SQWtO2pSIByZHCOecSilNTk369dCvb7/7ziOPPbJx00ZK8LJVa9bcd98Db7759vmLl3h8QXdP38zcHIQEkK2BND3ASNLp9bS2GxsNhoHBIa/PT5Ck3w85Xa6x0YmWZqNUouDxBCUltBMnftvx2uubt2wNCl6+fOXqbffc8/Jrrx04eDAtK1vd0DA6Obnkcg+azM0tbd3dvS6XGwDgcXsdjlmz2drc3NauM5jr6u3iGkNcvDQ8bFQugWzjAKAY7ocw2IciEBzwUEEwBJmanGjv6GjpMPUODvf09wjFgui4qG92f/vEU39dv+E2CmXlihUb77n7kZdfeuvttz7/6IPvv/36UHhYKo+nHBiwebx/XAkIgs7NzbU0Nzfp9Q6bDfZDJE7gAVcjjCAJgOMARQkIQqzWsfp6Q3W1RKlUGpr0re2tdoctMF9Mz0GJZeaPLhr+FbX35/H+eX1imTmg/AiCUKvUNCpdUiNVKlRyWW2TvnlyfOr324PAyBtGSzhJkgBF8YW5xa7OrtaW5mnbJAR5/9gFxxAcJQDpg6BBk7VR31LfoB/oH+ju7NDrGxub9G1dHeZRy5JrHiBewjYxUFLQlRg3wWGh9mlA4hgWmIsRHEdwDCYJlCBQ99LCiNXU1dnqcEwisBcnYAzzQ4jH7XPOzDtGxod7+ntaja26Jn2DXtfZ1dXd3Vtf38hkMkNCLn+86+PH//L4LbfeErQ8aPnK4Ftuu+XBh7f//Y2/Hzp0qKCgqK6uwWIamZtZgPzw7+XUBAlcPrhnaKS23tjcPdbU65A0DCfmS05eyz8SknItpYTzv9h7zyg5qnNttJUTIoMkgkkGDIZDsAADxhgwIGPAJhyTwYgsESQkJBRQAKEcUEA55zg5T0/onHPOPdPTPdMz02m6u6p2vj+qR5Lxuefc48++P7y+vUpraUnT1T21q2s/+32fcKbJZHD5zF5dVXPD1r0JpZ71pBiiEFGASs5elBJGyUAu6/O6W1tbPF53NpcVPZ5E21dEEKKYMIoI6k72yJUKnV7nD/gTiW6326tWaxUqtd5o8vr8fX39GFMBQJPFqjeaQ5EoJ0DCGCYM41J6ABtcziihqf6Ux+W2W22d0Q4oAIwAKkXII4IQAwIrDqSdNv3h/fXbtzQfOWiVtdkMOo/LFetKDOSLiJSejKl0RqvXa7Q6fzAEESGUQYQRQZgQRChEhDLGCYLX71OoVGqNLp3JYUpFh2FMCES4yPH9qXQwFFYolLW1dXX1DUaTORyNpjJphBFjTHzAio/d7mTC5XXaXTaAeMaYgECks8NgNDQ1NR04sH/RksWvvPbqQ/ffd/u1V9984QVXD5FcOVRy1eWX/OL2Xzz25JPvf/TxijVrT5aV603GUDQSDIcVSnVDY7O0pdVstQbCoZ7+PkCwiPwoY7l8IRTp0Gh0gUAYQiw6kmNIEcAIIoQgQpAxhjA26s0alb4j0sVzgDGGMRXzNBGmkFLIGGSsNwO0lsieI80btlUvXnXis3nbP5+/5fuNhytbdN5YqjD4lM3Gos17t5/6/hvZni2wK8xgkRDIEyJgghDGEDHGeI6zWiyy9najXl8o5MV3xIRhQjHGAEJCCSY4Hu8yGHStrdJIJNTV1elwOJQKhVwuN5vN4XBYfL5hTMLhiFQqDQb9xeIAIWK4i4AHbeowJQLG4VhXdX2T0+0vcoAQSgnFiBCEIBAAFBBDaT4rt6tnrlmwqWy3vcdXIEVMIOAEzCMsYAiQAPg8LsaF/vaEeYf+9MLqjV9VrVvWuuuws96RjaZIscgAR/ki5bOMi+Lelm7TRt3xuU2b58i3fes88oVy83P7Pv/V4j8tbNm03125VXaoLaLtFHozjLdnImcc0k0N+5oC8hDqjOCuKnP9tto9x41VLT2m+j7jSvWBWc0bZis2rgwf/VS99ul9H9+39M/LpdvCKD7AigKBAoQQYgjJoG4XD4bciIBP7LWys5iPYXLOfbck48CQQg5xqUJ/dzre2Rv2djn0fqXUUluhOrGvZtuK3Yu+XDnti+UfL9u+qEJ2MtDthhSwn/r4il7nYgIwY+R/YJ39b8e/J+YjlGLKEGM9eVQm8yzaWjt1wb4PFuyftnDf4g2n1Y5EYoAFEsWdR5uPVGgivXgAMDgYcHx+25adByJLdv6MlSadUVGyU+rpIwxgSZ2BCGGMYUJSqbTd6TxTXr5oyZJXX3tt8n33XXTxxSNHjbr88ivunTz5rXfeXrFy5f6Dh4+fOlNeXWt1urt7+yFC4vuKy/PTs1X/2+V5xRHf2aoMwaivt9vrddc31C9bsfzVN16/+1f3XnDxxZKhw8ZecOHtd97z55dfmzNv8Y879u05eGLrriPL1mz7fv3uNVuPrth09GBZm9HTmYeMiRtfgrPZTCAYUChU27bvfO/9Dx965LcTr7lm2KiRY8aOvu76ax974tFp0z/5YdPGiqpKuVxuMZs8HrfX57PaHBqtobc3xSgjmEJEBIgAgqUsA8RF2pvatqyXblqrPX289sTRmZ9Pe+yxR6+99tohQ4cNGTbsoksuufnWWx/53WNvvTN11Zp1SpW6UDzP4J5SiAlAGEAMMM7k81qTUanR+gMhhEv25X19KY3GsH37no8/+uzZZ//8yCO/u+66G8aOHT9i5Jhrfnb9E09O+XLO3G279jS3yUIdnRws6eGD4ahaozeZLKl0mpUK7jRfKHZ0xoJOV1il6aqobvvu+9NfzTYfPdTvtlM+h2ARYgAJxhiL4QIU4coW98sL5eLUvDi7/PlXP7ztl7eOHTdaIpGMv+CiO3551wsvvDJ79sK167at37B7/fp9a9fvX75q96p1+7fuLKtuMNjc8b6sACkjjOVynEFvUinV8a64wPGUEAQhAohAQjEl4nsy1p3oNZlsMpnCaDQ4XbbevlIFrlrV/Q+gvZ8gvzOyuHg2rsh1dcaddleLtLWhvtGgN6T6+rliEUFUCogkDGPKGEMIp/vTNotNr9XFu7p4nmOMYYIRRhBBgEqYz+cL6nQmk8ma6kslk90en0dnMip1ao1R63Lbk9FQ1uO0b99mWbUyevgwTCQYwRAIZzPHEISiQ1Yhl4uGAmaTLhHv5Pk8JoBQeLZ1IgC+Kx7TaDXHT5xYu37d0qXfzpr11dtvv/PYY4///Kafjxs3buTIkRdffPEtt9wyZcrT770/9YsZn69dt7a2pjbelSB/a5UgEjcwprl80eEJtCkNgY6+/gLrLTCto+tghey7TYfnfr918codmzYd3r/95MH1+06u3plQOViaZ5QJhBVF2IcQJZhRnB/I+H3utnap1+vKZlMIwxLkE/OCCcGMAoziPd0ypdJktiQS3RDiTCYXDIYtVrtGq9do9FaroyPa1dXVrVbrjEZLZywOoQiYqJgSijGmIhaAiBKSSaV8Xq81XFKHAAAgAElEQVTDbo91dEJQwuHnMB8EDMFcKGA9dUJ2cJ+uqixs1jsMWp1GozOYXB5/PJEscDxhLJMrGExWjc7g9QcBxJgygMQEU4oIEzEfD4AvGFSqNWqNLpXJIUIxY5BgJNrgUoYJy+cLXm9AJlPW1ja0t8u1Or3dYU8kEoVCgeBzE5DOpB1Oe2tbi9VmMZqMZeXlK1etnDZ9+l/+8pdHH330lltvvfiSiy8cO3ri2FG3XTz+tzde/5+P/fbzjz/4bvl3ew8dbFcoA+FIdiB/9myBUESl0bW0ybR6nUavM1jMoY5oXzrNAYExxgtCrCuu1eoCgSCESNznE0QwxAiWErgYYxhjk8GiVek7IjGBFzFfKb0VEQowhpRgxvJF5A/1NLeZZSp/Q6t7x8Hm+ct3f77whwWrd287XNcot4cjvZBnhe5+5YlTZatWtO38EXaEmFCkGPEYCUiMGQeMUqHIO+1OpVxpNBiLhSJjDGOGSGlhghBSSjBGsViHTq+Vydv7+nsFwPf193u9PoPBqFZrtFqDy+WNJ5LJZL/b421pbQ2FgxxXIAQhJEDI41IeMsaUQEyisXhNQ7PLE+A4WErjQZQgjCCACGBGMnxWYdfMXDN/U9lue4+3QIqYYihAArAYLQqhAIhQYEKS5Z2FjvaYubnDqOl3B2BPmvEcwzwFPOE5ymdoIcTHK71t31Ru+vT0yq9aty53nfikYe0zP0773XdvrlcclPdajUl3B9eTocU8Az0w58912bp9kYGuFM3mWL4jF7Mn3JakW9vnOO2TfnVmzfTTy+a0b1rtO/Zx48qnNn84ZfV7PyqPdZL+HOMBRQjjUugbIoTQEubDEA2u8iV+HSll4zLxTightcGjpBcQG34EM6HIcinQE8uF7R3GWnX52n0rvl47a8WuJS2Wul4+DikQaWWDpylxx4gIYjD9v5jvfxh0sOpDGOMIs0fzX6w8+eg7ax56c93LXx584s3Vv35+ztbjKo07LbP1fL3y2JpdUlcX83WBREqA4hUmf9PA/Qn4EwEfZBRSIj4gEcEAIQEgASCMCWUME1rkhEi0s6Kyes7ceb999LHLr5gwZMjwIUOGXXjRJZPv+/XHn0zft/+g2WLrT2Uyec7scJ84U3Gmsibe3SO+b7Wq+x9Ae+evzSfbSnWXjmh0wfwFT0+ZMumqa4aPGCmRSIaNGnnDLTe/+JdX1m/e2qbUdCSSmYKQLkBvtOdUbfviNTvfmrb4+TfnfLZg85EqRbgnV0RsgONi8a7G5qZly7//z7+8eusvfjli5GiJZMiwESOvvGrSU1N+v3jpgrqGap/fk8mkBUFIpVIej6e1tbWutrGmukHa3B6P9xBCIUE8REUIBYwQpYwSUszbpfV7l8yf+fLzbz79xKOT77n4gjFDJJIhQ4deMP6ieybf//bU975dsXLT1u0HjhxvU6oSPUnGGKUMYsIhXASQh7DU4sQ4ky9ojSalRu8PRHhB4HjB548cP3FmztwFT095dsLEayRDRkgkw4ePGDNh0jUPPvK72fMWllXVBKMdeY4XeZ+QMkAYB4k3GFXrTSaztT+VZoxBRDAZDIkSeBhP5FVa+Zp1Bz77tGbtKq+0vtAV4XNpCAXCMGWYEMRzBaUx/NSsn87ObU/OHX/ZxDvvvOOtt97euGmLXKEOhWPRWK/B4lPq3HKd79BJ6cLlO976ePGHM1et2nxaqgzEeos8YvkiM5iccoUmGu0sFjlKCQA8BAIGiCA8aAlKY13dVrvD5nD09CYQAowxTsDfH/L+n6C984/Fez15rlR3icViGo2moqKiqqrKYDCEQqFUKgURHKy1E8YYQiidSjmsNqPekEgkeJ5njJ2VsUOMCKNFnvN5/Bq1zmQyF4tFwiiH+GSmzxv2a43a1rZmo6w1IG3WrV9vWLEidOgwiMcZwQBChAnCFCICAEKQEEQLA4VIKGQ06Lq74wLgMUVEbJoQJEAhlU57PJ5jx47NnDnzt7/97Q033DB+fIliMXz48EsvvfT++++fOnXqhg0bWltbHQ6HSqUymUydnZ3i70IIQ6jUzxEdNwkhRY53e/xt7Uq3N5TK5kXpRj+HbKHeM43alZuOfDpjxXvvzP3sza82zFjpabTAJAcgzROWQ7QIoCCafxFQyKcDAVdbe5PHa8/k+kTBIEAAYgQwEkou7iieTMpUap3B1NHZJW5sAMS5gUIk2mk0WVpb5O1tSrlMXVfTpNUY4vEEQiXMBzGCYroUFmNZAaU4m0n5fR6Hw94Zi0EICUYi5sNYrPPxDIJMwG88eVx38lhEI2Pp7lS80+Gwt8jk9dJWhUYfjMayRaE3ndOZrEqtwekNcBBBSnmEAaGAMECYgAlmrAiAJxhUaLQqnb4/mwOEQsp4hAVEAGIcJIgyTEiyN+V0+TVao8lsU6k1UqlUq9UGg8FcLidec47jotFofX39ypUr58+fP3Xq1EceeeSaa64ZNWqUOJUjR4648opLf3P/5JefeOyN3z608pP36/fvDrrtyf6evFA8u1KIV4YDgj8csbk8Tq8v2tlhNJuapM2t7W0mi7mzK8bzvCAIyWRSo9H4fD5BEM6WgM5Frg7e5yajWaPSRkJRQRAYY+Izg1KKKQEYQUoQY6lMzuXyt7aqI9HePMd6s0RhDv54qPrTBevenLbkszkb9h5ocFu7kv6kpryxYt3Glu3bYSTEikUCYBEIPOAgKCJYZBQLnOB1+9QqrdFoLhZ5xhgmTMAYiE7CSCAMY4Ji8U6tXtPSJo33dEECCaMQ4XQmFwiGlSqdtEXWLlNpdUaFSi1tbQlHw5xQwBRAzANYRJjHGIh1PoRJLN5d39zi8gY4DlLMKKKibzGCAJUwX07h0Hy5dv6m8p3WHs8AKWJGEEIYitsNsSEKARV4BjiGOIY5RooMFxjkGRIYAhQKmOcolyX5CJc4Zaz7aPPc55e9/+LGz9879u0f101/atn7725bUO6RdZFMnkGOIY4hniGBEcAoZAQwJDDIMwEwIDBYYLw/33HUUPn68ml/XPL2yxunv3944bPrPn58yV8/3b+83KXsZsUchYBiTEipQQEJIQwTigiGlEBGEWOIUPGLf64KRM+XAZSAgrjbhRQBCiEDmCHCMGGIMEgYhIx3dzjKpCc2H1mnDygFlkcMiLjxJ2CDnJWaknNo5J+Ckf7dMB9htHShGMsKrM3aM+XD9Q++vXn6Rs1hVXLu5sb7nls4Z+Xp8taAzNr3xdKDny89tK/C/N0PR49WSHODHZu/116UZoIxzAikGBAMCAYYAbFQcd4Pp9IZk9myd9+BT6Z9Ovm+B664YsLIkaOHDR858aprHn38ydlfLzh26ozF7uxMdGfznIAYpCwSS8hU2mRfP2OMB2T1Mf8/a23mBMwYqyivGDlylEQiufSyKybf98Abb7394/btar0+0hXPFjiBUMgYT1max9FkzujpKpdalm0689mCHz+fv37tjwd3HTy+ZcfumV/NefIPz1x7/Y1jxoyXSIaPGDXupltum/Lsc3Pmf11TVxUK+7IDKUEoIgQxhjzPpdOpjo5Ou9XV2iw/c7qytbXd7XGnMinxSgFK+jMZm8169MDeOR+8+4d777r50osvGTF8zNAho4cP/dm11zz55JNzv55//FSZ0erwBiN6s622UXqirKKlTebzB/r6UhyAuETKxAAiWpp95g4EVFp9u0zV1Ny6bfuud6d+eNfd911y6ZUjR44dOXLspKuve+iRx954e+pX8xauXr/x6MkzbUq12x/oz+YgZZQxxJiAWRFgbyiq1hn1BlN/KsUYE8SViRBECUWIDeRZKGI5cOjE/HkVa1boyo5HLbqusD+T7i8W8/19SavFeOzo4ddmH/mvQfmXbfPXV2p1uq6uWKFY5ADqzeS1ZrfS6HGH+/zxtMYZPVShXrzm6LQ5G6fP2bBmy7HqRr3TnzRYgiarP5ZIF3iEKBWAgCDECCEo+j5iQlg80WN3umwOZ5ErinfUZxtt/yzAJx7vrjRlC5AxBiF0u93t7e1SqVSj0cjlcnFpTKVSEJZiowkmmVTaYjSplapYLMZxHKUUiOQsTESvSp7nRcxnNJpyAwOYEcBQgQhpLpfoTQT8Hq9Bb6+uaVyyVDpvnmPnThiNDn7fGaRMQFQQCAIUQzqQzXdEOlyu0q/PGBOgEE/E9XrdocOHFy1a9MYbb9x7772XX375iBEjJBLJ8OHDJk6ceOedd06ZMmXa9Om7d+/WarXxeFwQhHw+73A4zGZzIBAAABBCIYRnV/qzmI/jOI/HK5PJPV5fJpNhjEFGi5imedzVn7e649V1ph/WHpn74ZKZL3++ec76umONTk+sX2AlzSYmACGI+IF8KhB0yeTNXp8jm+sjFEAs8JAHCAoIChiVMF9vUqHVGEymjlhMxHyIMABxocj3pzLRSJfD5pG1qY4fO11VWWcx27PZc4wRsfwDIYYQIwQZI7lsyu/z2O22js5OiOB5zSxMEGICxwBI+Xza40fURw+GlK1soI9w+Vw225notrm9Sq2xVa7SGMw6k7VVrlLpjP5wVNTMCZgImAiYCpjxiCLGCgB4gyGlVqc2GPqzOQETIAojEeUhLQICKQOYdHR1e3yhYDCaLxQFAYiMQ7VaLZPJWlpaTp8+vWHDhs8+++zpp5++8cYbr7zyyrFjx0okkmHDhl166aV33HHHU08++dGH7/+wdlVTRVn9of1rP/3oyLLF1vpqkEsTAhFFpUYQJmJ9rsAVXT6/ze0JdXRyPJ/JZcPRiNVqUShk7e1tFoslGAyGw2GtViPeBuLCfNZpVSzEMsYEQTDoDGqlOhKOCLzAGINivUi06yKl4n82m3O7Pa2tbcFgpFCEAmapIvR29Ut1vm2HGud/u2v6ZyuWLd62bc2+Hxf/cGTZBv3R06w3xQQEeZDnQZHngVBEsMgYBQJwu71KpVqvN+bzHGUMYQoQAhhADETMhwjsSsQ0OnVzS0NXT5eAIaQEUiYgMsDxiWS/NxDRGyzSlvay8orjp0/Z3PaBYk6UPmIKEBExHxYbHZ2xeE1Ds9PjFzEfQQQBCCEAUEAYUkayfE7h0MxeP39TxU5LtzuHi4gRiCBCg5gPI4IhxhAjhAkpGWhQgiiGFEOKEUGQQIEIBVLMsAF70ntIdeab42s/27d0xpHlnx34flH5tiOmRnc2lmOggAGPkUAxoGJImdh3xVjMyKAAMcAzvo+kTT2Onc2HFx5d/fneJTMPfT/j4IrFZdtOO2SObDzF0ADFvJilBhCGmCBKCBNVu4BSQBmkDNKStuM8ZPYTGcAgr6yUS16q2pX2v7RU/IMM2IPWdbtXHqnZZw+bS3m7Jcjxt6qCUufxHwVD/y/j3w7zUbH4yihj8TQ40ey+94UFv5m6Y31N0lVgexocj7/y/dQvtx4q19tDxZXb62Ys3bdo3bGZi37Yf7I2yxFcqhSem1dxnEXfCGMBQh4hRAk56+xASDY3EAiG2trlO3ft/ezzmb999LErJ0ySSIYMGz5y0tXXPvzIo5/O+PLAkeNGqz2V+xvSHmUsEO5we3zsX7A8v7vSJJZktmze8uijj38y7dP1GzYePXrC6/eX0C1jEBMBYUBLmfGEsa40OVqlmT5n3ePP/vXRp19+9Mnnfv3wY1dfe9OI0RdKho2ZdPWN9z/42F9ef/er+Yu37NhV39ycyqZKF4khhAQAigBwAPA8z/Ul0w6ru662sbWl1WQy+IPeYCRoczmaWqW79+756qtZTz/x2O1XT5o0YvgVw0f87LLL7vnlHc//8Zm5c+YcOnzEbLWlsgNiaS2e7Fdo9IdPnC6rrFaqtVa7MxTt7E1neUwG553lC8VgOFJWWbVuw8ZZs79+442/3n//wxdfcsXIUeMuvOiym2+9/akpf5wxa86ufQfLq2vrm1uaWmVqvclgsevNVpvbE4x2dvdlckUAMIOUhTq6tAazRmcQsbiACYcwBxEPAUaQ8Rzr7XVXVtSsWSU7uMfV2uA3qtsa62qqK0+dPrljx7bZs2Y+/fRT97+04r+dHaPJl2GMIUJ60xm51tiuMQdifXnC8owFugt1cvcPu6tmLtoyc+HmJWv2bztQu/dYU3WzyRfJ5gGjYl9M7MZBACHAGFFCE4mk3e6OxxOMMUzojM32fy7gE48Zm+08IIyxdDptMplMJpPP5zOZTCqVSqvVOZ2ujo7O/v5+XuARQvmBvM1iVSqU0Wi0UCxQyiDAYp65WGvhed7nDahVWp3ekMpmAEGi/YrAIA/5fDad6ohGFcq2FavqvpqjWL0mrtFmE4lMNsMBID6RMS49MAEPu2Jxq9UajkaC4ZBaqz1TXrZ+ww/Tpk1/4oknbrrppvHjxw8bNmz06NFXX3X1nXfe+cwzz3zxxRerV6/ev2+/WK3s6OjIZDKEEEEQfD6f0Wh0uVwcx2GMB+01f4r5vF6vXC73er2ZTIZSBhDmEQGEYcYAYsmkoGq17161f+Gbs5e8O2/tgo2791fVyKwmfyLeXyxA0UkADxSygYCnvV3q8Tiy2X5GEcKABzyAUEAQYIQoBRh39/WqdVqD2djR2YEwoZRBRBAimFCMKc/Bvt6M2+Wrqqo7c6ZSKm33ePzd3clcLgcAGEyApAgRhDCjJJtO+b0em83W0dkJRO4gAmLHHEPABI5BmPIHtMePyA7s9rY2sGySYYESwkHUm8n5wx0ag1mh0bfIlDUNzQ3SNpPNmckXIKVnq+Y8ohwkiLGiAHzBkEqr0+iNfeksDzGPRKIXhYQhUnr+dPf2+4NRnz+c7O1LJLqtFvvx4ydWrlz5xRdfvP3221OmTLn77rsnTJgwZsyYUaNGXX755ddff/2dd975xBNPvPfee6tWrzp69LBS0R6LBGk+G7cY9y+ad2rFt/b6asblGcUAAQjFAyKEGKP5YtHh9ljsznBHJyaEMcYLfDLZ7XLZ1WqlWq3S6XRarba5udnhcBSLpY3EWdfVv8F8eoNapQqHQ2IxG51XDUQYiYtKLpfzeDwtLVKfzzeQz4uULYGxNM8c/t7yas2q1fuXLtq6cNbqWe/OXTn9m8qNe+MWv5DiEGQ8pjxGAAoCKFJGBAG4PV6FUqXV6QfyBcIYwhQiDBFEGAIECMUIw0R3XKfXNLXUd/XEeAQARoCQQVxOM3musythttprGxoPHj3appT7Qr5EMp7LZyDiGcOUIkIwIQxiGo3Fq+obnR4/x0NSwnwAIQAQDzGgjOSEAbVbN3fTwi1Vuyw97hwpQoYBOve1OVdJg0iMLRMvUklgVOLNIYSBgHmB8f0w5en3NXsUJw21R/TVJy3N0pDRM9DVjwscQRwAAkQQE0RpKQyDEEwQweKjESDMC7hYYIUk7Hf0eKQexSlD3XFd3RlLa0vY4i0kewifo6SAsYAwhD/FfDwhPKXCIOwT3+UsNPh7AcB55b/S6n4OCGJCsAhMWHcqvufkju1HtzSr6wHmz3s5O/91JarZ/8V8//0gpYY7Y4z5OtObj8hue3rm797fvrMlFYLslMz+4ntrXv/g+wPHW/tyrFkd3LS3Zun6vQfPNJjdwQIgkDL0N6TJc6NE6YSQ54EASpFplFIIYWesq6GxedHipX/680u33PrLkaPGSSSSkSNHX3fdDY88+vj7H0/ftmuv1ekBmJ0VhYlfOYBxJluwWGyMMUzowt3uf8XaLEp6LWZbIBBJ9CTNFlusKwEAEgSB47hCoVAsFiFClDHEKAdpMNq7Y//pV//6+c9vf2j0RddIho6XSMZKJGNHj73i5tvu+2D63H1HKrUWn8UTNTl8ZrsrVywSRnlQEGABwIIA8gLIA8hBKAg8THQlDTqjw2azmA119VWbtvzw+YzP//TC87ff/ouLL7xglEQyTiL52dgxj9/xy5lTp+7duq2tpTUWi0NMMGOQMh4xQFh3X9psd9U2trQrVUarrVWuaJEpdCZrPJkSIIYIxboS0pa2tes2vP7GW/fce99ll08cNmyURDJk9Jjx993/0PsffrJh85b6Zmm4MwYIjSd7LQ6XUmvwBiOBSKfBYpe2KxpbZGqdOdLZnecgYqwj3q0325VaQzzZLxYteIQ5CHkgYCgwrsD6kq7aqoatmyy1FVGTxqxo/X7JoldffeXhR35zy623XnjheIlEcsOv3/0fJ2jRbldHIpvs65Wr1K0KlScUzfCCwFiesAxioV6uRe/ffqxhzvIdb3/27TufLlu8+kijIhTr5wTGBMIEQgWEBMgjJFCCKCbd8aTHFRDXoX9iS/fvjznbneJXwOv1BoNBnudzuVxHR6fJZFEoVHK50mAwdnR05HI5sWCmVqvD4XChUGCMYUgwohhT8XPyvOAPBFVqrUar78ukBYIBIzwBPOIB5AkAjOdRR6dz7/7mBd/UfrNYe+qUUSEzmY1dPT15AZy1vSKE5PNFt9tbUVGxZ9/epd99+8Zbbz740MPXXPOzkSNHSyRDhg4dOn78+Ntvu+3ZP/zx808/27J5S1NTUygUSvenUn39oUDQoNe3t7fL5fJgMNjb2+vxeEwmk8vl4nleZO+JaAkP6l4JITzP+/1+hUIhYj7GGEIElGx7KCOMIpqKZfSVisPfbDqwcPO6eT/M/HLNtLnrl206UdfqiCYKPGaQ0lyh6PcH21pa3U5XJpVmhGKEAQAQQohEUhFDhPT292n1OqPJ0NERET/DoNm7WHYijLFCgdMbTA2NzXX1je1tSrVKZ7XaE4lukUxZ8gRDhGKaSaV9Hq/Vao92xAAsrbgYQwABAgITOIZwJhQynDjWunu7o6GKpRIMcBghHmFAGY9IfzYfiSX0ZltFTf2xU2U1Dc2eQLg/OyBgghgFhHGQFgFGlPE88AdCKrVOozWm0gM8xBxEHEQAi/UeyhiDCHX39JrMtpraxuMnTv+wcfPMmbNefPHFyZMnT5w4cfjw4RKJZMiQIUOGDLn88ssfeOCB999/f+XKlQcPHqyvr7fZbalMP8aAMcoIZIDv1Gn2zJ19+Jt5+jMncDZNEQBwUF+FAIQCY7RY5Fxur9li9wdDPBAIo4QSSjHPF/t6k4FAQKvV1tXVnThxQqFQ9PT0AFDycDkXno4pYwwAYDKZ1GpVMOjnuCIrha1DUWmEEBQBt4j5pFKp3+fPF/KIYB4BDgIBMwGxbA6Hgv2KdueerWdmTJ33yQsfL3nv64qtJzzGUDZPi4QKjPGEFAAHMSpygsfrV6rUWr1uoJAXMR8qJb9iCKEITHt6EgajTtraGO+OCVA4p+0lWMClJS9XLNpc7pNl5VV1dc1tLW0qmcvr6k/1iiJVTDDCFGAW7equFvl8PCKEiaxQjCFEPMQ8YXgAFnR+0/wfl2yt2WPtPR/zlT6VGGKLMRSNTkpY8Ox/ohKDTqy5AVTkUb6IB/KskGWFFBtIsUKacTnG5yHHCQAhghCBiGLC8CDsE41TKEGUAIx4ARZ5VORokWNcgXEDrJhlxTTjU0xIM5AlMA8hP8gMwZCUCBCEQcoESouUcJSIsA+J5Lq/ddX429buT8dP2rXi39P5frmp7UzjyTatFGBuELqIvLJzeo6fnPb/9nb/6zFYXGWUMXuwe8X26lt/P/2JD7btaU2HAStXOl/7aMPr7y7dc7AxW2Q9OeCN9Vn8XZGeVKrA84jAwRCV/xLtofPUuIyxbCZrMZn37Nkzbdqnv3nk0auvvnb48FESybALL7zsgV8//NHH0zZv2br3wKEDR06UVdWKxJeCUGp45Yqc0+M7XVa5ZOn36XSaMba5LPQvWpu/P+RljGGE4/FkortXqzOEwxGBF86/hzAC8a6YtEW6afPW9z/89J77Hrn0iuuGDLtQIhk57qJJd9798PMvvP3cS+9M+dObH3+xeO+RWruvx9+ZdfjjJmdggOMJo0W+wAl5AAuYCpSBs2XqrlhPfV3ToQMHvvt28csvv3DHnbdfetmlo0ePkkgk40eP/PWdd77yxONfvvrK+tmzVLV1qe5kPpeHEIukKIFQHlEe0Xiy3+r0yNW6QDia5/lkKu2PdBgsjnaltqyyZvOWbZ9M++x3j/3+uutvHH/hRSNGjB477qJbbrn9uedeXLhw6alTFSaLvbM7kcrlBEwIYx2JhM5kaVdqOhPJPA970wOBaMxgcbTK1G1yrcFs94ejTm/AYLFrDOZ4sh9SVgSIx+Rvpj+fc9bX7FmycMXM6fOnf/DXV1+65aabLrhg/LBhwyUSyahRo6/92fWPPfPClBk1/+MEPTNH/WOZW65WyVQKXyiU43nIGIdZkbIsYvGc4Iln2i3hfeWKmUt2vvnx8o9nbVi//Uyj3BpJ5DjMGGOEUVFByAjN9GcK+SJjTOno/9cBPvGo0/YwxnK5nM/n43keY8zzQn9/pqOjy+FwKZVKsdtrNpvlcrlKpYrFYiLV6dyzFWNKGceDQDiq0hnVemNvNisQDBkBGAEEEBQoBEwQcGeXc99B2XfLFevXRxTykN1mMhmsTmdHvLvAQ44XOjo6pdLWbdt2fP7FjKenTPnlnXdMumrS+AvHDxkydOiQ4ZddeuUD9z/49tvvfPvttwf27a8sK6+rqbXbbH19fRAhgjEUQGEg39Pd7fF41Gq1+OEbGhqkUqnNZhM/NhPFEKi0VolPBo7jfD6fQq7weDwlzAewwAGBE5AAGSJMQAOxPmtVa+X3my3HGmyNptoq/bINx6d/venTOT+s3nisskHn70j1D6DOREqjsbrdob7eLAIMQ4YgQWc7iJhgjPv7+w0Gg8ls6uiIIoQopeeELAghhCllhSJvtthUGq3JbA34IzarSy5TydrkJqO5I9pZKBTP6o6z6azP4zcaLKFQB4CEEIoxQggACBAADHAMwUwwYDhxTLpzq72mnCW7mMARjM/2bTlICgLq6ulT603V9U3l1XXSdoVab3B6vT39qSJAYsGPMFbkBK8voFLrjCabMPgkFAfCpK8v5XS6a+vq163f8OFH06YIEYEAACAASURBVJ586pm77r73uutvvPzyK0eNGjVkyJARI0ZcddVVDz300BtvvPHJJ5/MmjVryZIlJ0+etFgsyWQyn89DePaxQxmGjOdiWs2BeXOPLVpgOn2SZNIMwbNoD0IBAp4yyvG8zx+0O1yhcFQAEFMKS9ZoEEGhWCj0JJMOh6OioqKiokIul1ut1lgsVigUzq7lZzGf2WxWq1V+v0fc2BBCxF45xqW8dUppNpt1u9xNTU1en3egMIAIBgjwkIcYQkQBZDxHCjnot0cObj626P0FX770yaL353+/YMPOfRVKayCeFURKAGZsgBfsbq9MpdYYDbligTCGEBbBP4YICIIoC+/p6TEYdE3Sxli8U4ACEjmbGAkY8QgBQiBjBQH4QuH6ZqnOZLK5XDqTobmtpV3e7vW6e/uSAgAi0Il199Y0NNucnoE8h7CoBIIIAgA5iHnM8AAsGAKWb3Ys21a319LjzJEiYgRihHGpmY4JIgRSAktZFuRccJlIkyRQ5AQgAiABAgQFQRhAlMcMgJI7tAAZFIAg8AABkaNKEaaYUFwyJEIEQ0KQCLgh5CEST8cjBjCDiEHAMM9IkaEiQjxAECACCAUECRhBjBCBhAJCeUI4RjlGz2G+Euw7R/H/XyETsRAIMN+f7431dfSkE5jCs56/f+Pu+8+yYP678e+M+Zzh7jW7q29/avpTH23f357tQKxC5Xr14x9ee/fb3QfqB3jRBpPxTLTro6IaABGEz1Ngn2vEM8YogxDlB/IdHZ0KuWrv7r0zZ8x89NFHJ026asTI0aNHj5t01bUPPPjIu+99tHX7TqVaE+mIubwBjcFssjl1RotaZzRZnVaHW6M3Hj91+pvFS597/sVt23Ywxhzh3L90bda4Uoyx/lTabHW2y5XBcFhs9AAgpFJ9Ab+3qbFuw/q177z99uTJ91922QSJZPjQYWMnTbr+vl//7p33pq/esP1UlfTQqboVG/bMW7J55fpDh062l9fpa6VmmdaZzgMmkldoyf0aQm4gn+tJJq0W55Ejp2Z88dWLL740+Vf3XnbZZUOHDx85evS11/7s3rv+4z+f++P3c2bvWrr4xIrl9dt+7Pd4zs4jxFTAVEAUYIYoS+Xy/nCHzmTr6k5iypL9KY3etPfA4a++XvDiy6/ed9+DV064Ztjw0RLJ0AsvvPi22+58/s8vL/1uRUVlrccXGCjw598hiLJIZ5fGYGpTqHv6M0z0iIaouy/l8oZ0RqtKa9QYLDKVtkWmlKl18WRKBKBil1mAMJPJxoJBa3PjriWL3nvm6Ufu+MVt106cdOmFw4cOHTvugutvuOnBh37z2utvzlu4aMuefbuOnv50TevfKzn+/nhpgXLHCVUwEhLVgoBQgTKBMYExwFiOMn9Pcd8Z2ZeLt0/9fMWnX2/6fsPxY2UqnS3S1VvI8wzi0k2aH8gzxnhAXluq/1djvpe+0Ynkga6urrOoiFIGAEyl0oFAwGg0KhSKtra22tralpaWcDhc6o6JbOfB6g4PcagzrjZa1CZLfz4vXm1MS5J4ihCDiHQnvcdPajf8YN69a8DjSnd1Op22doWirllaWddw9PipFavWvPXOuw8//Nvrrr9h7PgLJEMlw0cOnzBxwp3/cdczzzz32aczt23d0dLaFgqFUv393YmE0+Hs6e45u5GjmDDKEETZbC4a7XA4HAqForKysqqqSq1W9/f3o5I25dxevHSvQhgKhdQatc/vy+ZyjDFCqGgWRxFmhDIBcrFuZ2V9w/L1PY0KFO7v6wZtau+P+2vnLt31+dyNi1bu33dK1qILKM2RFrnD7UumM0jc9IuSMkoILRFPWC6bs1mtdrs9FusaVJZQOli9E8XFHCdYrQ6j0RIIRvIDXG8y7XL6tGq9WqkxGSyhYKS/LyVwAiOskCuEgxGT0RYMdYLBPY1YaKAEMwwZwblIyHz6ZMvOrfbqMtabYBAwkUorNrwYY4wVBOj2h2RKrbRNoTNalBq9QqOzOFyRWDyVKwiYMMYgJh2xLr3BojdYcrl8geN7+vt94bBGb6yorPlx6445Xy/4yyuvT77/11dfc/3YcRdJJMOGDR956aWX33zzzQ899OBLL700Z86c3bt3t7S0qFQqqVRaUVGh0WjC4XAmkxHVFeecFTBkPB/Xag/Pm3tmySJ7eRnL5kTGFyWIlA7MGAMQhsJRt8cX7YwhTBljmIpbkdL8Yoy7u7tbWlqamppUKpVKpbJYLOFwOJ1O8zyPUMk7H2PscDj0el0g4Oe4s2bmdDANoDTy+bzH42lubvYHAgWOo4wRRhBFiCJI6CBXhQlZTl4u3fXNunXTFu78ZuPS2atmzV23ZseZcqnFEkjGMnyBsjyiDn9YrjPoLJYBnqOMiU4Son4UQyR+y3p7e40mo7S1OdEThwThQd8JxKgoK0GMFQEIRKItMrkvFE6m0rHuhMFiaVfINRq10+WMxeMD+aKASKy7t7651eUNFDkwKFighCBMAGGQMFqkvDnqWLJ7xbbavaaEQ+TzoZKzHRH/UAIpARSXSiuEUkxLhncYE4IIgQQDjAEkEGKBB3weIw5jHsKiAIsA8RhDBAASIIKieTFBRDwJEREtLvWMSy6YqNTsLoE/0ZBc7DGDUksXD2I+kUVBAKGCiPko5SkFlJYknpSdJfv/rzAfOwf7yGD8Gjl7vn8lxvvp+HfDfCWcxhhlLNyd3l3Wfu+zX0z5aPv+tkwUsVNyx5+nrnv9w+UHjksLkHGEFRApQCggACDP80UeCEBsowwWmktGf5QxxgoDnNftkza1/LB+40svvHzTTT8XN6Bjxo677vqbfv/kH+Z/s7S8us7lC2YLHGIsVxR8oajF4U6msoFQtKGhZf2GzV/NmffW23+97/5fX3rZlT//+S0i82PaBuu/dG1+d6UJE0oplak0DdJWj9+fSqe6urqsFnPZmVPfLJz/1JNPTJo4YejQoRKJZMSIUZdceuU9994/9f1Pjh4/4/AEUwNcAbK+AWT1JvYcavhq4ZZ3P/522sw13646cLxcHunKidQlyhjCeCA3EPD729tl+w8cmjFj7iO/efKiiyYMGTpKMmT42HHjr7/plqeeeW7Bgm+OHjwkb2wwNte3H9hTs3ZV/Q/rYhoVK+QZgBhhADEHCQcIgIQyVuRBJJZoU2oMJqvD6S4rr/xm0ZI/PPPspKuuGTZspEQyfNToC66ccPV/3PWrF196ZdnyVU2tsu6+NBoMYgGE8ohykCLKMKGdsYTBZJWptGINDw56dAuYpXKFYDSmMZjLq+uOniqraZSGOxMl7guAvX0pm8tdU1v3w8pVU//0/MM33Xjd6JEXSSTjhkguu2DMLTff/Ozzf/pmybc1tfW+QLC7P+WPxVu0+mMV1buOS99fqf3/MlPT1uq90RRjFGIAMQQYcRgXKeUYy1Nm9scqpMZ9p9tWbDr15YIdH36xfumq4ycqDHZPOjVABEyzRS6TzTDGDjd1/qsBn3jsqIowxvL5PM/zYt0LACD2HDHGAwMDkUhE1PaWl5fr9fp4PC4S4RljhJZWnQJEgVhcZbIojea+3IBYbkeoVLFAADKMUSoVqqrSbtmi2bEtaTV2h3x6vfrQ0SOz5339+2f+eOsd/3HJFROGjhgpkQwdNnzk+EsuvuGWmx576vHpX3y+/+ARvd6SiPcWCjzGhDGGMe7p6dHr9YFAIJvNnq/EHEzDZoIA4vG4XC4vLy+vrq622+3xeHxgYADCkiq5FJxNKYIoEo1qDTpfwJ/OirsIijCBiBAxpwkIIBb3VVQ3f7c8UVZNAx0MMkBYIgVUps6Nu2s/X7ht6qwNs78/uGJb9a5jMr29tz/HIGWYMUTEyiJECFCCGGP5gbzT6XQ4XLFYHGHRCY8QwjCmGJdiVnhOMJvsOq3J7wsBATLGgEAy6XzAH1Gr9O2tCr3WGA5G8pn8QDrXGY2ZLQ5/sLMoEHx+dwljhiDDKBcJW8+ckm7bYi0/xXq6GOAJpYBQMEjXQ4zlirzLF9TqzXa7J5MtRGMJncna1CprlavMdneiNy0gDDDu6kkq1brqmgad3twuVx05eXLp8uWvvfH25MkPXn3N9aPHXSQZOkIyZPjoMeMnTLzmlltve/TRx95774Mff/yxubnZ4/H09PTwPE8pLRQKfr+/paVFJpMpFAqFQmG322Ox2MDAAIaAEcwgZByfUGuOzplTuWSJq7KCZLIMYSp2NQkiFGMqsvdAMBRxenzhzhjCuHRbilIXjBljAIDu7m6tVutyuZLJpMfj0Wq1crncZDKFQqF0Oi3KlTDGIhMgGAyeh/l+arSRz+e9Xq9UKg0EgsUiTyjDjAHKBEoFwgCmGBLGWD7Zry6vrtnwo2zbgX6dV1ahXL5y/9QvVn/y9ZYVWyvKW92erkKyQGyBLoXRprPassUCIgRC0UmipCsX57GnN2kwGVvapInehECggBEgWCRcijIaSGmuyLn9gcaWVn84UhAAYiwvgFg8YTKZZHKZUq12e3zxnqQ/Em1saQ+USsKMEkYwxRhiAjAFiKE85cwdzsW7l2+t2WuMOwdwEZfqfFj8VGLLlWCBYkxFG7xSDiqDiIgVF5FBAaGYZlsSkkPAA6EAhCIEPEaAIEQQwZhCjKFYpmGUMCr2kJGYfnvOUafkUy0eZ3mW4ttjTDEkJcwHSnU+QKhAqUApT4hA6FkrN1Lahp2b2X8MqJw92T/28v+T8e+G+cQtMaaMMtabF6oUjodenPXb11csO2iXBdi6Q9rfPD/3gxk/VDXpxYuNGAOUCBjxEAiABxAg0eL2/IFpNByRNjWvX7v+zdfffPjXD1//sxvGjb1g6NChY8aMufHGm6ZM+eOMmV9t3bartqFZb7G5fMGunr6+zEBnIqnSGc9U1pyurFm7ftObb71753/cO2Hi1RdeeLFEMnTEiNE7d+5hjEmNvf8/rM0VigRjLJ7oPnDkyPbdu9ZuWP/llzNfeOFP99579zVXXzVq5AiJRDJmzJhbbrl1ypRn3p36waLF3+3bf1ih1to9Pqc/ZPOGLO6IzhpqaLPvOdy8ZPn+aTPWvj9t2cy563YdqGyRG61Ov8nqqq1vWrfuhw8++Pjxx5+89dbbL730quEjLpQMHXP5ldfcM/nXL/7nq3O+Xrh95966ukadWm3TqS0tDU07txxfNO/IwrmKIwcDem3AZvO7vYFAONIRT3T3J3vT8UTSbLEfO1n21fxv/vreB3/684t33XXPhAmTRo8aM3TY8Msuu/Luu+/7859f/vDDaXPmLli5at3+g0ebWmU2lzcQifrDYW8w6PT6bS6v2e6yu7xeX1CrNdY3SMuqalU6o93ts7k8NpfH5vLaXF6722d1enQma1ObvKy67mRZZVObXKnRS1va9h84tOCbxS//5fUHHnjwpmuvnTh69GUSyaThQ3951aQnHrjvnVf/Mu/redt37alrkprMFrfb5/IGTC5vk0pztKJq98Gjh4+fXrev7cX5//NMPTVLuXSP0WC2upx2l8vpdLutLqfZ5TQ6HbWtylO17ZVSY2Wz89Bpw4qNlfOWHPx60d7v1xzdc7Dq8PHyjVu2i/W2t5cbz55QauwVb+SZW0p6Dne0JCTqzYI3vjsXyLHsoPf8n/zvv2viS15bqmeMEUKcTqfb7fZ4PB6Px+/3+/1+j8fj9XqdTqdWq62qqjp06NCRI0dqamrUarXD4fB6vf6A3x8O+SJhm9fXptGX1zedqW3QGC1Wh9PpdAX8gY5INB7rSnR39/Z0d3lc7bt3HZj95dr3/rp61hezPvngz88/c/e9d0+46qqRY8ZIJEMkkqGjxl1ww89vfuSx373+9ltzv5m3dff2moZ6rd5ot3vcLr/XG/D7Az5fwOv16nS6qqqqtrY2i8Xi9Xo9Ho/L5XK73S6Xx+32+nwBvz9gt9tbWlpOnTp1+PChM2fOVFdXS6VSvV7vcrmCwWAoFAoGgz6fz+PxKJTK6tqa1vY2o9nk9npcHrfL43F5PE6nw+tyhh32sFqp2b2rYvZs+9atXc3SLrcv6I86vTGdtbNK6th6uPXr1cffm7vtlU9WvfbR8iVrj5+o0uqtoWBHX2ciHYokXJ6Aze5wOBwej8dqtUqlLc3SFpVa63H7Pe6A0+l1u70ul8fl8nrcAb8v7LC762qbamuaFHKNy+n1eYMed8Dt8lvMDoVcU1PVcOZURfmZyvbmNrVcrZCpm5vbVRqj2xd2e/0ut9vpcrpcLo/D4bdbEy6nr7WlceuPx5ctadi2OayShe02j9ttdbqsLrfV6bE43A6Pz2h1NLXKauub22WqQDAaCHc6fUGT3SVX6xpa2msamqXt8saWlp379n05e+5LL73y3PMvPvzI7269/ZeTrr5m7LjxEslwiWT46HEXTfrZDffe/+Czz7/wwQefLFr87bbtO8vKKtrbZSKr0uv1BgIBv99vsVja29tramra29vb2toqKytPnTpVWVkpa2u3Go0+hz1ktyedLmdl9aEvvzw+Z458584OoznqcvscDofd6nI53G6n3elweb1Wh7OlXdbY0ipTqV1uj9cXcHu8Lpfb4XA4nU6v1+tyuXQ6XW1trVwud7lcJpNJoVDU19efPn26vLxcKpUaDAaPx+Pz+eRyeVNTk0wms9vtPp/P6/V6fT7x1hLvLo/HY7fbZTLZmTNnFHKl0+H2eP1Oj8/m9trcPovLa3W6XQ5Xh8/n12ub9u45/d2yprU/dLfp3DJ7VYVm/faamUv2vjtj3bsz1y5YvX/70brDFa1nGmTNSr033OEPRR1Ot9Phdrncbo/b7XF7fT6Px6c1GGoa6k+WndYa9U6vx+FxO70eh9djd7ttLrfD43X5/BaHs7m9/dip020Khc3l8QRCbn/Q5nLp9PomaWN5Rfmp02W1DU3V9Q0Hj55ok6t8vlAwGA34Qh6Xx263OpxWp8fm8NpNPmulsn7WhvmbK3eZE66SbrdkaIwwhgSX0lvOJlhgwsQDIiK2WEv/gmnJ2kVMNYICFjgCeAwAhpDg0j7nLMgjg1XcEtqjBFJaOghBRMRypETJFeuOYrAuogRRiig9j88HCBWj88Qinwj1SMmG+W8sWv5hoPKT8Y+d5x8Y/46YT0xlYGwAMp0n8cYX6x977bs35xz9bqfpvblHf/PcrG/Xn1aZwlke9WS4/gEoUAYZgyKNY7BfQynlOC6Z7PV5fY31DatWrnzz9Tfuuevu8ePGSSSSYUOHX3HFhLvvuvu5557/7LMvVq1ad/jIidY2hdnmdHj9JptTYzBL2+THT5cvW7H6vQ8/eekvr973wENXTrh66LDRI0aOuXLipDvvuucPf3wunc4wxkRl5dmF+Sdj2UHv779U9mYBY0wA5Oyy/fsvlT+Wh8SfkRp71c7Uf3NZ1M7UR+ssjDGO5z/6dNofnv3jPZPvnXTVxBEjh0kkkpEjRkycOPFXkye/8uqrixYt3rVr78FDx86UVze3tBvMVr3ZIlfr2pS6drVJpXcZ7R1qY6Smybp1d/WchZvf+WDe+9Pmz5zz3YLFa2bOXvyXV6fe+6uHr5jwsxGjxg8fPu6SS6++8ed33P/Q79786wdLv1+1//DRhqYWnc5gs9qcdovLpHXIm1v3bjv57fyD82c17dmmb6xTNNTLW1rlMqVcrpG2yMrLq7fv2DP36wUvvPifv7zz7suumDhy1NihQ0dceNElN99y2+8e//1fp36w9LsV+w4cKauorqyuLyuvPnmm8mRZZWVtQ22jtKGltU2pUmj1Sq1BptIq1Dq11ihtkZVV1hw5cbq2qaVdqWlXamQqrUKjU+tNJpvT6vQYLY7mVtmhoydWr/thwaJvP58x6623//rYY0/ccOPNI0aOlUgk44aP+OU1V//mF7c898DkD1/807pvFpQdPtTU0KTRGS12t9X6/7D31lFyVOv6cE98JgZJCAS34BI4cJCL68EdDgR3hwghAWJESAKBuBH3ZCTj2jPt7i7TYz3t7l21pfb3R3U3gxwOv3vv+s49Z7HXXrNWunZVdap2137qed/3eYxqlU4m10hUujah5Hh9056DRw8cOl5T01BT2/rVJv7f5v5z5PfYfPH6/SKxSCQRi4UikUAs4ovFJ5raqhu5XLFBbvDy5AO7Dws/W7j9qRfm3X7vy/c+OPPevz01e858QojLkxl6qNLc2HyikDPqCeeGzo1fzyh25O//1kp7mXqThBCn0ymRSGQymVwuVyqVCoVcIpEolUqNRqNQKJqbmw8fPnzgwIGqqqrm5ub29va21tbWtjYujyeUSYVyRStPWFnffLy2USCWK1QalUqjUakVMjmfz29ua6msPLZz/feLXn35jVtveeiSi28475xzppxcMWp42TDOmIqKaWeeedlVM267655nXnhh9rx5K9as2rBl8+HKo+28TrVeZzBZ9AaLWqWTy5QSiUwslkok0o6OjmPHjjU0NAgEArlcLpPJJBKJVCqVSKQSiUwmU6hUaoVCweVyq6trDh8+XFVVVVVVVVNT09TU1Nra2t7e0dXFE4vFCoVCqVR2dHRUVVc3NDZ28bqkcplULpXKpVKZRCwWKMUig0hkaGnp2rC+8uOP5N+usVdV2iQSlUwpVRjkGqdU29cmcR6oU36zrfH9r7Y//ebSlz/8Ztairas3Ht93vKuxQ8OXmsUqi0RpEMtUYpmcJxDUNzTVNzS1d3TK5Wq5TC0Ry6USuUQik4hlUolSIdeIhLKa6vrqqrqW5g6xSC6TqqQSpUKuVio0Mqmqk8uvr2uqOl7TWNvYVNdce6Lx6NGa2roWnlAmkiokcrlULpNKZXKRWC0QdItF+vra2h/W7l24oHrtKm1znZrPk4jEfLGEL5EJpQqxXKXQ6CUKdXN7Z11DS3MrVypXSeVqvkja0tG5e9/Bpcu/eef9j19/650XXnr5rnvvu/DiS8dPnDxqzLiyEaNGjB4z+ZSp510w/Zpr/3rHXfc+8/cXPvx09tcrV2/YvG3/wSMdXJ5KrTUazXq9QavVqlQq9k5JpVIul1tfX19TU8Pn8yUSSXt7e3V1deXxyvrauvampq7GJl5trb61TbbvwMFPZx+dO7dzw0ZrF98glsiFQrFIIJGIxBKRQCQUy+UCibSuqflEQ2NLWwdbRSSRyiQSiVgsFovFcrmcjSNXVVW1tLSwt1sqlXZ1ddXW1lZXV9fV1bW0tLS3t7e0tBw/fryysrK1tVUmk6lVarlMLi02dnbJZDKxWNza2nrs6LHW5laJSCyXycVSmUAiFUjlPImcL5ZJRBKjXKbntjRt3XBs4YKW5cvcja0DUoNO4WznW3cc6vpy9f53Pv/hzbnfvjf/+1mLNy7+bteWfbWtAo1EbZWpzXK1USJXCaUSkUwiVSikclV7F7/yRO3+w0faOjtFMplIJhPLZSKZTCCRCiRSsUwuVSgFYkl9U/O+Q0caW9uFUjmbWStXqZVqlUDEb25pqqo+UVPXcKy6ZvuuvUeP17S2dvK6RBKRTCaRSSVikVgglPDFShFPJTzUcvzD1XPX127X+i1DYrsIQgAha1acR4jCuIT5CpYWEGHAuhBiBmICMWEDtAU1ZAgKZo2AhWxMgdvGuETslWAfZDBgMMAMYAhkCMAMK7SMMIMRgYXqMaaQS8giRNY6DTIIMhAxgKWxCaEZVuGTYEQQZBBkmD8x3/+pxl49xBAK4iwivcH8xv28Fz/ZcvvTS+56Ztm9zyyZ+d53dZ1Wa19Kbws2cc0ChdsfJxlEWGMcxBAEcS6T9Xn9CoV6774DH3/yyW233jplypThw4eXcThjK8ZcdNH0++67/91339+0aUtTU4tUKu/o4NXVNzc1t4tlSrXeJJQqDhw6+sWXi5948tlLLr2iYuz4srLhHM6wMeXjL5x+6f0PPDz788+PVVfrTWZCSChB/2Jh/kVjMR/L0hFCenw/LefJDCSEUDSeuUz1TzHfPbPFff4sIeSp554dMXoUK1464aTxF10y/a677/rk00/27NsrV6j6BzwDbp9Iqmhq72zj8nR6o8lk0emNBrPdYHYazC6r0+saiLncCaW+f9+R5g9nL7n7/mcuvuymU067eFT56ZyykzllJ40qn3rW+Vfeff+TH3yyYNV3G3/ce5ArEJvsju6+XofTaTabTUa91axz2XSDVo2ppaZrx7ratcsUJ46YxbyO2hN1VdVHjxzfsX33l18sfPrpZy+/4qoJE04qqK2Orjj9jHNuve2u9z78ZMuOXe1dArXeZHG4egY8PQMes71bKFWcaGjed+jooWNVRyprKmsbOoUSlc5osjnN9m6z3ak3W6RKZXM7t/JEPU8k1RrNRqvNZLNbna7uPnfPgMficAlFsr37Di34YtFTT//96hnXTZ58alnZcA6Hw+EMHzmq4pwzz33k3vt+WPzlvm9XHvz2m+MbftC2tYac3b22bqvFYTBajQazxWSzWpwmW7dIoWlq62xr5ykUWrvNpdOaeDzRnsPNb3zd+UfY2VeWy+ratWajyWa12WwOkUTRyhW1C5TtAn1Vg/i7jYfe+nDxzXc+ddLUi4aNnMzhjP3xxz2EkD0tA38E87F/KRr/I8z3O0f4dXg3Foux1IjJZLJYLFarxWo1W61ms9mk0Wi4XG5zc7NIJDIYDEaDUcDj1544ceTI0eqa2i6BUKXTK9SGji5xG1dgsXb39bmdzm6pVFpZWfnd92s/mvPpo088ct1Vl18+aeKFI4afyeFM4nAmjR555mlTZlxz9WNPPfnZl1/uPnCAyxdoDEaTzSaUSo5UHj949MjxE9UtHe0KpcpqtbtcvXa702SyGAwmg8EolUrr6+s7OztVKpXVarVareYhzWKxOBwOi8UiFotbWlpbW9t1OoPZbNHpdBKJpLGx6dixyqqqE52dXTqdjg32tba2dnV1qdUqh8Nmt1utNrPFarCZ9d0Wc5/B3C0Qi7duPzF7tnbDendLk8dkIQ4gzgAAIABJREFUsFlMepNZb7JrzS6t1a1zBDSOcIvEsW5f05zlO175eOWzby569ePVX605cKhOLjF4LP0xc7fHYO2Wa3QdfAGXx5fJlXa7025zWk02q9lmMVlMRovJaLVanAa9pa21k5VD1+vMVovTYrabzVaz2WI2W61Wu83msFhsZpNFJlE01Lfu3XPkwMGq5ja+TKU12ayObqfd7nSYbS6jKWA2dfM723ZuO7Riaf3mdVYB16pWmgwGg8VqtNrN9m67q69nwGN39UkU6qY2bk19U0190849+1Z+s3rW7LlPPPnMjGuuP2Xq6SNHsVxsGYczfNio8pNPOe3SK2f87eHHPp792cat2+uamnkisVpvMNsdOpNZLFd2CSV6o9lqtZvNFmOxGQwGlk7WaDRdXV319fVisdhkMrGkstFo1Ko1Ur6AW1ffcOCgpKpa9OOuo7M/q/viK/nO3W6VpttgMOv1NovZYjEZLUaDxWRxOA0WW5dIzO3ii8VSk9lqsdlMZhPbzGYze1iZTNbY2NjV1WUwGIrT22qz2axWq8lkksvlbW1tR48e3blz55EjRwQCgd1m73X1WC0Wdrzdbme5ZKvVajAYhEJh3YlaYVeXQaO2m01ms8lgNumtVr3VYbA4TEZLr8XskAo6d22t+/or3uplodbmgELdrXdYrYMGm09p9nRpenZWdc39evuTry549MV5b835bvP+1g6Z09QXsw9Gjd0DSqNJazYa7XaTvZutrTlWXSuUyrRGk95sMVisBovVaLUZLFaTxWax2nV6YydPcLymji+W6cxWg82mt1gNZovZarHYzFa71WZ3mqx2oVR24MjxvfsPHzlSWV/bJBJIjHqjw+EwmY16k87qsuq7TbWi5o/Xfr6udpvaZ0qiTBHzAbZ0piDaiAuYr5Q6X0jFYxVWMMN2UAJzhWJcxHYGsZn2P3MULGTfE+anQxXGErYgAyIGQYJgMQsCMUXHi58+KZJ5rJknAQx7CoIAwZAgwCCAmaIs1P/PWO1/q/2nYb6CABXDUBBlIYlkGF13vLLdtnaXYPnG9vW7RSc6HAOhvDuc6RRbln97eO5XO1ZvqDrRrrS5w2lAgqGYWCjZ8P36jz+c9dBDT1x2+YxJk6aOHDl65OhRZ5995v333jX/8zkHDuxvam6urqkVS2QD7kEagHgiZbV1N7d07Ni5d/HSFW+88/6dd99/wQUXT5w4efjwUaNHl5977vl/e+DheZ9/tWfvodaOTrXe4AuHaQAJIdUC7x9ZVktUX2lACQX+OjTMfu4J537x+Z6WAULIxk0bJ0w++cprrn7m+eeWf7Pi4OFDR48draqpaW5pU6k0g95AJJ7WW+x8iVwkU/r8oXQ6k8lkaRrQNE6l6QFPRK6xHqlu/nLJmkeffuniK66feNKZHM44Dqd85Jhpk065+Oxzr73sytv//tLHuw82yLUuo31QqjHbegcDsWQqT8WTqUgkEo2E4vFQNh2GmXDMqbO2VLVu+0HTfEIv7Ny3devcT2Y98vDj111349lnnzd+/MThw0eOGz/x/PMvvPXW29//4OOt23c1NLYpNYZetyeWSqXzVCpHp/MglQORRNrR0y9VajoFYr3ZpjaYuQJxK5cnkMjN9m5fKJrI5BKZzIDXq9DoWrm8ngFPDiAKoVQu7wtFTDZnY2vH9+s3vfX2+3fedd/06ZdNmjR1xIgxw4aPOumkSVdedfWjjz7x/gefLPxy4Y8b1qvaGhV1Vdy9uzp27eqXK0gsScVTyVgyGk0kYslUIp1KZVPpXK/bq9QaFSpdX99gLksl4imfL+h09ihV2l3Hhc8uFP0R5LfyoN0XyoQCIR5PuHX77gWLlr/29sf3P/LcldfeOu3MS8ZUTOVwKsaUTzn33MuEQgn5lUTLP8J8UnOUfW2oFfn+J5hvwQ4LIYSm6UQimUql4vF4otBiqVQimYwHg0G1WsPn8w0GQyAQSKVSXq+32+k0GAwKhUql0evNNrPNJZKqWtq6+AJpbW3j+nWb3nvvgwcefPDqa2dMO+fMseMrxgzjTBtednFF+c1nnTnz/nu+/PTDrRt/qDx+rJPH15nNg/5AIpPJ5Kl4OmV1Olo6Olo62tu4HR1dXD5foFXr3AOeRDyVzebT6Uwikejt7REIBFqt1u12p1KpdDqdTCZTqVQqlUokErFYLJ1Ox+Nxh8MuFkvEYpnPF0il0slkMhgM9PT06vUmsVjK4/HZg7AJXmaz2e/3ZbPpVCqRSEYTiXAqEc4kE9lYPN3daz1e1fbVlz17dqeV8nwsmExGYoloLB6PxtOxVC6eBeE0YxmIN4iMNTz90VbN9qPCL9YceufzDe8v2LByc9UJrtbhScRyIJJOmbv71HqL1eZMJFPpdDaZSKXiqWQsmYglE/F0KpkLBqJKhVYokGrUhnAolk7nUsl0MplOJFLJZDqVyqRSmWQynUymfF6/wWBuaeGeqG1pauvq5Is0Ot3AwEAslsgmM7lYAiYSQbtFXHno8JrlrXt2JHsdVCJGURQFYQ6geDo36A85evqFMuXOfQfnfbHwhZdff+TJZ268+Zbp0y+eNu2MirETho8YM6Z8/OQpp144/eKbb77lgYceeW7my+9/PGvpilW79h3kiaQ9/e5kJpPK5XI0ncnnB31+g8Wm0hkH/YF4MpVMporTKRGPx9nbFAgE9Ho9l8t1OBzxeDybzWYymVQylYjFIz6/p7u7W6V28AXCnbt3vfN+9bz5hsNHaI+fTqXTqVQqGY8nopFYJByPJTOZcCxuttq0eqPd4YwlEqlMOpFKsi2VSmUymVgs1tvby+fzdTpdOBwuzZN0Os1Om0gk4vV67XZ7S2tLZVVlY2OjTqP1DLgT0Vg6nc5ks5lMprQX+82bmxrNem0k4E0nY8lkPJ6Ix5LJaDITS2SSsUQ+lYz2ObXVR7jfLpdv+C6nVUCPJxNNJJP5WBqEMyCQoR2+OE/j2nGMP2/F3lc+XvP6rO/mf7Pnx2OdMtOgO55NQDqWz8Rz2XAq7exzC6XK5vYuZ+9AJJGMJlPs31gqHU2m4ql0MpUOhiJ6o7mprd1gsfnD0Vg6HU0lo4lEPJlIpOKpTDKdzcZTaUdPX2NrB7dLKJEoeJ3Crg6eRCS12+w+nzeejKWpdDgXlTlVC3eu2NS0U+kxJFEWEbYOuqj1jWnEsDXf6Kdy3VIBbwH8FXk+plDSW4J9TGEQKtmclTBfKUeP9aFEDKtYSSBiAGIAYhBmtWwYVhkUDYF3Q6Fe4ROGIIawDB+CBczHMoLkT8z3f6qx9C0mDI1RDqA0zSQB8cSJqT+rskWt/blQitCERDM5pcG16ce6WQs2vzPru/krd+6q5PIV1uPHGz6f/fmN195w2ilnjxp1UtmwsRNOmnrxpVf87aEH582bc+TwPotFT1N5AKCju8dic/T09YcjEavNcaKucdHir5966rmrZ/xlyqmnjxhVwSkbOaZ8/JlnnXv7nXd/9vkXxyqrLVZHKp37RdLm13ttfxDzldZjlhpkV+tkBv56JDvs15hvzmYTIUQkkTz9wt+Xr1nV2Nba5x7I5vPhaNTZ7Vq5+w8VGfzZ/yX9oc8lX21o/2rR1088+ew1f7nhlNPOHD56LKds9JgxE0+bds5VM2544snn589fFAyGSTFboNR/B/Oxbw6lWfTfw3xvrtGS35CPYjBmhfMYmqatVqtUKnU4fippZBgmlU67evukSlVjG/dYdd36zTu+XLRsztwFL7742q233HnGGWeXV4wdMWrkmHEVp007dcYl0/824+oXbr5xztNP1GzfbFPJoiEflc/+VGBJCCEkR1M9A30CiUihURvMJoPRKJcqFFKl1WT1ef2ZTBYhyDBMJBJRKpU2my0a/Q2CnK2HRQh5PINKpVIuV8RiidLXBgCkUmm322MwGCUSiVwu5/F4XC7XbDbH4rGfjkEgQyAhDEGYhCIDTU38r5d4Dx/EVj1BWbbslRDIFgAjQnKI9AfSQq1D3xt2hWibN1fHN6/aduL9Lze8t2Dd0nWHqtvVxh6/O5yy94etLp/bFy7WDxaryot3IJeljUarUqGxWbtpCpHfauztyuVz7kGPRKbkCaUypVYilcvlSpPJ5B30ZZNZAjAhJBcJGrjNxzd+33F4X94/CDKpZCrp8fmtjm6BWHboaOXadRtnfzb/yaefu/qa60457YzycRNHjakYM2bs+PEnnXramZdfMeOBBx99590Plny9bMPGzdt37jlwtLKtky+Wq9R6k7W71xeKZCkKFL2OAuGIyebQGM3heAL+gyU1m806HA4+n+/1eksF1D/9xyiKjsYS3S5DzYkDn84+Pvczxe49qZ4+mE5jCFh7TsBACkGGEArCnt5+m8054B5E+DeuFUIoGAxKJBKr1VoqTv91o2lap9U2NzXV19XLZTKn3eHzeFOpFEI/O2Y2m7XZbW1tLS6njc6ni3cOMQRjhrXpxoQQKhKwNdcKflil3rYeuawkmyIYMQwBxUJ+QEgcEE13+GCDfOm6o7OW7nhvwYbZS7dvOdjGVdhcgVgkh2hCMCGBaFKts3Typb5QHBYLiVFRJpa9wHmKdvb0dvB4zt7eDEUVJxRbm1soNYCEDPqDHTyh0Wz3eAJOR49aqZWIpBqV2umwB0K+VD6VITlLwLHq8A/bWvcoBnVDMR+CNIQ0xnTRn+WXmK9QScUg1qSY1V5BP4d9rPoeKmG+kgTMUNTHsBeSwQyDMAMRw9aFIMwgiCFERczHoFLuIFPwRxuK+Uo5fBiVMB/BsCgL8ifm+z/SEANxwTUXUxBmKDqLmBxDsgzJYZIvmD/CPEJpCrkDWaGyZ9uB1g+/WvfGnJUff7H6qSdfunL6leWcMSPLJk499eKbbnnw3Y/mbdu1TyST+4NeCFlRTELRoGfALZBIK2tO7Phx18efFIw3RowsGD6Onzhp+qVX3HXfA+9/PGvXvoM9A548gAUtx+LPjM0dLBlv/FPMd89scY8vw44p5WP95uDSmN9cm0ORMFfIdwd8eQjYJwyAOJulNlf/7ytC/9n/d/stb1ZOOf9mDmcYh8MZOWrMeedf+MCDD8/7fMH+A4cVCpXfF2QfQTOXq4bu9Y8wH5snMJTq++9hvse/lBPWpQbSDPOTWDFFUTRNQwgpirLZbDKZ3Ol0pdOFOcwwJJZIaUyGvUcOzZ6/4KHHn7786usmTz1jxMgKDmckhzOCwykbN3bc9IumP/DQQws+n7dv08Zja1YfXbqobu2aoFFHskmCaYxh0c6pIPuazed6+3ulconNYQ9HwtlsdrB/UKfQ8tq7eNwutUo9ODiYTqcDgYBCoTCbzcFgkA0Mlepw2YpjQghFUQMDA2wOVigUYlVdim5aDIQwkUj09fWpVKrGxsZjx45xuVxntzObz0GMIMEUgygEEISEophAoK+pgbd0kefwXmhWEZBAKA1hBsEcoHM0BDQmWZrpGQx1itVaW78nlk0hEqGIxZOs5euXbTry5tw1L3+4YvF3hw6ekHLFDr096AlnaYZAhqFpRNOshB9mE8xTqYxeb1QoVDabI5djzZ1ISSOtJDjKMCiTTfe7B0QyhdZgCYZi/f1utUrT1tLO7xBY9JZkOE4wk4tHzBJ+5fbNtbt/tCtlKrGwprpqzbffffDRpw8+9NhFl1wxfsJJnLLhZWXD2UqaUaPLL7zo0nvve/Cll19ftHjZvv1HJFJl/6A3kkgOeH06k0Wh0bt9wV63V2Mwt3R0tXJ5crWu3+PPUgAyjD8cMVrtKp0xEIlREGFcUD9mvzP7/ROJhMVi6erq8ng8pQJVdhNTrAgg2UxEq+1cu7ZqwYLG1av1LS0unTYwOJDPZwEGeUynqBzN4Ew+b3e6jEZLT08fRVFMQailcEB2Gni9XrYyoyTLV0IYJR8OhJDVYhEJhEK+QK1SS6XSjo4OpVLpdrtLPoSEkFQqZbXZ2jrabQ5bKpOEGCBMQ5iHIAfoPKTzhMoRDHIBr6Wxhvf9KsXW9bDbStJxBlAQIxrjPMJZgGlCkhTUO918tZ2rcohN3n21kjlfb3/x/eXvfvb9d1tPdMp7vDGaJiQQzah1Di5P5vZG86BweWjE5CHKQdZalsnmcw5Xdwevy9HjSuWygCGsDR/GGKKCV18ewF63p7Gtw2p35fMQABQNx2wWO7+L19TQ0M5tM9qNnoTP6LWuObJuR9tehVv7a8z3i9guHirOhyHGrGLz0LraX8K+wo1mOT/4s5EFebWftF+KgwuHLwg+swFixBboMwxmCsFfgJlSEXGxUIP94ZBS2BezDnrFJxgzdFEfurr/H27/cZivCNYRAwGGNAI0gygGUgwABEECAaKyVDoPsgDDHCSRFHC4Q60y2/5a0frtRz98Z84df7n19HGnnjX1kvvum7n6+71ilTkYT+aKIl6ZbNzmsDY0N69Zt+7N99675/6/XX7FlZOnnDJqdHl5+dhzzjnv1ltvnznzpS8XLdm47cc9Bw4fPl7d3NHl7HPTiFWZR45uV0tb+8EjR1PpNCGkJKL2mwl5Q/Pr75ktnrXJOHTrr1Ed2//R1mcXKwkhFE1pTAZfKIgIwQwBALMmznt/ngT2Z/8/2+94befjz701a9bs9es3NDc3mcwmv9+XyWRwUd3rD2I+doawVB9LHv/3MN8jC2SkQIDRCEGaplmoN5SA8fv9JpPZbLaaTBa5XHniRN2OHTsXL/165qsv33DrLaefe27FuJM4w0Zzho8eN3HytNPPvvSyq+6665733/9w69ZtnV1dTqfD6+o21dVx161rW/d91KIn+RRhAKsJywoxsBrPOSrXO9ArlgrNVnM4GmEYhsrkI75wn7PXoNUrZHKZTKbT65RKZXt7u9FoZHk+lr1jTS9YaWNCCA3A4OCgQqGQSqXhcJhVaSkAC4ZhIUg2m41EIjqdrqGhoa6ujsfjGcym7t6eQCyaxajw1IAAhwJ9zfX8ZYvcB3fSRgWhExhlEMpglEOQgggCxFCQ9HuDXSK52mAdDEZzhOQIiQLSF8vI7Z5jbepvNlUvWLF3zuId85buWLejtlVoCiYKDybEMBBhADAEDGFINps36M1SqcJoNGezrLnTz6JgEEKapgGkE6l4b3+vRKG0OXtYYZl0KuNxex1mp06hkwkk4s7OxuNHt6xZ8elrL73x9BPvvTzz8Qcf/Ot115933gWTJk0dUz5+1OixEyZOOuvsc2fMuPa22+546uln5372+ZatOxoaWuUKjcPp8geCqXSOtdXxhkIqnUGi0ITiqVSODkTiVmePQmsQShV8sUxrNPe63b1ut8nm0Jms4ViiKEODSricXb6TySSL+dxud8kDt7DAQ8QgRBAiACSsVtGWzS0rVwi2bnXy+UaxSCUV6fXaPndfJBVL03lESJ4Grp4+k8nicvWyhxpKGhFCAACBQIDNTEin06W7X4IU7DAIocVkVsoVFrPZ7/MNDAyo1WqpVKpQKIwGY4/LxWrvU/m8q8fF7eq0OO2xdILCNMQUhDkIspDOonyW5DIE0bmAx9RQ0/HdN9LN62CPjWQSDMgDRNOQpgGgAESEZGja6OjhK/UindWTyLuC6U6Vc/vhrkXfHp61cPv8Zbs27apt5MrESqtQbhbKTP5wlkaERoQChIIMa3YMMIMJk6NyDpejhdtmc9lTuTQiBGK23hYCSANEQwxphPo83oaWdou9m6IQgwkEKJVIDg64jXq9VCYWKUQyk6JR1vrF1iVbmnaqvYYUyiLCQASLCsmlVD3655ivKKSMAII0gkNg2RDYBzHCDIMLQkJFDAd/ifnYbbggz4yKWYIQI8iWAGMEUfEVETIMZAirxseWDONiL2G+X4SAfy6e/Cfm+1c3plBPDSEGCAPEQMCAPKJyIJdHFAXzeZDJUskcnaRRFmLI0rRJSAZClEprP7T9wLzXPnj4hrufevCluXO/PXisy+j0htP5SDoz4HGrNbLqmqNLli155oUX/nLjjaeeedaoirFlw0eMHTfhwgsvevCBh+fM/ezHXbt5fEF3T18gEhv0B9V6Y3M7t66pRSiWqdS6hqaWb75Z8/zMl+669z72C/96WR3afoH57hmS1Uf+scgLu/U3ESG7Sa3X9Q0MAIgYhkCEGUIww+xu6v2Xo5k/+x/s980RV7VqvD4vTZcUpxmEEPsw+oOx3dIMYam+zSd6/nuY77VVGsI6kBZl+VBR0hZjnM/nQ6GQXC4/fvz4jh0/rvxm1Ucff/Loo09c/9cbzznv/HETJ44YM2Z0xdjJU04785wLZ1x/03MzX/7g49lffrVk3boN9fWNNpsjl8sTQgiAXp5AuGFj05rVfq2CSUUIzAE6TwPqJ9ktBufpfG9/j0DI1xv1wVCQEEIwYWgMsnQkEOp2OlUqlVQq7ejgVlfXSKXSElGEEIYQAppmkR8hBADg8XiUSqVMLo9EIwBCpkgHsi4NJVA7ODgoFAnb2tq6eDyZQi5RyHUWc6/fF0klKNZPIx52dzQJVix2H9hJGRSETmOcQyiPEcUSG2zW0aA/IBBLNXrjoD/A6sFmGSZPSJYQbwKLtH0HakTLfjjy/rwf3vvs+6VrD53oMOicAX8il4fF+BQkhJBcjjboLWKxXKczspgPY6ZESv3EfzAok097/INylcpqd+YpkM1mA/6A2WjpbOPt3r5n4edffvD6GzOfeOzB22+5Zvr5550y+fSTJkworygfUzFu/MQpU06dPv3SO+6855VXX/98/hcrVq767vt1hw4fNZoswXCUon9C/OxSmAOw3+MVyxQ8oSQUTQBMACapLOXxh0xWp1AiF4hlMpVaodZIFCqFRh8KR1krOaboRlVi4JLJpNVq5fF4AwMDFFWwFCogMAgxZHP1YcxuF27b2rl2rfbw4YjF2mcyqmQSPq9LppSbnbYBvzdN5TP5vKunz2y29fT0lTBf6UIRQhBCoVCIz+fr9fp0Oo2GTPLStyKEABqYTWaVUuXs7s7lchRF+QMB1q9ZLBaLJWKTyRQMBiORqNPp7OLzbC5nPJuiGBpiCqIchDkIcpjKkXyWIDoX8pmb6zq+WyXeVMR8dB5AGrAmIhAwhORoymxz8CVysUqXyFOYkBQidneymW/ZuLtx/tfb53y1aeGKnd9uPLJjX2Nts6zPk8pD1vOTUIgAhlAIA4bFfFl7t62xrcnSbU3lUmzUFCKAEACQBghAjABmBrz+JtZ7LQeYkjk9RIl4vH+gV2/RSfTSY9zqWd9/vrF+u8Zn+jXmYxjAkN/AfBAXNJJZ7T2GVeZDRbcbpuihy2BECvFdNkyLhkDDX2E+iBFkSg6/iEaIRoiGiAYs9MMIMBiUeD5mCOZDpCSKjgpFxIUo8C8tcP/EfP/yxjDsCyHN9pISYx7QOUDlYJ5CWRplaJSmQYoGaQDzFMKQEARQv1LftHnPt59+teP7vRs2HP3sy/WLVm7buOvY4RPNy1evemHmc9ddP+PkqZM5I0ZwyoaXjRwzZdqZt9xx99vvvr9581aZTDHo9aazGTZoyxCSzuR0euO+/Qc/mzf/1dfefOzxp6+59q9TTz19+IhRZWXDBgcHyW/xfL8T2z3Q7h76P2Urdn89jN36j3g+mqaVKk3/gLu0YuXz+UDQv3rfn/l8/x595lIJXz1ACIYYQERDQNF0nqLzFCjYQP/BGo7SDGGpvh5f5r+H+VjjXQAAHJK6xDA4kUi43W6FQrF///5PPvnk3nvvvfLqq6adcXrF2LHDhrHGqcNPPnny1VfPePyJpz769LPFX3+z7ce9MqXW7uqzOnsUSrVAKBKLpXabMxmJkWjc39ElXrehceUKr1KKEiECsxBQoCiyyhIwFEWxGfd6vT4YDDIMwwCM84gAhiAGAZhOp93uQZlMcfx4VX19vUqlikQidNGDAiOMaMB6GACK9pR4vmgEItborJARxEJMtnt8Xo1OazSbevv73J5BqVLR2slt43WqDBqPbxDm0iQd8/M7RN8sdR/YQ+nVBGQxBqigYQHZMBNA0OPzSWRSk8UcDAchBjQEOZrKQ0BhJodIimaiOWJzJytbNPNW7HrmraV/f3fVglVHjzfr+7z5PCSkuOik0pRObxGJFTq9icV8CDGsJy9CaOiyBDAIRIMCkVggEOv0xtbW1s2bN3/yyay/PzvzlptuO+f0syeMHjOGwxlXVlbB4YzlcKaMGXPVpZc9+OBDb7z9zuKly/buOyCWyPsHBgPBcLerV65Q6fTGXJ7GhACGyQFIAUQDlMvTAOI8Bby+gFKlEYllwVCEBggzBCKGBjiTA9FYqtvVJ5XJ6+obK6tOtLRx+wYG8xRdnE7MUMyXSqVsNhuPx/sFz1ci3jACBKOow87bsqn9uzXG6iociZJ8PhYJm00mvlDYwu3oFAmc/b2BaNhqd5jN1r6+AnwcCh8IIRDC38R8LCX8M57PYpNK5TqdIZlIEkIww0AIk8lkX1+fVCZt7+zgCfhanV6t1nbxed19rjSVBoQGDAVRnrUbQ4hmQJ4QlI+GHNw23vq10i3roctKUgmGohFiGSoIECSEUBRltVklEplKpU2mMgCRHGCygMkAEkwCpcm95xhvzsLtT7/0xQuvL1ryzV6BrCecKNAckCEUIvkS5stnbU5rY1uTtduWyqUQwzr3AoQAxAAyEDEYYOz2+lvbO212Vy4PGUQwRIgGDMIYI4DpHMh44z6ujvf5pq821u9Q+4ypn2K7rDnxb/B8xdgpZFi/W0QRBBg2XwMBxLqo4YKyH81AwACIh2xieWuMCsl5zE+Yj1VhIYUYMIut8wDlKUxTCFAIgpJIC4MhYSAZksbHbsAEMwQWUCqLC4seGsW47r9d+4/DfEwB8yEEEKIhpAEEbBA/D2Ee0RTru4dzEKUhTECYQCgDMUUIIZgJ6Uyi3Yf2LF7VWdN5/Bj37Y+W3Hrvc1fdcN91t9x33vSLJ0wYX1bGGVleMe2cC/7rznufeuGVBYthuuX4AAAgAElEQVSX1zS06AymQLCgrocwE4nGXD29IpHkx527Pp01+777H7jggosmTZpaXj6ewxnOZmKde+75FquV/D/m85XqNkqDf00E3vPP8vmy2axWa3C5esPhSG9vH5/H37Zt2+fz5z361tp/OZr5s/9+f2S+dMtRtdFkTqWShBBM2KRkACBgk2VYFL+9vm/oXv8U890zJKvvNyfh70/OjTU9hJBkMun1BYLBSG9fv0ajra2tW7NmzQcffPDoI4/OmDFj2rRp5eXlnGFlnGFl4yaMv/jiS++88+6XXnpl4ZeL9u3Zz+sSqDQGnlDK5Yv7Bn2pHJUHMBKNOxwuuVwpEojMKo1Xa3BU1fK/Xdu8cqVfKWMSYYLzEFIA0iXMhzEGNBjo6xfwhXqd3h/wMwzDIAYDzBTz1THG2Wy+p6e/vZ3b0NDY3t6uUqlsNrvX68/l8iWXRUIIoOnBwUG5Qi6WSsLRMECQIQxiI0MF1QgEMWII8QX8Gp1WbzR4/b4clfcF/BaHXa5R8UV8uVziMOtDDkt3U6141XLfkYPQbCCQLkqPMYBdEhmMMPIFfBKZxGgyBoJ+dt2iQZ4GOYBowBS8E2IUo3WGKtv1P+ztWPRD3ccL9370xfZV6w5VN/CM9l62SIyCSG92iKVqvdFagrOlhiBKJpJej8dqs3byu3bu2fXJrE9fevmVv7/wwq233XbxxRefeuq0sRUTR4+oqBgxZtK4ceeeOvWaCy+4+fLLHrz55tefemr5woUHDx4UiCRWu9MfCGVzeUIIRNjnD2q0ep3emM1RmCEQM3mavT0wT9MQMRQNfb6gSq2VyhSRSAxAzOZOIUwgIjTA6UzO6wtotPqm5rbjlTV8gchqtQeDIdasqNRwMZ+vs7NzYGCApmlSJPlKsA9CmiAQc1j52za3fbfaUF1JohGCIAJ0IpFwez1Gm1UolwrlUrFczheI5HKly9Vbeg0uHY0UMR8r351MJkuYj80BYAkGwvpwWO0ymUKnNyYSKVL0F4QIZnM5fzDg6HaqtRqJRNba1l59okar10biYURoViIMMQAyACKagRQhiIpHegRdgo3rpJvXQ4eFJBMMTSMIIcQAIhbz0RRlMVvEIpFKqUglk7jgOYEgITQh0RxwuKMdEvsP25s+nLfx5beXLliydef+BoHU4I9kCykBrO8ow6SzWavD3tzRanPZi5gPQExBmIeIRhhCjCiEBzy+1jauyWxLpbIlmwsGM5hBiIGIwAzO6PoNy/as3tK8W+n5KbaLMGYTCor5fEMwH7svw6I0UOyQGQLsSvYdBczHAIQBxgD/LHZbxHwMGwFGGAOMQMGPAwOIKcBQNEPTDKAZSGMMCYMKZiIYMQxiiqUAQ3k+FvOxHTPsXnhIjcu/XftPw3zs+14xhRMW3wMwwgzAmGYQYCBkAMKsmV4a4xTGGYRzDIMYCiSMFtGO3d++8+Hm5T8s+nL1Hfc+OW7SuRzOaA6nfEzFxJMmTjrp5FOmXzrjgcefn//1d7sO18q0tjwmmJBsNuf3B4wmS1s7d9fuvcuWr3zjzXduuvnWaaefNXJ0edmwkRUVE0477ayLLrr8r3+9+eFHHvvwo0+c3S5CyOLdf7RutzSgVuSbuUzFhk5+k+pjh/2jut1AMHjo8NHDh48ePHhk9epvX3/tjRtuuPGMM06/6Na3/uWY5s/+j/p9c8TL9hqkSpNcrtRqtdFYjCGEFZcHBXl7TGOCGEJ+Zd/8RzBfKavvNyfh709OjSNOCBEIRXv2Hdq5a9+3a9bOmjXn8cefuOzyyyZNmjRixIiysrLy8vJTTjnl/AsuuOGmG5957rlFi5fs339QwBc67d3pZKGqw9U7IFGoe93edI4ihEBMorGE09mtlMl1YomNJ9DuO9C2YkXD10s8YgGKBghDY8ziXQAgZN2dIICD/YMigVin1fv8fowZBhdEFhBicPEhHQ5HZTIFj8fn8wVSqVQmU2i1ht7egUgoms3kIA0JIQgir9crVyhEEkkwHKYhxIRAVusVMTRkaIggRoQQXyCgVKtVGo3X7yeEIAanshmPz6fTaWUSsUIssIoF6kP7eMsWDx7cD4wGAgEprEsMDRHNYj7C+IJBkVSq0xv8Pj8rSgEARYMsDfMAAQpBSEgaoG5fQtsdkZoCnarBLQd4cxbteHfWqvlfb9p+oF6kcLj9iWAirbP2SFVGncmeSucoGiSTyWAw2N/fbzabeZ1dlUePbd64aeGiRa+98fpdd9993vnnnTTp5LHjxw4fMXz06DGTJ59yxhlnX3bJFXfecvtLzz4z+503F3703qL33t7wxfymvXuUfJ7DZvV4fPFEiqIL1DJEyOsLyOVKmVwZjSVogCDCNA1pAAEEAALMEBogvz+o0ehkcmUslmQF0goLPiJsMipmiD8QksqUVVV1La3tEonMZLL09fWFw6FsNouKRHIqlbJarZ2dnX19fSwiLKG0IhqjCaLjTqv4xy3t36/WVx3BIT8BNLtMI4zj6ZSjt0ehUXfy+c2t7W3tnUqVJhKJUDSNMCoRh2yiZzAY5PF4Wq02kUiw3wEXo/w/YT6MbTaHTK7UGUzxZLo4VQr5Fgwh2XzO6/cbjObW9o6DRw5zuzptdksw5EulkxRNFbRHMMB0jjCQTkT7JQLh5vXSzeugw0xSCQbQsMhfANYUjqIsZrNYKFQp5Zl0khCMEaQBTUMEGAIIQYRkINHZo9sPcN+bu+bd2d/M+WrdqvWHTrQotBa3J5hIU5g1lszmgd3pam5vt3Y7klkW89EA5QDMIUQhBAACNEJur6+1vUNvMMViSQQwhgyrdAwgoCEFCE0Tyh50rjm8fnvr3lLdLvzJ/fY3MF/h/jMFB2SmBMBKIVqMGMIghgEYgaK+3hDVFpbkQ6VS36J/LS6EdzFk8QBinXbZqH+hAJdhijLOuOjm8Mt8Pla0hdV2ZhiAEYv5iobh/36o7z8P87GJRD+XLmA3lbA5gxgGEYJJibVlGW6aJu5B/patT185Y/pJU8eNHF9WNobDGT5q5IQLL7jimWdnfvDR7Jdff3/ma5++N2vZtxsP1TRJdVaPP07rTY6jR6uXLF7+/PMv3XTzrRdceMnEiZOHDRvF4QzncIaNHjvh0itnPPf8S8tXrD50+Hh7e5dYIpMrVIMeLxnii/r7y2oJ5JVkNUqUjLU/9YvB7Of/SJ+Px+P/7YGHbrzpvy697KpJk6cOKxvO4ZQNHzFi8imTr7/hr2++/ebaH77fvf/A3kOHa+rqA8EwwgzEmAYomcp4vH6L1anRmRQavVCqaOvktXK5zt6+fo9XrtZs/3HnRx9/+sCDD196xVWTpp46YswYThmHM4Iz9uQJ19/w17fffmfTpi01dU1tPHFjh2jrrqrFX2+ZP/fb5Z9/v2rOmkXvLmzcWxvs9jE0w0CGygOKhgAVwmd5mvL4vNyuDqlC5vF5IQKQQbFU0tnbI1OqGptadu3eu3zFynfffffee++99JJLp0yaPHpUQXf65JNPvuaaa1988eW1a3+oqakVCMU2u9NitUukSoezNxiOxVLpXvegRm8UCKVcrkAqU/UMDAajiV63VyCR6y32YCQOEYMYBiBAQwpBioA8oXNhm0V55NCRz+YY9/xIHBaSigOQS4NcnMp649HuQbfZapdIZI2NzUcPH9u+bceyZSteeeW122+/4/zzz6+oGDdx2pXXP7/9jwC+d75V1nZouwSSmtqGuromhVIdTSQJIYgwNMYUxHmIKIjY0AM76Us5A38Q891TpPp+cxL+zuR8aqECYQYh/MCDj1159XXnnX/xySdPHT2qglM2jMPhlI8tP+e8s2+//fZnn33201mzfli3obahUWswen2BbDaHEII0wBAjwGQztMls5wsl3a7eRDKNGEIjTGNMAzoZj0XcA4NqlXb/vvpFXx2dP9fWXJ8d7COIIgRDjHKApgAFMWAYBGno7veIBFKd1uDzBQquoGzUCJY0vZhgMCyXK/V6Y29ffzAY7u7uVSq0vC6RUCA16M3BYJilc4LBsFKlEYmlvlA4ByAk7POCUIjkIUOhQqxn0O+XqVQKjXbQ62cIgYjNR4LZTCbo97tsFrNIINixreGzuZbNm1IyKcnn2FUDMZhGkMKINX32BsMCiVyjM3m9QdaNKk/ReZqiIKAQYlNQkjnK3D2gNHSbur2xLPJGaIXRc+CEaPHa/R8s+H72wvVb9jW0S81irUOoNgmVOpPNpdboGxqbN27cPHvWnGeffvqu226/6rLLz5h2enl5OWuxzeFwystHn3HGtBtvuvH5mS988dWXm7duO368sqO91a7X9Rm1+s6Wlh2bhft2BtVyn9Vs1Kjb2tr4fL7JZIpEoyxdEwpFlEqVTCaLRqNsiiSEkKYBW9DD/jMYDGu1erlcGYslipgPleQzGEIQxpFozGi0CvgSo9FiNluVSjWXy2XPFY1GWe4tn893d3fzeLyenp5sNjs0tgsAAIDGCBBMJ3ptin3bO9etNlQewkEvARSDEItD2QhpOpsZ8AyKpLKa+obKEycEIqHT1Z1IJkuEH5st4Pf7+TyeXqtLJhKlJL9SAwgyhCCEbXanVK5U6w2xZIqtWaEwphGGiClmAjCJdNpgsVaeqK2tr29rb+UJuvQGg8frpwEihDAYwFyaIJpORNwykWjretnWdbDbQjIJBlI0oNm8VUwYQghFUTabRSIRq1QqVgKpmHuAISYUZFgz8XASKE39RxtFlS3yzfua5ize/PpHy+Z8tWH3Ya7JEU1ThCEEYNLd42lq5ZptjkQ6hRgIcR7ALII5VIg7U5hAX9DX1snVGYyRaBwAVPAxgxBAmoYUjakcyVl8tlUHf9jWslcxqEugTNF7rUja/Sq2C4cKLxfi6Qz5LacK1maD7f/vjWWC8NDj/KHdyM/P+++Rs/d77T8N87E8OVOSyv5VYwp/GKZw+1gSGDEMJgCQaFSyc9dD0y86ddiISeXjrr3qLy/+/eWVX6+uOlanVulNZmeXULNzf8OCxZtffGPBmx8s+vTzb2bNX/7czDf/65a7L7roikmTThs5atzwkeNGl084bdpZN99yx6NPPPPWex+tXb+ppb3T7ujxB0KJZDqby+cpOpPNEUK84fwvltVfNHaV1TrjQ//5i0V6qCHb72A+lydDCHn99TfGjh0/YsSo4SPGjBpVMXnKqdf+5fqXX3l1zbffVVZVK1Sq7t5eW3ePUKbg8kWRePJnV48hEKJYIuVw9Xfxxbv2Hli8bOUXi5a+99GnDz/+1Ixrrp827czyivHDR5ePnXjy2RdccNvddzz34nPvf/L+ug0/dLS39fcPhGOJaDobTKQtrmBbp3H71hNL5q376MV5bzz27vpFG5QdylwsN/RcABYecNl81mDSWazmYNCfzaVD4aBap91/5ND8L7584smnr7vuhvPPv3DqKaeMGDGijFM2tqLi3HPOuf222958882VK1cePHiwq4vncvVEY7F0JpunwKDHL5EqLVZHKBKjMZPK5f2hSE+vW6s1isRynkgmVqiFUkUrl2e2dyfSWXai0JCmQR7SOYbOkVw2bLepK49VffW5/dgB4hsgqECSUQR7o1GVwXTsWPXiRV8///cX777zvmuvuf6CCy6aNGnKmDEV404+fcYjS/8I2nt+qbJDFUqks55A2Ors6eSLa+oaaxua1XqDNxhMZrOAYVi1LTYjOw8Rm1S3s7G/dJBf++2yoj+/eFs40O4ukce/+BqlFwzWFWZoX1flIoS0t3eMHDWWwxk1bNjoivLxU6eedtElF99y262vvPbyylUrqmuqGxobWlpbpTLloMeXpwFExZ8nZtPscCaTN5vtQpHE2d0dTyYRU1gZIEYQ0DCbznrcg+2tXd+tOjD3U8HenXYRz9ttj4aDOSqPC+/cCGNIU2CgzyMSyHRao88XxJgwqCCgz7pysm/w4XBUoVDp9cbBQS9FgXQ65/eFHfZepUInFEglEpnN5vB4fQMDg2q1VqZQBaOxPESAIXmIcgDlAGYxH40ZRMigPyhTaeQandvrZwhBmCCIEYQYIJDPp+Ox5EC/o7aW+9VXshUrbceOei2mSNCXyWUwYTDr+o0ZGjOeQFAgUai0xgFPAGBCQZylQI4GOQCyNMjSADAkTYHeQZ/NNeD2h9lLmMfEHaPExsHd1cI5Sza/NXvlu3NXfrbk20+/+PrtT+a+/s6HTz8388677rv88qunnXbGuIrxo0eOGj1y5NiKiilTplxyySW3337bE0889sEH765Zs+rwkcM8Ps9oNg24B0PhUDIRwSCXjwZ6laKOHZuke3fkLHoQ8ocDftZGWSQSSaVSu93u9fq8Xr9Wq9NoNPF4vBT0hMUse1IMkmq1eplMGY3GIcS/xnwQo3A0ajJZJGKFe8ATjcYDgZDNZlcqlSKRSCaT2Wy2UCiUSqV6e3uFQmFPT08mk/kpja9wUsBgSBiQ7LOrD/7I27DaWMVivjxBENMAgQJFxxCSzmatDidPImnhckUSsUQmVaiUVqs1EAiwanwMIeFwmN/F02m0yXgCI8wQUuIU2bJxFq3anC6pQq3WGyOJFCz8JBkaMQATiDH7OpbO5+2unpYOrkQu1xv0ao1aKJIIRTKDwez1enOZFAE5QjBIxQflYtHmdZJNa3+G+QqXChNCKCpntxcwXzabI6UqFoQQwhSArKJJNJnW2VytIrWhN6hzhRv55h921M1bsv2TeeuXrNyz/0i7Wu/yBbOuvrBArO3u86WyFMQYIgrALEI5jPOYoRBDYQJ8AW9bJ1dnMkXjCVgoqcYQQYBogGjAgDyhrH7HN4d+2Nb6E+aDv8B8hGYIwBj+hPlY27QhOZTkN/Q+/weVEoV9CgW3v3kEFuH9zun+reo0fq/952E+VouRrfYqIfnfGFf6lH0FYBiGQEBSSX1l5Xv33ffsXXe++8qrG75b197U3mPvzaaoTJry+SIqrX3bzuqXXvvswktuPf2ca047+4qJU84dNupkDmckh1PGGTZuyqnnX3fj3U88/dKsz77YsXvf0aralvYuW3dvNg+Gnh1AkC6GKn7fb3eo8+kvYFyppEPrjP+asBnq0nbPbPHLK9WEkHQ6PXbchIqK8dOmnXntX264/28Pv/zqG4uWfF1b19jTO5DOFPJm4umc1mjliaTBaAwyBDEkT9PpbDaRTEZjMZvd2dDYuubbH1597a2bbr3jvOmXjD95Cmf4KA5n2PARYyZPmXbt9Tc98/yLXyxcvO/wgcb2plZui1arCgX8xTtEECE5TPxhqFH1Ht/bvGz2t6898tbcVz/btXa3Vqj394fSSYoGBOKCHihAIBQJSOUSHq+T18Vtbm78ceeP8+bPf+zJJy+5/IqxYydwOBwOp6xibMWkSZPOP//8W2699e23396yZYtEKgkEgzRNlx4lhBCEmX63p7NLoNbovP4AS/kCTPI0CoZiFpuTL5a1dHTVNbVU1zUqtAZ/KErRgBWBA4CGgCKAIjSdGhiwtDafWLbQeHQf7bKmQv5AwGdzOvhiyYGjx5etXP3yy69fd+0NJ02YXFY2ksMZNnz46PKxE664+/27P+74p2jvwXnSH5v60jmAGIIIoTFJZPJWZ08HT3isuraV26XS6Z29fcFoLJ2n8oDNjiZ5iCgACSGZPHp2sfKfnuV/2B//Uh5N0YSQp556ZuLEyWefdd71193wxBNPfvDhh0u+Xrpx86aa2hq1Vh0IhXoH+i02W7erl33VoQGiaEBTANIAQ4QgzGRyFqtdJJY4up3xZJylMPMQUoCGkCYYkkwyrVEpd2w9smBe585tqqY6g1hgNRncnsFEJp2n2Xx0BGjk7veKhTKtxuj1BouSqgWej9XZIoREo3GlQq1WawcGBtknAYNJLksPuv1ajaGriy8WSzUanV5nFAolYonMFwrnIIKE5CHK0jBLozzEeYjZHEpvIKTQ6GVqXf+gj6USAQ3pXB7TgLBMYz4XlUjk36xSrFyl37PHJuSZ9RpXb08kFs3kcyyHR2PGEwgJpQqlxtA36KcwyUMmS6Of/KoQYghhh1m7exyuvkQimUgl/dFojz8kM/buqeS++uGi6+944rzLbrroqpvOveSaU866sHziVM6IsRzOqBEjx40bP/nUU888/4Lp1//1+kceffi9995dsWLZ7l07Dh06wOd3DQ4O5LLZXz5OCcrH/d0yXtPm7wQ/bsyZNCSdIBil0+n+/gG1Ws3lckUisUajMxpNEolUpVJFo1EAQDHYiti4HsMwEIJQKKjV6KUSZSQSY0FDARayTqaEQIxCkbBebxQJZX5fkK3bzeVyHo9Hp9N1dnYKBAKDwdDb22swGLq6ulwuF4v5Stl1CBXy9wkDU/0OzeGd/I2rjVUHC5gPQwZANvoLaJoQQkM44PFqzWaFVmtz2JVqFbers7OzU6PRuN3udDr9/7H33mFSVGnbeJNzBgkGFIVdEwZ0F9MaUDHHNYCCoGJAxQCiJMmSc85xGCbH7p7pHKtzV+rqON3TE3rydO7K4fdHDYju7m/f7319vzd8+1x1Xcw1QNWpOqfOues+z3PfJEl2dnbqtDrQ7U4lk1fz+bgrMoc0w/CCwHCcLxQBHG4nhHYlU1cwHyeSwfQVQ9hULhcIRzQGoy8YaO/saGlpcYOIWmNQqjQOp6M+Ekp3t3NUjox3NlqMxkN7gAO7mKBH1OejGZpmRVcxUTgQ9/kwk8lktztyuZzwK8zHUBQl7my2d3Y6ILhWb26OZwhBSFACGGi/VGb6adOpj7/YuGTZjn1HSqrkDqUWkSkcoUhXlhA4XmA4mmZwmsVZDmfFrxuBjbW11KpVbhTtSvRszXOcCKJJmqNogSEF2tsa2nJp75Gas7Ym6O/yfPwvmI8VMV+PVS7/TzCf8O+GXP+2//aPMN/v0ID/TvG/DvNxPZvs17CzwpXjVyFcwx6Le/cCQwnJeFSnyd+2BdSok23tRAoPeIIGtbG6subYkZOrVq57//1F9z/wxKgxU3r1GiWRDJH0GtKr3/BBIyYMHXPjwGGTbp/+l4WfrCgs03uD7fE0naOZULTB5oLCjU1ZvAdOsSzT3t7qdjtrauViGUetvf0/e21++jtTiT4mCEJ5ecUDMx954+05q9dtqKyWmQGrGbCqdEadyeIAkWCkoSuZwWkukcGxQJ3NBeE0LQgCTnOoz69Ua/MvF+7es++TTz+f+dCjY8aO79OnX6/efXv1HTB4xOjrJ0+ZevtdTz49++tvlpWWVoWC9alUBifx5pYmwGq2260N9WFeVFBjaJLlcFogSIHOcpmWrFvh3PLNxm/mfvXt/G83LN928nCRUgnVNaYJVhAEIYvnUC9aXFK4Zcumr7/+8t133545c+bEiZP69u0vkfTt3af/sOEjb7112mN/eXzu+3N/XPnjtu07jhw9LpXJ3JC7KdZM0bQgCLwgsKL6E0MzHNvc0qI3mNwgHGtpZzmB4TiKZcQ5OktSnYmkL1Sn1hsuXi4qrZSabc6GWFsaJxleYK9N3M1lW9zOki0bpDt/BvLOSC/n7d+7+7PFi2c9/ezkW24dMHBwnz79JBKJRNJ7zNjr7rjz7qde/fzZJdJ/S2etO+Nr6MgRjAgsevgkkuXauuKip7DRYjcANqXWYLI6YMwfbW5JZHC6Bx+zBEkI/1jK53c8qsytgiAAAPDEE08sXLhw69ZtZWXlCIK0tbd1dHcGwnVWp11nMgE2u1qr1+r0MIomkklBECiKpinqigoEx7JsJotjmN9oMvuDgUQqwQkCxXEky1I0RZI4SxF8OpF2O8HzZ6XbfvZUl0dsZsxhMem1Wr3O4rCHwqFkKi4IvMALLc3tZqPV5YCaGlt6kgNonmdF1X6eZXlBEOLxpM3msttdkUhU/E3Pti/DZbN4S0ubD/MDZqtcpiwqKq+S1gbqoqkccZWTIxiOYFiCZiia5QWhtaPLCaFmuyscbWRYjuUEhmYonKBxkhOFQXO5LgCA9+xtOHW6s7amFXJb9FqlSgkAQCAY6uiK4zTDCkJbV9xkddjdcH1TC9UjIN+ThnI1GI4LhqNKraG4vKpaWnPpctGeA4eXrVj71nsfPfDoM+Nu/EO/weMkvYZIJIMkvQZL+gyV9B3eb9DY6yZNfeypVxZ++u3an3cdOXm2qkYOesD2jpZ0urujvdlhtyAwlIwnGIrme/ATRdMETWUFDifizRGHrvbEPsPpIxnExacTgtAjjpBOp5uamjAMM5nM1dXVxcXFSqWyqalJzLHjeb6HC2MonufExDinEzSbbNdiPrFY4irt19XdBbphjdoQjTblcgQnpuOwLI7jTU1NMAwbjUaVSiUKIvp8vkwmw18Ra2AYhmVplmM4jhEEJt0QcOWd0OzbAhWeFzEfzzFXhxxFERzP4hQZbmh0IgjkxVKZdCKVjETr7Xa7VqvVarUulysSiUSjUZ1OB0NQMpm8ouzzizwIzTKcwDMcG6iLWBygA+zh+a4B6xzFMAzHsDyXxvFAuF6l02N+fyKVZFk2hxOxlnYIRnV6nUatcNnNbdG6dEOkTqc2Hd5rO7KPCWFCqpun8B4+lGXFDEKSJDHMYzAYbDabiPn4K9XNIhgVebSurg6n21mrUjbE2nCGpwQB5/iuDOOLJIqrLJt3nvv8m62ffb3t2x/3bd2VBzgbUjlBHOckS1MMTjJZis0xHM0JQqy9s0aldYBoe1ec4zie51iWYjmC4XCaIyiezgkU2hLckrf3SO05SzPcg/kY+u/V7TJXLXfF49ql+drV+T8e/3b48E/P8GvM99v8sf8R8b8P813bLX/bH7zw61/3YD6e5wRO4GgBz0Yt5vNbNlecOVNdXHL25Jll337/5utvzXrqmfvunXHLzbeNHj1+0KAxQ4dOuH7StDvumPH0sy8vXrJsxdqty1Zvmffx0rkLli1ZtuPU+RqbOxJPs4IgdKdzEOZHvD5fIIiiXpVSc0nI+4cAACAASURBVPrUqTVrVs6b996zs595d867LMuyHP/xdvd/6to8/2cnRXOCIBQWFe8/fOxcXoHWaO6OJ0iSSmfwtq5EfVOLNxh2wh4sGG5q7WjrSjghtKxKVqvWllRW7z145OPPFz/34kt/fujh22+/c/yESYOHDBs+YuSECZPuumv6a2++vfTHVXsOHD526uz5vILyCqnDAbbE2miaFQQhlUm4XA6nw95QXy8+c4bjaI6jGI4RSykpoQOLXt53+uy2o/kH8gpPVhzYdXHj5pO7D+RfuFxdUFKxa+++z7744pnZs+++e/qNN940evTYwYOHDx8+6qbJUx5/fNaCBR//tHb9ocNHSsvLAavF6/e5QVCrMzhdIIx4UA8WbWiMJxIkTV07Gto62s2ABcWwzq5fttT5ayyJEpmMN1gnmgQYLXbEG6hraOqIJ8WT5HJ4wB8wq1X5B/b98NfXPn/qsQ+eeOSZR2befecdEyZOGDR4yID+g0aPGjt9+r2zZz8/b94HXyxdN2eV/N/SU3PXm9XOJvYafyTxEK+byOTqGpohjy8aa2nt7ApGGmDMb3fDgN0NY/7GlrYMQXCCkM6mxc/l5Uc9/3mDaukhlOV4juNOnjx59NgRlUoZDAaSqQTH9yTaUxzbkYiHm5qwQFBvNMvktRqtNhwOEzj+SzHFlT8pigmEwoDNXhcJZ3LZq3/JC0JPnRyZw1EYvnhetmNrRKNIR+tS3e3NTVGvz+twu6x2C+qBW1qaM6lcc2Ob3epGEV9be9cv08KvI5XKuV0I6Iabmpr/zizCcbks3hprR2CvXK4qLasymG2+ULgjniAY9opYwy9n7YonYcxvc0HRpthvuYKeQU8nnA7s0MGOS5dIh53q7og1RjHM43Q5LTa7E4Lrog0ZgkxkcligzheKtHUlrp4jQ5BNra2o12cGrDJ5zakzZ1esWTf3gw9nv/DyU7Nm/3nmo3fcde+NN906YvT4gUNHDR894fobb7v99vsfePCxZ2a/+ta7C+ct+PKl1+Y/OfvteYuW7Tx0QQMg4VhHkiCYK83Hc1nQ5fYgWCaVu6ZsmRfzRQWBolMtTaBRc/qg9fxxyocIeObaW6RpOpvNxmIxp9NZWVlZVlbmcDii0ahY4vqrh8Hz8XgcglCrxZn4ddLItZFMplDUa9ADzc2tvyk6FlFmW1ubaLxWVFSk0+mCwWDqmgy8axflXHMYKThrOLgdLbkkdLcL/G9KmHlBEGiWbYi1uD0Y4vcRFMkLAklR8Xi8qakpEAggCOJyucxmc1VVldPpTKXT/6jZgiCEo012N+KC0WQ2JwhXRT2Ea1E7zfENsRYDYKmLRHCiJ4+FYblUOtMcaw74MRR01CFgyAZYSy6rdm91Ht3Phb0CnhJ49jeXY1k2FArZbDYQBMXi5b8b6VQCw1CD0dDe0XHte0DyQnNnxolGy2tch0/Lf1h7bOFnG9ZvOVNUYUQDzYlczysqaqmIn7qtnQmV1gSh/njy6hi4mlrCcAJPCby/q35bwf4jinOW5is8X4+iDcOyVM/eLk//BvNdm13X0zf/h3Dt/05cg/n4f2G+/x7xf8698jwvCvEIPCNwjN9k2LD4s4/efPOFWbPumX7P6DFjxWx0iUTSu0+/IUNHTp169xNPvPDOOwu//Grp/oNH7C44EImB3miVwnbgWOnqDcdXrD28a9+F0ko1FmiwOOGi8srjp8/u2XdozU+b35u78KGZj1x/w6QBA3sqDA4eOigIgiuQ+M9bm5/+zqSHuwRBSGcy4foGJ4Q6QCQYjtIsJwgCxfA5kmnvTnqDYaVGXyGtqaiWV8pqDx45vuTb7+d/uGj2i6/cdc/9w0ePlfTuI5FIevXuO2Lk6Kl/uH328y/Om7/gm++Wnc+7bHfDjS3trZ3x+sYYBGMmEwAAFszjbW1vbWiKWixmwGQO+AIkTlEklcvlMrlsNocTOMnglJDG2zyBiuPnpWcK9SUqValuw0/7Xn71o0efeHPW7Leenv3qH++6b8SYiZJegyWSgX36Dh81+sbbb3/guede/2rJsiPHTqm1+kAw1NTSnMqmWYFjOLaxOWaxOlxuxGpzabQGjdZgd7jC9fXdiXiOyBEkTlJEY3OjwWR0Qe7G5qYcTuQIMpMjUjkimcXTOInTbI6im9s6zDanAbCZrA6D2Vqr1qm0ejeEuFygVCr/efOWxR9//NdZTz0++fq7B/WdJMrw9JIMGjJk4qQb/vzgQ+/Nmbd+/cYTpy78uE/z7NJ/3kevrAD257vUBiDa3JLGiQxBpHEi9UuriAxONLd2YP46F+wR08u6kplIY8wJoQqNXq7U6EwWjz/Y1tnZ0tba0NAgCAJBcb/RZ/69joVbXQTFCYKQSCZtDpvTZW9ri5FkjuVonMxm8GyGwHGKShNEZzLV0NxisTkqK6vFRToUDCa6uvFslsAJIodTJEmQZDKVQb1+vRnweL3tHR0kSeZwIpMlslmcwHM0maMSXUmXw3H6RPmm9cFaabYxwhI5PJNqbW3xeDGdQatU15pMBgz1wZDXaLS5QbSxqQUnKDxH5jJ4LoPjOQLHCRzHCZxqbem0WV12uysUCudyOEmSOI4T1wRN0dkM3tjQYjBYiksry6vlCo3O5nLXRRs74ok0QWRJMkdSOEkRJN3U0uaAULPNGaiLZLJ4Du8JIocTOE7ksnQy0WI2gvv3Nl84n3PaWTxDELmueFc4Wm91ODUGowGw+EJ1wXC9zQUBdheIYJHG5nBDM4hg1TW1h0+cXLNuw+eLv3zjjb/OfPjRm6ZMHTpyjKTvAImkl0TSq3ev/gMHDB09+rqpt93+1FOz5837aOnSVes2bDtw+FReQWWV3HjkZOHSFTuW/Lh9x6HL1RrYU9/ZkiQSOJOlhQzBtrbHjUabxeJqbm7PpHNEjshmsrlcFs9liFySweOZ1nC9RaU5vtdy+nAWtFEdrQSey+WyPfdIEAzDZLPZcDisVCqLiorkcrnRaEQQpLm5OZlMEESOJEmapnM5vLWl3eEAjQZLLNaayWTFR43jRC5H4ARBkmQul2ttbQfdiE5rCoejyWSKIIirFxLPI262Op3OoqKisrIyjUYDw3AsFkulUrlcDsdzBJGjiBxLZhN1XiT/tPHgdrjwPNFYT6eTZC4rdgqO43gOJ0kymU4HI/VWl9sGgu1dnTkcJymKoig8l+vs7AwGgwAAVFVV5eXlqdVqEcuKzSZJkiCIHI7ncJygyEwu5w3UmW1OwO6KtXdmSSpDEFmCyOBEGicyOJ7D8RxOpLK5ULRBazR5/f7uri4cx3GCxAmKpKhcLtvZ0RryoZjDaq+Vyk8cqtywyrJ3GwHbuc4WMpchSZKkKPGBUCSZSqW8Pp/FYnE6nfF4XBzD1wZB4Llcpr29DYFhg8HY2NiUzWYJgswSRBrHU7lcjiKztNCRFBxIy9Ez0gWfrpvzwY9fLd156GSlFgiGm9JdKTxFsFlayDF8mmTDja21ar0LRNvaOvEcTuI4nssQeBbH01kilSIySTYDt/h+vrTnsOKstRlKslm2J59PxHw0x1G8QF+7t8vyV3RR/gbz/c7Y4PeIK/ji6kfff8dG/v/H/zrM94/jbxD6L3kDohCP+BXo0ijemz3rxlEje4k4r1/fQcOHjZk4furtd/zlqVnzP1y0Y8+hS5fLL10qy88vlslr/YG6hlhbQ2t3uClhhxvzinVLvt/x+lufvfza/EWff7fg48UvvfbGPTMevGHytBGjbujff6SY+dd/QP/R48ZOvf2OV15/I51OC3+jo/s7HmtP+wRB4Hi+LlJvd4M1Kq20VmUAbPVNLc1tHfVNLYFw1AV7FGrd2fMXV69Z986ceY/95albpkwbMnRUv36DJL36SXr3HzR0xLiJN/zhzrsfn/Xsh598vm3Xnvyi0uLyqvzCEoVGb3NBMOaHMb8LQgGLrbpaeulS3vnzZ6tlVSqNQiavlknlJr0l7A+H/HUBf7Curq65uaW9taOtMRYLBO01igPrNm7+dvm6JcuXf77shadfv/HGO/v1Hy3pNUTSa7BEMlgiGdF30I033jLziaff//yrTQcOFZSW63QGp8ONoj4vFvRCHhD0gJAHtrudGr1BWqsCbG67E9bpgYLCsvMXLheVlOsMBhByYxgaDHldbrtcLpPVyPRGI4x4QNjjhFEQ9SLegL+uPtIYa4i1YYE6hUZfo9LJFeqi4tJt23cu/mLJnLnzZz/34r33zRg5asyg/gNG9ulzc59e0/r1mjZ80G2Tr5/x8J9fmzPnx5VrTp08p6jVGEyOj7ZY/mkHPbvUtOKwtVZnq1Fpy6vlFocL8fpA1OOCURfsccEeJ4S6YA+IYIDVoVLr5TUqwOaEPD43giHeAIh6DRZbWaXs3MXLZy5cqqyuUWsM1dKalpZWQRBSOWbhVtfvDvjENL5UOuNG0BpFjVRWaTbrIMiOoG4X6HSALhcMwxgGYT4Y86Mev9EElJaVnzp16szp00UFBVqlwmWzehHY7/WFgsFAMAgiqFKrL6+qVqiUVpsNQTAIxtwgAoKw14NGvJ5GtzMordDs2VGwcjlw4UzQoG1EIB8EwhDkhkDAapbVSC9dzsu/VFCQX1JcVCGTKwGL3esLBHx1XtQPgwiKeBDUA0EIDHmsFqdMqpBW12o1Rgj0wLAHhlEUxTDM6/FgEIRAEAq5UbvNXVurKSmtLKmozisoPnPhUl5BcY1K6wBhxBvA/CGPP4T6AmarQ1qrqpQrdEYzDKMghIAgBEGQeEYPCvscNmfhZe3PG6GD++ullS0BT7Qx3NDa3NLRHmlscoBQebX04qX8o8dO7Ny9d9PPW9eu27Bi5erPPv/i5VffuOveGWMn3jBg8LB+/Qb07tVHIukt6d2vz4DBQ0eMnnT95LvuuveJx59+68053y35fu/O/YX5pcpanUFvUakM1XJVda3O4vKrjcjpSzXfrdk/Z9Gatz9c/fXKQ/tPyWU6P+KPh6JpxBerrjFWSjVGwAnBGIp6YQhBINgDQz7EXY+66ixaR0medMcG1a7NoYrCMGAIwCCKwjACQxAMw7DX6/V4PDabTaFQVFRUVFZWXr58+eLFi2VlZXq9HoIgr9cbCAZ9voDDDsplyvKyagCwgSAMwyiCIAiCIogHRTGPx4sgHofDpVRoysuqDXqT2w15PF6PB8MwTLwKgiAwDEMQZDQay8vLKyoqioqKzp07V1JSItb2+nxYwO8N+X0NGBrSKazH96t3rDcf2xcxaMIuZwCCfTDqgREEghEI9qAoCEE6o6mqpra6ttbhdqGYB8U8CIJ4PB4Mw2AYtlqtNTU1p06dOnfuXHV1tdVqhWHY4/EEg8FgMOj1ehHUg2BeyIOpdMYKaU2lrBawu0DUC6IYiHohj1f8GfJ4INTjhBCNwVxaWaXWap0OBwzDCIrBiBdGPAiCoDCIuu2Yw+qolVUc3JO//OuaVUtjpfktZn0dDAaCAX8w4PV6EQhGEQQEQY1GI5VKa2pqXC4XgiAQBEFil1wTdrtTqdRUlEtNJhsMe33eIOrxuUHQ7rC5QAfs8XgCYchTV6txHDpZ9sNPRz74ZMMb7/748Zc7N+0sKqh0AVCLryFbF8ugdTGd1VVYVqlQq10ulxfGfDDmhTwYhHoQFPUgIAa6Q5DMqVp5fMNB+Wl7C5K6ks93RcSc5TiG5/8LMd//YKz2e8X/m5jvV3T7rzEfD+pVH7/xyn1Tb71r6tTZzzw95705ny/54oefVm7bvev4mTNFZRWAzYV6Qg4nqtebdHq9y+0ymIEKae2pC4Vbdh3/7Ku1jz351k1TZowac/P4ibdeN/7GYSNGS3r1lUj6SCTDJ17/x0cefXbOewsXL/l6xZqftuzYffz0OYvdIQgCy/FLD6G/O+D7ah8s8jGNsRZ/XRgLBLUmoKxKdqmw5FJh6ZETpzdu3bH0h5XzFy564aVXH3n0L9Om/XHUqHF9+g7s22/wiJHjJk++9Y47pj/08F/enjvv+xWr9xw4fPLcxaKyqlqN3mR1qHTG0kqptFalM1ltLshkdRrMVqMJUKu1Uqm0tKxEWlMtU8jKqyoKCoqryuUOqxt2wy6H06DXV1ZUnj19ds/2Heu+/37x3DkvPjTzsdvvvP+W26ZdP3n0kNED+g0bMWribdOmP/TI08/M/uvjs97+06N//dOj777z/sotOwrkSq8bafX4Y24kaAdhi8tuspmMNpPRBmhMhip5bWFppUJtMAIOk9lRU6str5CXlUtrFEp5rbysrKS8ori0rLC4uLBaVq3V6x1OtxNEQI8PC9S5EcxkddSotJcKS3bvP/TdDys/+mzxW+/OffqZZ6ffc98NN9w0fPiYfv0H9enbf9CgIWNHjPzjhAnPTr3ts6ef2vDpxzs2r9939PDJ/PxKaa3BYHE6oH2XnP+0g+at150qVCk0htJK6flLBafP50lrlWab3e4GLQ63yeowADadyao3W40Wh0ZnksmVZeXVNUqNzmQxAHaz3QXYXQbAptAYquTKCmmtQqVXqQ3lFbLqamV7e5cgCKkcs+I49nuNqOVHPSLgS2cI1B8FHGB5dXVRaZFMUW0waSw2o8liNABGPWAyWixGwGaxOh1OUKM1lJdX5uXlFRUVSauqFDUyZa1MLq0qKymRSaU6vd5sc8iUqoKS0vLKCrVGbbHYTGabwWAx6s02AICtgM+gRcsKFTu35v3wnerYYVBa6TMbHQaDxWy22m1Wu1Vn0FbLqisrZaUlVfn5xefOXbqYd7m8okqnMdosTqfd7bS7rFa7yQRYALtOa64ok5aVVsllSrPJbgHsAGAFABsA2ADACgBWq9VpsTh1OlN5eXVBYam0RllVoyyrkpdWyaprVHKlprRSWlJRXSVX6kxWtd5cJVcUllZI5Qqz2QoANjNgASyA3WF3gi4QdgdgF1xVZti1zbJ3pzv/AmjU1Crll8uKT104t+/Q4TXrNnz0yacvv/r6Y489fv/9D9x11/Rp0/44efIt48ZdN3TYiIFDRgwZMWbs+ElTptw2Y8aDTz719HMvvfrW3Pc/XfzV6jXrd+zYe/TIybxzl6tLZQaV0WlxQ07UaYd0OnOVTFEuVeitsNkZUBqRCyW6XUfL1mw7v2ztya9XHv1m1bE1P58/eFJaWGktqjJV1gIqg8NgdpkAp8lsNZusFhNgNxk9Zr1HJbcVXJBuXa/Yuh69fBZT1UCAyWIxA4DZbAYAALDb7RaLRaPRVFZWlpeXKxQKmUxeVVUllUpra2vl8prikuKKiiqlUmsyWmVSRUlxhUajN5ssAGC1WKwWwGYB7IDZZrHYAcCm1xsrK6WX84trahQmE2C3O202u81mtVqtAABYLBbxB4VCUVJSIpfLa2pqKioqpFKpQqFQq9XVVVVVFRWa2hrYqPfWVNuO7Vdu/Um7fzsmr0b1OrfR5DABVrPFYrbYAKvdZjOZzdJaZVF5RUllpd5otNhsFpvVZDKZzWar1epwOKxWq0qlysvLu3TpUmVlpVKpkslkpaWlVVVVGq3GarfZ7E6HC7Q4nJWymvyi0oKScpXOKL65erNNzL41Wuwmq91otevMVplCdbm4RCaXGw0Gi8UCWOxmwG4yWwEAsFlMTovR57QhOpX8+KGCH7+V/fB1w8VTWHmxqry0pLRYVlNjNpmddofb5bJYLHK5vKSkpLS01Gg02mw2i8UCXBMWi8Visep0hooK6eXLpUqlETA7rRYnANjMZpPJpDWZdYDVZHXYLA6nQmPOK6w5nVd78IRs847iVZsuLV1z9qsfjy396eTmvYUXSvUaq09vQwsqZFVyhU5vsprsdpPDbrRZjTaLyWIGALPdZHAbC7WlS/ev2i89YW+9FvPxot3zNZjvGu+1/6uY7396DcZ/NP7fxHx/l+fjBZ4RBNZnMW1YsnjJ/Pc3/PhDaWGBXq91w+5AJNTc1tLa0d7QHKuPNnl9IbPZXlxceur0yROnjq3ftGHhx4tmzX5++n0P3zh5+rARN/XuO0oiGdKv3/BBg0cMGzF6zITrr7t+6m1/nPn8S/NWr99dUqmyOFF/XbQh1trS0RVpjLW2dwqCgJPs70vJXOVjAqFQlbzGbLWZbfai0opd+w5++/2P733w4ZPPPHf7XfeMm3B9n34DxdLXAQMGjx593U2Tb71vxp9feuWNJd8sW7d+8649By7mF+nN1mCkoSHWFm1uDdU3eINhA2ArqaiukiuMFrvHF3TDHheEICjm8wf8gaDH50V8HpvbIVcqz527ePL4mcLLJaUlpXkXLuzcvuOzzz57/vnnZtx7z22TJk4cPGhsb8k4iWRC334Thw2dPH7C/dPve+ud91av23TyTF5BifzkuYq1P598/6M1Cz/d/NPGC5eKHVog4kSa3Gi9C/E5YNiJgG4P7MZQBwIrdcaScqlCbbA5IMwb8vnrPFgABFEXCOoN+tLS4kv5F/LyzhUUXFaqVHaHE0Y8bthjd8Nmq6O8Snb42MkVa9a++978Rx9/6g93Th89bnyvvmIpRq+BAwePGDFm0qQbp99978svvrrg7Xe/fufdtW+/XbxunVdW3RIONbW1hJqb6+obAv6wB/WvOPJ3nPGuHn9dA5yXoqgvKObkVdcozly4dPj4qaKycp3JDKIY4vUjXj/k8YEIBqIY7PHZXZBOb5bJlQaz1QmhIIqBKAahGOL1+0LhYKQhGG70+sMWq6uwqPzEyfPHj5+LRKLiOM9XN81eZv6PDKfZy8znaxtZjhcEobG5o0YNWtx1VigoVevLZXKlXuMAHagXQXwohMGgBwIRGIJhBPVgXp/VahcXS6vVimEYDIEWwCSXSc+fO3cpL69aKjVZHTUabUllZY2i1ma3YRgGIxgIekA3gsJQAIXCbntYKdMd2pO/arnu9AlMrayHQC/oRiAIxTy+gNcX8GE+rxcLWK2u8grZ2XN5J0+dvZiXX10lNxksMOjBUB/m8aKox+sNuJxQjVwpra7Raowo4sUwv0gywTCKIKjH4/X7gl4sYLO7q6prSsqqALsL8foxfwjGfE4I0ZkshaXl5/MK8gvLVFqTzmRVaA3l0hqN3oR6vD5/0BcIYH6fx4vBXg+EwRjsspYVla9fU/DDsosb1x7fv+uHVT/MWTjv6ednP/DQzD/cfufESTcMHDREciX69h0waNCQQYOGjhk3/o7p9z338muLPvti9Zq1hw4fzbt0Ob+otLRKptGbfP5QfX1TYzTWVB9rDDfVh6JhfyTgDcGQx2iyVMlqyqplJgcE+eq94VZffRcS6jC66y9XWjftzl/41ZY35q2Yv3jLqp/P7z9dXSi16G1+FxJCPEEY8cKwF4FQDHTXQa46qwmpLqvdtUWz6+e6isKozRzyICiKoB5UDAzDEAQBAKC6uloqrXa7XT6f1+/3e71et9ut0Wjy8vIuXrhUVlqt05rkMmVVpdxhB1HU6/F4URRDUS+K+GAIQxEMRT0uF1hbqyouKtPrTRCE+HyBqwyfSL95vV4YhnU6XVlZmdls9ng8Pp/P6/WCEGQymcpKSvMv5pUXFjrUSm+t1HnikGbbetORPfUmXQR0+yEYAyEPjHpQDPNgPq8XghG13lQpr5UqFE4X5MG8HswDQRAIgjAMi2d2OBxVVVU1NTVWq9XpdCiVyvz8/IsXL5ZXlOuNRqfL7fH6PYGgSmcoqZCWVcksDjeM+d0IJlL1ICpSfV6Rm9eZLKWVVVqdHgRBDMNQj/cqz+dBQC/ibgr6GmC3veSydONq1dof2ioKgzXVitLiM2fPXC4sVKvUbpfL5/V5PB6DwVBZWVlZWQlBkN/vxzDM47nSKyiKYRiGYXa7Q16jKCquAAAXAvsRGEMQFPWIHB2IekAYdbsgUKM3F5fV6i0Y5OtwY10KQ+jIWdWXPxx6c/7qN+ev/Hrl/tOX1VUqd16pskZjdbgwFPZhiK9nfEMwjECoFwEDYJVFuvzgmgPVJ6/yfKK34FXMx/VgPu6/AvP9K/4fwHz/FNj/gvk4TuDYKOi6sGNb5alTHquVxHPXSv2xLNPV1YVhXqlUvnPXngULFjzzzFNPPPnY1D9MGTZiSJ9+IpnXRyLp03/gyMlTbp81+6W/zp330RdfrdqwZdX6Xd8s37roy7U/bTqSX6pB/LEU3pNQnKM4f6gxUt8gCEIGZ1af9P5efEwySwuCkEpnalXa8xfyDh46snb9xnkffPjQI4/fcNMtQ4eN6NO3J61Q0qvPmLHjH3jwobnvL1i7YfOpcxcv5BcWlJS7INQXioAIptDolVqDA0Sa2zqzJC0qEYQbYkqtwe5wNzXHRPdQmmEZlhVfXPHBxbNZOwSdOHV65Y+rvvh88bz33nvh+dn33HP36LGje/ft3buXZIBEMlwiGd+3z58m3zT/mad//vabs/v3ySvKYQhubW/PEUSWpNoTOQdSf+hk6Rffbn9n/upPvt6582C50hCMdTM4KxAcl2OZLMukabo7h3vr6nVmK+oLtnXGKZolSJoke5wxSYLo7uwM+HxGvaGystpgNKMeXyAY0Rktp8/lrVy1ds7c+Q8/+vjNt9w6ZOhwibiPJpFIJJKRo8bcN2PG2++88+OKlUcOH6sqr3YAdsgAmPMLin740bRzZ7tGzSUSvCDQgiA6EBAkvbe47u92jajDksIpnGYIhiFZNkdRkcaYxmA+l3e5sLRcrTeivmCsozNDEDQn2l6yJM20dyV8oXoHiLR2dtEcT7Esc60IjSDQvNCdyLjcyLHjp7/48ttXXvvr7Bde2bNvv5hNX9ecXXva9+9DfmtP+0R9R47jK2XGDz/buH77hXIFFIzhbn/MhoS84caudIZgmRxF4jRBMgTFEBSNMwzJMHRbWyuKIoDVEm1sIimGoelcLtfS0uJ0OtUajUKlMlodKoNJZdBjPm93opvlOIpiSJIhSZqmCIYhmWySDHqgy+fLtq7HpBXJSB1HkgxF0TRFMwzFL7DgXAAAIABJREFUiKYPDMfybW1dVptbbwAMRgCw2NQqnUFnxlB/R1sniZPiA4vHE06n22Kx+f1BkqRZtqfqk6ZpWrRrZFmKoju7ki43YjBZos2t6RxBMyxB0jmCEnW8HW5YawAAu8vicFucoM2NNLa0Xc20ZwQ+nkrWNUQtTntlWfHBtauXvfT8okdmvvnnGQ//6d5Jt9wwcMTQPv36XBlikp5k2RFjbr/znqefe3Hego8WLvpsyXffb9+9r1xag3oDHZ3xHI6ns9mm1g4sEPaHIpksLvqPsDTHUAxNUDRBsTRDkHistdnususBY1tXJ04zOMtlWT7Dcima7cox/qZuuQnbcazyk2X7Xl+w5v3Fm7cfrrAi7Umc5QWBZlmSYgicpLIZlsoRXa0tTovuyH7rsYO4y8Z2dbAMzTC0+LhEyWWSJDs6OhwOu8Vi7uxsJ0mix3iBohKJRDAYtFkdKqVOLlNWVsh0WlNXZ0qsQaVphqIYimQokmFohqbpVCrtQX1ajTESachkslddzmixbxhGvFwkEtFoNGIBh/h6UzSdzWbrIxG71aZR1EImvV8ld506DOzb6i2+yLY38wTBkBSVxWmSoimaIAiaoTN4ri7aaAMhJ4IkUxmaZukr1xIvR9N0V1eXXq93u93d3d00TSbiXX4fZjQaaxUKlUYDI572zjjB8JHGmN0Nm23O1s5ukmEJmsFpJkczOZrJklSOogmayZJ0uLFZYzAGgsF0KiV69lJ0j2EJQxMMleNZkox3xmwAcHCPZe82CnNzLQ0d9WGny6nRatVqtcPuiMVimUymvr7earVaLBaxeJm5JsTGUxTV2dkJgpBao2uOtZGk6LrMMAzNMCTNkDRDUTSdzeGBYESu0CG+SGcSxxkuQ3HNnbgNiZ0p1P+w4cR7i9Z9vnTPmq0X9h2X2eDWFCmI2pk0TVMkQVI5is7RDEHyuK/Fv/XinmM15+zNUIrNsgLP/GKPxrI8wwk09y/M918X/8J8v8Z8LNOCeaQnjyvzLgbtdi6XjTVGbTagWlp16dLFgwcP/PTTmkWLPnnxxZfvvff+CRMmDBkyaPCQ/kOG9h89ZviUWyfPmDHjmVnPvf3We0u+/n7X3oNVcoVMralWaQ0O0IFGTM6684XqnQfyN2w7uW3v6ZPnCwrLKs5fyt+9//B3369+9Y25CqVGbNJ/nJI5I2/o4WMam37evmvBx58+NeuZGTMenDbtj+PGTRw0aPjAQcPGj5941933PPnU06+++vqiRZ+uW7/p9NmLCo0e8QYaW9phzK83W8ONse50Lp7Gg5FGN4JZnaDNBYEoFqpvSOXIptYOmwsK1zcQBCm2nON4nCBjrW0uGK2qUV4oKNx54MCXS5c+98KLd981ffJNN40dM3rYsMGDBg0YNGTQuOvGTr/rjjdemP3ZnLc+ef2VtR99eGnndq/Z0BapS3V3Mgz5C9oWhI4koTXBpy/Kt+0t2LTz8tqteZt2Xjp6XibTuLzhlhTZQ96mGRatiygN5kCkQbTwujYYmo53xR1Wx9nT51esWPPtd99/+933S75e+ubbcx565PFp0+4YN27ikKEjhwwdPn78xFtvnXrPPffNmvXMBwsWbti46dTZM/LaGghCGhuaEt0JKkeyXYlOq127eYtl69ZgweUGtzsaqW9ua8eJnho6bzT9t/244awv1k1yV80ur9DOnYmUC8YqZbUag9nmglywxwUjqM/fGIvlrgr9CEJ7POkLRZJZXBAEkmHjiWQ4HDEDlkqp9Gxe3t5Dh9es3fDhR588/sSsW2+bNnL02EFDh/cfMvThv/xFrOoQBCHWSewqCL25xvZvGUivrbJuyQuIaE8QBJbjvaHWvBLjlt2FKzedXr/z4sGz0sPnq4pkJjTUImqEcz0mnqJTpWgBJcTjnV4fZrZaGpqbGY4XBIETeJwgOjs766NRj89rc4MytbpcJjVbLQ2NDeQ1dYg8zwoCK9A5JhpAS/Mrdv7sq5Vmmhp+/Vr/8nNHe9zugBxOyB+oa23r8PtCbgfsckAI5KkLhtva2mmayWSyHg/mdLrr6iLc31T1issNx/Hd8aTbjZjMttbOOPPrSYQXhEQmF2mKeUNhs81ZKVdcKiopKq+oqqkpKis/m3fxwJHD6zZv/OLbb96Z995zz8x64q47Hx0/9sFhQ24b3H/k0P6DRw8ZOXHs5Ftvueueux957NGXXn51wYKPvvzqm2+X/bBu45bjp88pNHqNwazWmzQGs8UBenzBhuZYFidoju9KZvx19d5gXTZHXC2AFnheVL0QR3pXvANEXGarsTvZzQgsK3C0wFICQwksLQhZVoglCIcvdlnm3Li/bNGyfZ8t3795b2FhpcGNRjri5LUFrkwq0Ya49CeOWE8cwUGnkEpe+xxEDM3zfCqVAkG3zWaJxzs5jr32H+A43t7eGQiErRZnVaW8vKza7UKam1tFJeHfRC5H+LwBvd7U0NB0dWL5mw7iGxsb9Xq9qM937QggcnhHW3s44I964KCm1nZsv3rbeue549lISMB/uRzPCaLiCcUy9U3NNjfogKHMb+UJeyKZTBqNRhCCUqmUIAgCz2bSyVhzs8/vd7nddocTRr3+unqbC9KbrVYnmLpyX1er70WfFV4QaF5oiLXpTea6cBjH//Zy4nYTz6ZT7U675fBeYN92NogK6W4Wz3THuyPRKIIgdrsdQRCv1wsAgE6nc7vdV0ukRVWy3zQeQVGtXt/W3s79AyBF0Wyorl6uVGP+UCqbFcWLKV5IEnxdrFtj9R6/oFq/I3/JiqOffrtvx6EKuc4Tbuomru1knhEF1us6wzuueK8lRcwnagpyoloNw/4L8/2Xxr8w3294PqYt4K0+dfz4xg0X9+7RlJXu37X9k08/fv7F5x548IEpU6aMHDWqX78BvXr16dOn34CBg0aMHH7DjRMfefTP8+a/u3LV8oMHD5QUlZpN1lCwPpHMCoLQncli4XrQX+ePtmPhjlKpedWGAy+9+dH9M59+4KEnHn3i6en3P3jjzVOHjriuV9/hkl7Dlv/wkzgTiZTMvwPtrT7pvbpCX7h48YEHZ948ZdqwUWMkkt69e/cdNGjo8OGjx0+44e7p97/513dWrVl7+ux5eY0CQtCW1vYsQbNXHlow0qDSGT3+YFcizfBChqBbOrqxQMgA2BQavdYI+EIRjz9ktjn9wXBbe0d3PO4PhACLXSavPXzs5Lff//jya2/OmDnzpttuHT5mTN9+A/r07jt40KDhw4dNmjThnnvunv38swsWzl/94/dFZ0/oS/LLDu2tPXbIq5AJhKgCwAkCw7A5kkpTNE5zbCpLoN56qytkdkS0QN2JC8qlaw4t/Grj0jX7j5+rNrtCjR3pFEV3ExQcDMu1Rk8w3JlI4RSVxfHOrq5wJOJ0OjVqbUlR2ZbN29+b88H99/3p+utvHjlq3NBhoyS9+0kkvfr2GzRs+Oibb5n6+BNPfbzo05Wr16xbv/H0mXMms6Wjq5OgCPbaaYgXvUEQYPsOy88/I6dPuWtrTXqDyWYP1zfEEymCokmelztb31xjFbvm051uu6+b4TmSZSiOI1mOoFmCZmiOp3m+K5H2+EM6k8UbDEcaY1ggZLLaNQYjYHfURaLdiSROEOlcLtLQpDMCNqfbAUIqnf7S5YKtW3d8vOjT2S+8eM+MB66ffPPwkaP69R8okfTu26//kGHDRo4Ze/PUqX9+7LG35sw9deZsV1fX1TvwRtPnaxuXH/V8tQ9+b5PjheXAC8uB9zY5Fu+Blh/1nJE3oJEUy/HXvCYCxQskL7TGOSvUdDJfufLn458u3frRtxvXbDtRKrdi4fauHJNlBZzlCYYhaZKkcZojeYHu7GpDMVRnMgbrw1kSF2kpkiZZlqFpOp5K+iPhWp0uv7i4vLLSYrHUR+q7uxM4TtE0S1Iky5ACkaLqfUhZfsWuLYisIlFfJzC0QNM8TbMsy3A0wzEMx9IU19zUbrG6HE6osamF44R0KtcYjcGgx2QA9FqD1Wqvr2+IRpscDrfN5gwG6yiKEfXhRIsDluVErTiG4bq7EyCImAB7c1tnjqAYliUpKkcQyWy2I54INzQ5QESh0Z84c37FmrULP17013fnvPTa63958qnp990/ecqUUePH9R82RNKvT79ekgm9e907oN+DgwfcP370vXdNe+qFJ9/7eP73K1f8vGP7yTNnpLIaCEK8/qBIFHmDYZIVGEFI5gixNFtnsmgMRsTrq2+K+evq7SDiRjzxRIqiWIYVCR6aYSiGoXiBYViyo6vdDTlNZn17RytB4xRHkGyOYLI5OoszBMmxlCDggtCSEgC0a/dJ6eIf9s37fMPiZbu27y+oVLiRUEd7gsZJQWAFOpVqQSHdqWOm44cTNoDt7hSuiMCJlBvLcjTNdHfHnU4nAJjb2lpIkuB5XqSaroBCIZvB6yONKqXuUl5hZYXMZLIEAqGurjhBkCzDXpHr45LJNIJ41GptXV0kk8mKY++qzYYorkVRVCQc0Wq0fn9A9MClGJqiKZZlBV7gWY7MZtKtzU02o+PUIfmm1ep9OyJGQ3c4gscTDEEyFEOTDEmSHM/hJBmK1ButNpPd1p2Ii85mPWWmV+SXRZ7P6XR2dXayDC0IHM+xLMtms9lYrAWEYKPZqtYZy6vlZVUytd7U1hVnr7FXoTgepxmCYSleyFFspKFZpzcGAsF0OsXzLMeLusQMy9EcQwk0IbAsHY+32ADjgV2m3VsYzCWkuwWOEXVkOjs7vV6v3W7XaDSlpaXl5eVmszmZTHAcz7I8TbMURdM0RdP01caDEKjSqEWxUo7jGJalWYbmWJplGI5jOCGbI3yBoLS2FvViiWSc4SiaoSiGFnEqwQvRNqrG4N9+sHT+55vf/2zz9+tOnL2ssYLRli48S3Ikw1IMzXAMJZC+Vv+WC7uPyM9YG91i3S7NMlcwH/0vnu+/PP73Y75/GldGmljDwTX70dM7Nr876/GZU6fMvOMPk8aNHTBgQN9+fa9svvQZNnzUtD/c8fwLL82ZO/frb78+fPSgTq9pbKhPp1MkSTIMIwJMmhWa2zpNVvuF/IIdew+sXLv50y+XP//ae3c98NjY66f0GzCsV+/+vfv0lUjE+uC+vfuOvOXW+19+bcHJs4VXP3/rmrMbzvpeXvHPaz9fWA6sPe2D6no+wdvb2t584/VevXtLJJLefQaMGn3dnXfe/cqrr3/51derVq9bs3bjz9t3XSooVuuMiNff3h0naJoVBIYTaIYnaRanGdjrk9UqMV8gmUoLPcyNwPA8yfKdibQvFDFa7GVVsnMX8y8Xll7Mu7xv/4Evvlzywosv33vfjOvGTxo4aHDffmIanKRP/z7jrrvuwQdnLpj/0coVqw4dOlRVVWW1250uh05V41BKbaX5Ffu21ezf7qku4TJxgacF0W6KydBMluUIlqXj8YTdAZqtkMffGM+QzV24GYyeLlT+uPHQR1/89PWP246dL3eg9R1ZNtqWAFyIA/KAHq8ThKpr5AcOH1ryzdevvPraAw/OvOXmaaNGXjeg/5BevfpLJL169e4/ctS4W26b9sDMh55/6dWPP/ti194DWiPQ1Nre0t5htblcbqShMcawrCi7SrMsRdM0TfEMJWRSSQg0b9/uPXQwpVZlo/V+n1dtNKi1OsBiw4KhzlwuybINXfFyjVtn88YTKYrjxJWAFtXrKYakaZplKYbrjKcQb0BrBBpibQTDMTxPMlx7dxL1BY0Wu8ZgMgIWrd5w7kLeN98unf/Bwpdfee3PMx+efMutI0aOHjhoyBX9Z0nffgPGjr1u6h+mzXr2mY8+/WTdpo2nzp+v1Wphrw9GMKfZFkWxZCzGMcw/eCF+FRzHpdKpRCJBkDTDCVmSy1FClhGSFNuapNyB1svVpu83HJz76eoPFm/atDu/Wo00ddCkIHCCQLI8TtMkQ7E83RHvQH2o1qQL1oeyZJbhSJolSBqnaZLjWIbnUxSFBAMylbKiukomk2nVGsBkqQuG08k0TVOCwAh0lmkMeioKKndtgaXl8XBIoGiBZnhGVPNnGJ5meYblhNa2brsDstndkfpGnhN4VqBJBs8SbS3tmMer1xvVal2NXFVeXq3Xm8Lh+quazH93lWlqboURX7Qh1tjUGqqLut2QzmgqKivfvG374q++fufd959/4ZV7739wwsTrhwwd3r//wH79BvS6YmLbf8jgkdeNu/nWKY//+cE5jz381V8eXv3Scwe//7qy8ILZbvDXB9u6OjsT8Xgqlc0RDMsm0xksUGe2OSGPL03QlCCQvJAh6I54KhCOGi12td6k0OhrVFqNwYxg/myOEkXoGYa7ss1K8wJPs0xHZ5cbhE1moK29jSBwmiEZFqfZHMXhNEPSNE3SLE4LSVxo7KAN9nCp3HG6ULt+58VPlu6c+/mG5ZvOXKxw+BsIlhMEmukIhDSnTumOHuqymdjuDoFnRTAn+l7wvEDTbHd3t9PpNJvNLS0tomuZCArFBASeF2iaSyRSMOxRq/Q2i0uvNykUKr3eiGG+js7uHN6joJlMpiAIUSrVkUhUnAl5/hdjLtE4laKocDisUal9Xn8ymeJ5nmF7djOv+HBQAp3FG4LR6iL93i01u7bYy0pstQoIsDZHotlUluvJQBFwkqyLNphsdrPd3pWIMxzDCbyYCiJCTBE2GQwGcW9XvHGapkWXEZqmszm8vaPLFwjJlZpLhSWXi8ucENrenSTZnrRx0b4FpxmS5XIUW98YMxjNwWAonU6L6rA9eIileRHzcSydSLTYANOB3ebdPzMeh5Ds5BmKYRmGZRmapigqmUyGw2G1Wl1QUFBUVASCYGtrK36FyBSVmX/BfCCoUqubYy00zXKcwHIczbEUx4ofnzQvZEnSXxeqUdRifiyZinMsybEUQ9MkzVKsQPJCjhOSlOCp7zhbot249/JXPx58f9HGL5buO3hMBiId8UzPnRICjbZ4N53fcUh+2toMXsV8NMvQLP0vzPffIf6F+a7FfLQg8A0++MDaFX+++cbBEslQiWRAL8mw4cNuuuXmPz300Gtv/vWLL79e89OGI0dP1irUlVXVNQpFJBpJZVIESSQSyaamZq/XZ7PZpVL58ROnV6z66b0PFsyaPfu+Bx6cMvX26yZOHjLyuj6Dh/ceMHjgkKFjr7vuD3/845NPPf3Sy288+/zr99z/2JOz3lzyzaazeTUWdyie/mUbgqI5uy++qyC09BC6cKtL9NR6e6194VbX0kPoroKQCe2imJ4NqlQi8dOyZdcNG3rjDZNmPPjAiy+9PG/+h0uX/bh37/7Kqmqb3Wm1OWsUGmmtCsL8bhSzuUAI80YaG7uTKZph+SvSQ3XRBqPF2tDYLNof8YKQzuGx9nZfXcRscxaWVqzbtGX+h4uef/m1Z2a/+NhjT06fft+ECdcPHjKsX/+B/QcMGjFy1C1Tbnn40Ydeff2l+Qve/+qrL/fs3qfXmlAEi0aj8Xg3QZE5PNfeHG3HwEBtRfXuzWWbVgNnjhH1QSGTEKgcL1Ash1N0miBTFI0nkwm3G7TaXIFgvUhGpmihvj2ls3tPXpSv3HBo6aqd67cdOZNfeSqvdOueIz+s3vjVdz989Oni5154afq9902cdP3AwUMlkn4SSb+BA4aNGztp2tQ7Hn7kibfenvvd0uXbd+0+ceZcXkFJQUm5TKEGPb6uZLo7mYERr9cXEqV9eUGgWYZiaZKmKIrkWFLIJZOI27R9i+fgvoxOzSe6uxPd3rqQC4SNZovWZLZhGBqNeqJRk9OB+v3xVJriOFoQKJZnOV581FeDoJhwtMlosQcjDW1d8Zb2Dn9dvQGw5xUUr1m/6cNPPn977rzXXn/zL48/eeutt40de93gIcP69hvQq3fffv0Hjhw5esqtU2c+9Mirr72x6JPPli1bvnLVqsNHj8pqaxEv1tTWmshmaV6gSCbd0R33BUOlpeZtW0xHD7XCEJNJcwzzy1TbY0bIcRyTzSacLqvdATQ3R0mKZHkBJ9ke4k4QKEFI0kKwpatQZlq36/wnS3d9/v3eNVvOnrpYqzZBgWhrPMdRPTvXfFt3J+hBFTq1ty6QJrMUR1AsTtI5miY5nuMEARd4fzSqM5uNZpPT4YDcoMlgtpitMIiEI+FkolPAU0JLxC8trdqzDaoq6w4FBIoSKJanRYcvhuHERUVo70g4XbDNAUYijSwjcAzPUCxDsUSO7O5K1Nc3eDx+s8kmra5VKjUI4snliGtmAwHHyXg8EYu1hEJ1IAiXlVftP3B02/bdq9esX/L10nnzF776+puPP/nUH+64Y/yE64cNGzVo0PC+fXu4/2HDRtxww0333HvvzEcefuzJp557+aUPPv5o3fp1BWdOVR3cV7R8admK7+355xNtDQSd+5stZSGLE1igzgDY3QiWJqj/j733DI7q2LqGFZAQiGiMAQO2scGB4HAxxjnhHK/TxTmDEyaZYJMMmAwiY7LIQjmHGUmTc84z0kSNZjQ5xxO6T78/RmDu896v6vt336rHu1Qq/VCd0KfP6dVr77U2McgVoQwBI4l0n9ur77GIZMqOLmZTG62bxbPZ+6OxJE7AwSYiAJAkgBQiAAyGoiqVXsAX+30BHMMgIADIkjBDwiwAOEkQBE7gOJXFUDCKyVRWgdQi0w8wJebyWvZvey79sO7Est/L9xxv7mSpTFpLr1RDO32OfeZsRKmA0SiCFEEMNtDI4TmSBNFoVKlUCoXC65jvht4YgKIQAFQqldHrTFyO0GZ12m1Onc4gEIi4PIFEKu81WwPBUCaTTSRSJlMvh8Oz2RzXeb4c/LqO+QiCcNgdbCbLZOyJRuO5L/i1tmMEhASiCERhuMfubK8THS8TnDlm53MNAqGUw5Nw+Tq11tnnisViEFEkBfs9HqFczpdIgpEwAUgK/UUrIoSuYz65XB4MBq/zZ3+hFkjhBIjG4mqtobWj60pVbXsnQyxX91gdvkAolcnm2ifmNntpAjjdXqFIYrXaBjuIDGI+EkKCAjgiBzGfVyoSHt0vOrCTNMhQfBDzgUGcDQAAiUTCaDTS6fTa2lomkymVSo1Gg8fjSSYT5LUdHYQwFAqplCpmN3PA7SHwHOajSAhxCmKQJCAkIUrjmNlqoXXSjCZDPB6BAKMARhIYjuM4QeKAxBEJEfLFUh08ZRNDVdks2/9n6y/rzyxd/eeusporNWy+zNTnjyQQMEdde2qOHe+8KHT9hflIAAhAkBD/O7f7X4+/Md8NmA8SCFEuk/bE1o0vzrr33lEjn5l53+sLnv3k049WrF7156lTXUx2r9nudHoCgWgmS2q0BhabqzXopXJZO41Wfu7cnj1716z99dtvF7/8yquzZs0ZP35C8bCSvML8/IKC4uKSkaPG3jJp8rQZ9zw0b95Lr73y+Vdfbtr8e01NXTeDU9fUserXP5Ys27xtx5nyizQ6S63tdQ2EYikMyzVz/P8Tcqlk7++/P3LblIen3vrKk49/981X+/eX0TroCqXGZnMGg+HcSxQKx5Uag1Cq8ATCJouNzRfQGUyuSGzsNQdD0SyGQ4qiEHL0u3hCsd5g6ncNDHh8ao2undZ5uvz81h27l/+y5pPPv5o7//GbJ03OLyrJyyvMyxtSOKRk6NDhN40bf/c99z2/4MVPP/9iza9rz18s72J08AVsDotp0htvuFgAEYQQUJkUDAz4JTzG4X3V61fT9+0MC7kpmzkR9OJ4mgRZnEin0jGCzGYyqZ4ek0wu1xmMqWw2S4JIKhNOpezuEIOn27r71D8XLp77+MvPv/z+glffn//Uy7ffNWfMzVOHjRqfXzCssHDYyJHjJkycOmPGzEfnP/XmG+9++cW3K1euOXz4zw5al8VqD0ai8XQmkkib7U6JQs0VShQavUKt72byJFKVs38AQAoianDDSuIkiUGIISyeMKoE+3ZoDu4Nd3VQySigQCKTCYbCBlMvWyCkcbldIhFbJuvkcFQ6fTiWwCGVK+6hEKIoRAKIE2QWwxLJ5IDHKxRLL1+tvlpTX1Fdd7r84rZde5etXP3RZ188+PD8seMn5heV5OUV5OUVFBYWFReXjB499vY77pz3yKOvvf7mp59/+du6DafPlLPYXL3eaDT08HlCjVrn8wdzkwcgBCAFAIRZDIXCQRZbtnfP1e8W0XbvtLCZA2ZTxO9PJ1M4QRCAJABOQhwnM5FYQCoXSmQCp8uexdMUonAC4ABgEGYhzEAKRyiLUI8r2MbWHD3fvqXs8qrfjy37tWzrnrMXqzpFKofTH0/gAKOQL5xQGXrpLLbO3BvLJDEKw2EWJ9IkiQEISAomAWmy23kSidag93o90XCkx9grEkjYTLZAyLeYdHGXI2vVG5pr2g7u0TbXR8y9CCcQTlL44EpPApwAOIAoEIgqlTq5QuPocwMSkTjAMjieJahrb1I6hTlsLhaT19TYQqN16nQGp9PldnssFptSqWYy2XV1DWfOlO/Zs2/t2t8++eTzp59ZcN/MOZNuvW3U6HFDiobluPkhxcXDS0eOHTt+8uTb775n5kNz5z362BNvvv3OTz8v23vgwKnz58qvXD5Xcbmpo02tVqV83ohMojp2RLJvdx+tDZEZlLOAz2XZSECQkEIomkip9SYWTyRX6xKZLEnlWmAhHCKCQjhEySzh8vrFclVDS3t1fRNPIOnptfn9kWQCI3AIAAKAohAiAQyFYyqVns8T+TwBAsMRBQDASJAFEIeAAARB4iQgKByDoXBCIFQJJYZ+bypJIk8cclT9hy91Ldt86qtlu37feebsmbr6y00Xdh/rOHExqDbBeBpRiCAhca3FLUIIABCLxVQqlUgouhHzXaP6/sJ8GrWewxb4vCEcB5kMZrf3icVSBoMlEIj0eqPT6fJ6/QaDSSAQ2e19/1+YjySJvr4+DptjMvZEIjHqWi/NHO8IAA4BhmA247Zam6tEJw5oqi+GfAgjAAAgAElEQVThffaYy2XW6XkMFpvBEoskPT094Ug4mU45XG6BTMaTSEKDmA9dw7I5AhiGw2EulyuVSn0+H5Hr5ZiDmINd6kCufGhgwC8Uyxta2ts7GV1sLpsvVKq1Dkd/JBJPYzhOUQSFMIDc3oBYIrPZbMlEgqIG+9MBioQUQUFsEPPFYj6ZWHRsv+jgDtIgR/EQBYhcp12CILLZbO5mPR6PVCql0+k8Ho/L5XI4HJlMZjab/X5/JpPJLWyRSESj1rAYbI/bS+BkbnuQOxkOAQkpAKkshpmtZhq9w2DUx2KRHAlIklmCwAgSw8hshkzhFDEQDHTxxFqLZyBMmZ3Zuhb5ll2XflxZtnTNge0HLtXQhEqHR9rv2FVz6nj3VYFLHb3u1ZKbcwD/m+f7r8ffmO+vuZZrxu7vNXaUnzq6+peq3bsHZFJXj8FmMztc/R6f3+cLOp0ejdrAYHAqrtasWbP+vQ8+fO2tt5945ulZ98+ZctvUm8bdVDqidGhJSX5+fl5+3vDS0jE3jZl6+5RHHp3/0Sefbtj4+5Fjx2vr69lcjlQhN/aY3G53Kp2GiEpkslyhuqGZX1HJ/n3b6R+Wbf1h2Ybte44cPHZqx96yZatW79q7r7qmjsPjabRat9uNEHK7XBq1msVkXq2o2LJ5y4qfftq9du2JX9fuWvztniU/Vhw93FZbIxOJA74gjhEUhSCkIIVS6azV5mTzhFyhOINhJIDxRMofjlid/VqjSa0xmC0Ojzfo8wf5AtHJU2fKyg5t2LBl0eIfX37l9fsfmDtl6rQxY8YNHz6iuLgkL78gr6CwpHTklKnT5j3y+Nv/fP/Lbxav+nX9/kNHG1s7lBqda8CdTMUSiXC/0yoT840aFSIxBAmSzBBkBidxgiQQnkXZVNpu1l29TN+xrXPXTmtTo7qjXcRgmIzGWOLGanHKNdCv1CjFCqmtv0+h1tTWN+4rO/TDkl9eeWPhA3OfHj/xzoIho4YUjRlSNCa/cHRe3oi8vBFFJRNnznniXx8u2rxl3+nTl1ua6UKBVKvRK5VqDpcvFEosVjtOEoCCOAAZgoynM95g2OLolyo1HV2sq1X1rbRunbGXuEajAggJEiNABlJZRCTSZo3iyL7e44cSTDoVDwOAZ/AMjuPJZMrrD5ocDqFa1cFm1TQ2c/gijzd4Y3+oRDLrcnuNpl4uT1BZVbN7z75vF3339LPPP/jQvOl3z7x18u1jxowbNqy0qLgkLy8/b0jR6HE3T7592sw5Dz7xzPPvfvDhkuW/7N1/qL65TarU9Nr63B5/OBLLZLMkCaPhhEysFAnlvT02LAsAoDAcw/AsjmVJPItwLKXW9J46U798WfeB/SYmQ8FmSbhclVTq7nelr5Wx44AIRAICCY8v4dr6rWksAVEuQQOIwc7FAAdUmiBNdidPqecoTSqbV6jvu1jPWL/jxKLl23/8pWz/iaZugcUTQeEUsrmibJFSb7ZHEkmcIggKw4k0jmdJQJIUlQHAZLdzREKlRu0P+CGEmVQ2HIw6Hf0qlVzIZYjoLfqORl758ZayXaa25rjNhggSYSTEiMGVl8RxkgCQCgYiapVeqdK73N7/+MpjWbK/z8PoYp89c27v3rKdO3evXfvb4sXfL1z40UsvvTJv3vx77rlv0qTJY8bcVFo6cujQYQWFRXl5+YVDSkaMvOmWCZPvuHPGgw/P++d77y9b+UvZ/oMVFVVNLe1NbR1Xqqrb6Z06U48nEAzFE95w2Ox0yDQqLo+rFfAVVysYGzeyN2601dehRAwSWQzHMAzDCZIAkAQURCiaTGmNvRyBWKHRxdMZPGdrQSEMwFzzZYJCySzeN+AVSOTtnQwWW8BmCwR8qU7d63GHstlBdgcAGAxFVEoNj8MfcA1gmSyCEJA4ADgEBCQIgJMkDiBJAQLGIgmJSC7gy6xWVzJD4AjFcNAfxWS93hq6ZNeRy0t/2fHtl6uXfr7q1B+nLCILSJJokPaGOEHmiDGSJCORiFwmE/D4HvcAjmFoUFUCrxfGQUhl0lmt1sBhCVxOTyaNQwrhOBmPJwcGvEZjj0QiY7N5DAaL1tHJ7Ga5+wcIfBBg3QDCqFzrXrvdzmAwDAZDJBKhKIpCFKTgv2M+PO2yGesrWIf3yK+cAx4XymawdCbiDzisDpVCzWayBHy+VCYTy+QMHk8gk8YS8dw5rid2EUIQwkgkwuPxpFKp1+vN8Xw38JdUDvcSJHT0uWRytUAktTtd/R6vztTD4Qm7ulgcrlBnMvvDsdzj8fnDfIGop7c3FovmmkD9hfkAhogMogARj/lkYuGRMuG+baROmsN8BEngBIHjOI7jFEVhGJZrEyISiQKBQCgUslqtEomEwWAwGAy1Wh0MBimKSqVSRoOJzeR43F4CIymAcsWD17lMCGEWw8xmc3t7u06ni0ajgAIkJHAyS4DBH4zMkBD3+L3dLJZKZ/BHEmmciiZJqzPCFJqOnGtZ9vufny3fu2L3ud/LK5cc2XeYViUcMIRBBkcQvyG3e4M/39+Y778T/9sxH3VDIAAQSUbsNlFdTeWOHYxTpxJGg0Uh47IYLe1tFy9d3rdn/8rlq7/8/Ju333rvqaeemz793jFjby4aWjJotFBYUDpyxMRJE2fcPX3uw/945bVXv//ph5WrVq7bsO7AoQPtHR1ms8Xr9WUy/yZVy2axUCRq6rVWVLccPnZl+86zCz9e/tC8l6fecf+sOfMffOjRe2fef/MtEwuLh+XlFRQUl44ZN+GOaXfPvn/u008vWPj+hyuWLt+zc9fFc+f5LJZJKDQ0NraX7Ws/etgmEfXI5RqpXK/V222OUCic255CCgUj8ZypW+4CSAhD0ajeZOro7Dp1pnxf2cFt23et37Dp8y++evbZ5x+e++iMGTNvHj8pv6A4Ly8/P7+otHTUpEmTZ86c88zzC956971Pv/xq7a8bTpw820HrYnL4TK4wJzM09Fq8fh9BYCSR9ftcColAp5DiqRiJJ3EsiROpDJ7FcIzCsojEcY/b3tLCO3BAePx4zGCIWK12vV6tVht7TA6nw9Hf12sxiySiK1cvb9v5x88rfv5p6ZKPPvn4uecWzJn9wISJU4aWjC4YMry4ZNToMRMnTJx2x7RZ9816ZO4jC+5/6PlZDzz/5jvfbN1+vJuldHlCWTynGUXReFJv7JWr1Pa+QTUrSUEMwCyAaZyMpTIur1+h0Te3d9Y0tNC6WT29Vn8gmEqnAQAURVIURlEZRMQzFo3ieJnh+IFwVxuMB3Ma1euBUTCUTPY4+tq7mA1NbTQ6gy+WCGUyFpdX19B89Nip39Zt+ubb7//5zntPP/3s7Nn3T5x0a3FxbjoVDB06fOzYcbfddsf9Dzz0zPMLPvzss7XrN+zYU1Z26OjBo8cvVda0dHR2srhSpcbi6A/GksQNZ04lMLlUK+TLjAYLlgGQpHAMI/AsQWQBiSNIpvUG89lzdctW8I8fD2jUTr1OK5UIWGyJUKTXG1wDA/FUGgMglkmIlRKBlG/pMycyMZLCcRIblErkqqcAzBKEyWoVKpVSk8mbyoYJZHD62tiqI2dbV/9+esmaY+u2XSi/wu5gGrgSC1OgtfQHUgRFIkhAAiMwnMABBICCWUCabDaOUKBUq/zBAEIIkBSBg3Qy5fW4LCaNXsjStTV0HjtQuWWDtLIipNOhdBb9p6LEbBa3WOxandHR15/JZEPBUJ+jz6g3yKUKJoNVW1t/6sSZrZu3L/r6+1deef2RRx69//4Hp027a/z4CaWlI6+78wwZUjx27E1Tpt42bdpds2bPWfDCix9/8vmy5as2b9l+8PCxi5cr2umdUrnSZncEQ+FQOObo9wilckOPOXlNZE0ilCJwbyhoNputcrnswoXW5cubf1qiPnOaGOhHJI4Q+isnTUKAUDSZNpgsPKFEqdEn01kC5lgRigAUDiAOIEQIJ6E3EJGrdFy+WK/v1et6lXKdkCeTilQGXa9nwJvJZCCE8XhSrzMK+SKP24NlsghSkCQhICkAIAEADgABKEBBEiaicYlIKuSJbBZHLs0NEcIRipLI5o9x5KaLlbQ/th5f8tnaVV9sOLXrErdT1ucMJvFBMyYSQYgQQYJwJCKXyQU8vmdgYJDnoygKQAhytWUIQiqdzmo0BjaL3983kEljObYbAoRl8XAo4nD0qVRqJpPVUN9YX9eoUqj9/gB5Q+Hp9W81juM5rxaj0RiJRiiUu5XrmU8SABxReGbAbm6pYR/ZK71cjrudiMARhSBOpBNpn8dv1BtkUimHw23poNU0NtEYDI/XR/4lgP2LXAyHwzweTy6XBwKB67nd6zV/AFC5kkq7o18iVQpFskAoksWJUDRmszsVSg2HK2RzhTKl1u4cCEcSzv4BoVBstViTiThCgMrpQeANPB8CRCLmk4kFh/fx92wl1RIUC1KAwEkCJwmSIHNjch3zSaXS3LKSTCZdLpdWqxUIBDlzGbvdbrPZ5DIFl80L+kIUQAgiQFIkAUBORwshBSGOYVaLpaODptcborE4pCgSAhzgBMAIkCVBFkAMUoTX5+5m0JVqRTAcoBBACBEI+ROYvLe/ii7derxtyfaLn27Y99aalX9UnxW4jWGQxhDESBIHJAH/xnz/T8T/asxH/XsgABCEcZdL2thwePny3YsXX96xY/OK5V9++skbb74x9x8PT5pwa8FfblqFhYVDi4uHl5aOvOnm8XdMn/Hok09+sHDh0hXLtm7feurMqXYazWyxmK0WjU6r0mr8gQBCiCCITCaTTCbj8cTAwIBao6HRO8vPXdqydefCj7969fWFL7z4r9n3Pz123LS8vGF5ecUFBSVFRcOHlowsLhlZUnrTbXfOfvbFf37/86+7y45XVjfz+RKHvT8ZTyISIIRQPB4RCgUnjwsvnsdc/X6bTSWRdNLpDAZLoVTl/JzSmaw/HJOptTyhyOMLOF0uuVLR2t52+uzpDZs2fvCvD+c98ujU2+4YO3ZcUdHQHPgoKCgaOnT4iJFjb7v9rkcfe+rd9/+1dNmKPfvKqusb2jo7O7q6pXKVPxBGCFEIhWJJQ6+VJ5IyOVyhWGSzWQcGXFZrj4jHUcvEmXiExFMEkSbITJbEMYKgcByRJO71WtvaGWX7OSdPJgcGyFjMY7XS6LTzly4eO/7n4WPH/ti5c8nyZW+89fqsOTPHjhtTVFx4bWEeUlIybOTIsRMmTv7Hw4+++8FH3yxesnTlb79u3L7rwMktO48tW7Vz2apd+w5f7WLrnb5YEgcZEpIIheJplbaHK5ToTT0EICEFCUBmSZAlAQ5hzl4hGI2J5cqGlvbqusZuBkeh0Dgczng8gePZXOYIEYmMTS8/dVB9fL+3s5lKhRACOIFns9lMOp1KpeLJZCiW6LU7K+sat+3cs2z5qiXLVnz305JPv/zqpZdfnzX7wZvGTcgvzHVNLSgsLCoqLhk2rPSmcePvvW/Wiy+98vkXX639dd2hw0er6+pFMrnb5w/Hki5vQKUzWhz9DpdHY+jJ2f0rtQanayAWT2I4AQCKRlIymVYokBuNFixLUgCROAEIHJA4JHEEiJRO13O2vPrnZdKzZ4G7n0rEQwNurULBZrK6uxh8gdhs7wvGYqF4TKyUCWUiq9OSyMYJCscIbLA6JyfJpCAByB6LmScRCVSygXgURwhDKAWRzYM1d2k377707ZJd3y3ds2Hb2SOnm6/Uc5QmTySDsgBhkMqSgCAhgBRJwSyB91gtXAFfoVJ6/T5AQRwnSAIgCCHEiUw86XV6ZCJ2+cmLm37rPnOyj8+nfAGQyhI4iWF4JptNpdPJVDKVTrlcbpFI0trW0dZOY7E41ZVVRw8f3vL75uVLl3/y8WcLFrw46745E2+ZMrJ0TH7+kLy8vPz8wiFDikuGDistHTly5Ohx48bfccedjz32xAcfLFyyZOmy5Ss3/b6lqqpWLJbZ7P2BYBTD/2e3+yxG9Lt8XKFEozPGEykcQJxCGQBwChEUhWWzqYGB3saGjhXLq7/6krNvd1CnysajJEkCghwUNJIAIhRPpU09VoFQqtboU+ksgAhARJCQBBSAFAkghRBOkF5vUCZXi8XygD+SSGR93rBKrmN187rpLLFY2ud0JhKJcDii1xnFQonf68MxDEEKkiB3IAgoQEJAkBSAkATxWEwilooEEofdmUlnIIQ4SaRJkKEQhhCBUCCCCzm6XavKvnvzxyULf9mx6URlDUdm8Lgj6SQBsgARCOEARqIJuVzB4/FcLlcmk0GIAmBQCA0AgBRFQiqZzuQwn8vpSacwCKlcMQEkIAUggePhSNhgMHTQaFcqrrZ30DUabSAQSKfT1yUjuQHPYT42m200GiPRKMxhPnBdVgJIEkcUjnmdDloj79h+8aUzaaeNSqcQSVIEiSCiAMqmM56BAZVa3dzefrHianV9g05vDIUjOEmQ/17PFwwGuVyuQqEIhUI5zHe9qC73jwghCKGjzyUUyVhsfu57iBCCFIrGEr1mG18gYTA5PL5Yp+/RaA08nsBqsSYTCURBhK4dDRIQYhSZRRRJxiM+mZh/eC9/9xZSJUaRAEXgOEkQg71rwfVBEIvFEonkOj2fI/ZcLpdUKuVwOFwul8fjdXczmN1sn8cPCIgggoACOc9PgqQARJAiMNxmsdFonXq9MRpLQAoBCHPZWAJgJMRyTXI9XldXd4dSJQ2GvABiEAECUThCOEJhEikdmbMtsp92/vnSksXrLxzm9+vCII0jiJEEAXKy+L8x338//jdivv/h3nJDPR9ACMU8bsbVy58/9cTs4cPuGzNmQmnpsOLigsKCvLy8grz80aUjb71l0sy7Zz795DMLFrz4zrvvL1u+8uChI3X1jRwe32S2eIPBaCKewbBcgX4ykzGazW30TlpnF4PJrq6pPXX67N59Zb/+uu7rbxa9/sZbD8+bf9ttd4wcOWZoSWnhkJL8/JL8gpLhI26aMvXOB+fOf/m1tz7+7OtPv/r+nQ+/WvDawhde/+SbnzadvNShs/oTGIURAEAKkIDMYogkqHAgLhXyTx0TXjqHwn5EkSSJhcIBq8Ou0mr4QkFXd1djc/PFiqrN23b88PPSlb+s/urrb1565aWZs++bOGnCiBEji4sHLZqLi4vHjh07derUmTNnP/XUMx9+9MmWLdsvXq7sYnLkaq3N2R+MRpPZrMvrlanUUqWqzzUAESIolCFAPJ0d8Pp1egOby2FzWGwOk8lmdHV2alUaSBD/8YlAn09SW3Ni9ard3y2uPLC//EDZ1g3rPvv8syeeenLaXXeOu3n8yJGjhw0vLRxSmJeXV1RcNHHixFmzZz39zDNvv/vOt99/t2Hz5mMnTzW1tkvlSqPZKtfoGFyhUK6T66x8ac/xsw2rNhz5bvneddvKT1d0cxUObwKFMshk9/Olaq3JjIEc55TFCBwnSRwQGTKbhXgwFlbrtHyhSCCUKJU6oUDK5QoVMrXD5ojHorkaOdJr11Sc1l86EeJ3IzKVSkY0Og2zm1FbXXv65Jm9ew+sW//7N4t+WPDya3fPnHPT+IkjRo4eNqy0eOiw/PwheXlDhhQPHz9xyqwH/vHcCy+/+c777y/86NMvv9q09Y9LFZVcochg6nW5PZFoNJFKZnAMhzCFEXaXhy0Q63vMgUg0ns7a+90ShbKbzelmcwUSuc5kDoRioXBcrtLxhFKV1pDMYCQJ8SyOZbJYNkPgWQQIzGS0X7pYt2K5+PTJrMNKZZIUkc0koh7PgFan53AFLK6AJ5IIpNI2eidXKHQOuLMkMahiIQGGkxhOEoCECBKAMFstQolYKJN4wkEcoSxEGYCSOAomcYMt2M7UHT7ZuGLdkS9++OPbpbsPnm7lyl3+OMKui8EhJACRxrK95l4ejyOWCt2efohIAEiKyq3xECGAYBalon1CbseJo8zzZ/WdNJ9eZ9cZNAoNny9u76BV1lSeKT998NDBDRs2fP3116+/8dYzzz732GOP3XXntPE33zRm1KjS4cOLi4pzTF5+XtHYMeMn3zr1vvtmPfXUM2+9+c+vvvh69aq1O3fsPnToyNGjf545c66mup7J4HZ3sXlckdvlS6eyJEFmMgSWJXOuLiQJSJKkKJRMZux2F4crUmv00VgCJwABURbALAlwAEkCIIIIK6TKPdubfvym448NGnqbQsjVazXuflc2+5cTYSKV6ukx8/kilUqTSmUAyLlvEDnvDQzDIIQ4Tvh8AalUzucLvV5/JoPhOJmIp9wuj05n4PP5QqFQJpNJJVI2m83n8/1+f44WggBCAkASIJjjF3O2vHgkFpXKlGKJ0u5wJRIpnCAxAs8QeJogMiQACGFpcsDU33z0yqlVe06vP/rHr0eXrTmyZN2xg2fbuoUWVwRiCAGEYmlcplCzWGyb1ZqIxwAgcDxLEhhJ4ARBkCTECZhMZ/V6E48rcvYNJBMZQEA8ixNZjMxiBJYlSZwg8Fg8qtVpWtvb2+mdXUxmLqlqsVhyniy5gcrpdhkMhl6vD4fDORB2ox0xjmcRJDCvy9HRxD60T3juVKrPClNxiGNkFiOxnIE3DgCRSMSNZktHN6O6rr6zi8Hl8eVKhcPhyLVBRwiRJOnz+Vgslkwmy2k4AAA5J+prAXI8n8PhEgnlHLbA5wsCQEGIAKBIEmIYEY3G7XanXK7k88R0WndDQ5NKoQwFgoAgKQrlTGpwHMOxNIklEcDJWNgnE/MP5TCfCIX9FD540TmnZQBANpu12WwSiUQqlSYSiRxwvG5bnUql3G63SqVis9kNDY3V1bVKpToQCJHXy1QAIAgCkABChOOExWxrb6NrNPpwOAoAReaUPoAkAE4APCe5HfC66V0dSrU8EPLjJE5CEgdkTtWbBChBIm+KYOtNq47s3FNzkmtTRMg0iahrOJUE4G/M99+PvzHfjbpdgBCK+TyMqqsfPvLw3fl5s0aNnDll8v0zZ85/7NE3Xn/9u2++3bZ58+GyA+dPn2uobbhw/uLly1f4AqGz35VMZbIYQVIoQwJPIGgw9QhF4m4Gs6KyeseefZ9/s+i9f3349j/fe/75F+fPf3z2nAduu+2OcePGjxg5esTI0aPH3DR+/C2Tb7115syZzz/33Oeff7Z6zZrdu/ecPFNe09DcyeB2coQNHeyTF5vWbjm69LeDm/deuVzP58usVmcgmYGDt4QQikfichH/zHHWuVMBs8ntsKo1yo4u2sWrV/YcKFu6YvnCjz58+dVXn3n+hTkPPHT7tDtvu/2Om8ePLx1ZOqy0ZPSYUZMmTZw+/a558x5+8803lixZsnr1qtWrV2/c9Pu+ffvPX7hE72bpeyyhWJK44U2MJVNao0mqVNmc/eQ1h+FcoicWj7sG3I7+PmOvQSgWdnTQBTxxwB/KpDOJVMLldWuMeq5ASKfRW6urz5eVrfnssw8enf/ivfe8OvcfTzxw/70zpt8yccLwESOKioeWlo6cOHHyjBn3zJo1+5F5819/7Y0VK1bsP3DgUsWVFlobTyzUGY3OgYFYIkkCiBDyhcMKnU5vtXvC8VgGqkzO2nbx/pOtv22/tGpz+e/7Ki428jtFPTyFjSM2GC39ACGIKBwQGEkQEJAUwCEGEJlIxy02i9Fkcjic8VjS5w1aeh1atUEpV+u1Opezz9dv6xEx63f/fnnd8sodGxsund6/f9d3P33/wfsfvPTCS4/Nf2LO7IemTbv7llsmDx81dsiwEUXDRtw0bvztt90xc+bsR+Y/vuCFV959b+E3i3/YtHX7mfOX6ppaq+ubLl2t4kukLq83+5+8VDASOtweFl+k7zFHEgkKoRSGeQIBi8Oh0hmEUiVPLFNpDRq9kckXsEVindmcJkmIECAgIEiSJAEkEQLQYfXX17b9ukZ+7gzmtCE8gxCFECBIIhyLOfpdhl6rTKVl8QQ1DU2tNLrWYIzEE/Da6wMgIsCgIgJSlM1hF0slEpk0FI2gaya0ucQfTiF/FFMa+mrbxLsO13638sD3qw5v2l1xoUbAV9j6A4kbbF2R1+vRatUGkzYSC1w7FUQUSQEczyYTIZ+3x8Cuvvrnht+OrltzcuumEzu2/b567U/fLfn0ky/ffOufz7+w4PEnHnvooQdn3D1j4qSJI0ePKRleOmz48BGlw8aOGXnrpAnT77rrgQceevqp595554Ovv1r885IVK1eu/uOP7RcvXm5pbuWyuCql2mK2Op39fX39vT1WrcaoVGg5bIGAJ/F5w4M2wxANSiUoBCFFQYgQSqeyfQ43jyfW6YzJZArAwT40BIXAtfcladKZju5jrPlZfHivWyYyyCUysUgmkVrM1kAglM1mEUIYjttsDpFIrFZrMxkst+rlVNS5WjWEEAAgHI4oFCqhUOT3BwhicJ4QBBmNxlwul8Vi0Wq1AqGgrb2tvaPdarNeJ4Fu/PBRiMqlROOplFShFUvVfX3eTCaXk4UkBUkKgpy1XpaImJ3sk5c7dp9UVTE5reKLVeyNZdWr/riwaW/FyStdTInBNhD2xwiFtpcnktn6XIlUKrcbBZCEkIQAQApBChEk6DVbhUKJ0zmQTmVzXnoUCShAQhLPzRqcyPZaexlsllyt0Zt69Aa9RCIRi8VardbtdufuBULY19fHYrFMJlMs9m8e0WgwLUsiRGF+T19HE+fgXtG5U5jLjrJJBAiKBBQJKTDYfpOioNcfEIil7Z1dSpVGqVJLpBKJRGI0GHLuJxDCeDwuEAiUSmUoFMrhzuvVfhR13cEbuV1euVTN54nDoej//fJms1mfz2+3OWVSZVtbB4vB1KrUHvdAPJbEcZjzUoYAp8gMQiRIRAMKqejofuG+baRejuIhBAhIDWKjHAFJEERfX59UKpVKpTlj6hsxU+4fAoGA2dzLYrFra+vZbK5arbXZHZFo9Pq0uT55bLa+rk5Wj8mSSKSvuTdQud8QwRyF4Qv66d2dKq06HIsAClIIQYoCCOEUur6bd4Z/FWgAACAASURBVMcjB2tOn+i4JHAoYmTOk5kEJAAkAUgcAOLv3mv/3fgb8/1PzJcI+MUtLb+8/ebHD96/4cMPtq9ccWDvnnMXzrMYTLvZnEnEiXSWzJIkDnpMPSKRyGw2uwc8LrfHYOwRSWRNbe2Hjv25ctWajz7+9PXX33rsyaen3ztr+KixeflFeXn5eXmF+flDCocUFxWXlI4YNenWKQ/Pm//OO+8tXrzom2++3rRpfXXVVVOPNhz2JRKxNIbhEEGEKIQwhFxhUN0m2rjr3LdL937z8941m06eONfCFRsd/YGgP5QMhkK9Jl1TffXOrac3b6g5f+7IwQO/rP7lXx9//OJrrz40f96EybcWFhdddxksHFJUWDSkpHTYpMm3PvbEYws//GDp0iUbN64/cfLPru7O/v5+i8UiFApFYqlCqdHqDFKFWms0u7z+cDyZxnEMQBKhQCSmNZpkKrXN2Z8zmicoRAzW8EASAAzgnoBXIBJeulRx9szF5uYOJpvT0UU7ff7M+s2/f/XNorffevu5Rx/9x5133jVixG0FBZPy8sbm5ZUWFJQUFw8fUTp56tSH581/970Pli5bsWXLH9u37yzbu/98+XmhQGjvc4TiUYwahKC5BwopiqCgw+3iSoQSrdrp9xIIZRGK4Mg8QNS0qzbuvvzZT9sXry7buPfiqStdNS1CqcaeJACBEA5RFkAcQoICgMIRIlOZuMXWazDoHQ5HJpNJJtOufq9UrKiraTx7+uy5c+XlJ44e2rxu+Tuvff7E3Lfmznx87qyp024tHlGSX5Cfl5eXn1cwpLC4eMjwYSWjRo0df8f0ex5/+rlPPvti1eq1O3ftPXP2Qk1tY2sbvY3WxRfLrH2uYDThcHkkCrXT401jOEQIUIgEuZGEJKQICFNZzN7v5gjFOlNvIBIlrqWhIULhRNJsdwqlCgaH197ZVdfSQuewNebeOIYRkCLJnEQUEICkAIGc9lhbS/emjaoL5VmHBaaTEOCAxAAEOVOJFEa4vAGZSlvT0Hy1pq6Tyeqx2sKxOIYTOQM0HFIYgASFCBJabFaRRCySiEPhEEIIQEBAgAGAAUhASCJEIBRJI6kucOBU209rjnz23fbvVpTtOVLd2q2yuKLRFI6TAADo9Xg0GpVKLetzWiJRv8fbb7ebTUatViUTcVhttVWn9u5e8+3XH77w3PvPPvnG4488cf/sqRMmlQ4bVVhYcr0OLz8/v3BIYXHJ0NLRYyZMnnzf7Fkvvvj8p58s/HnJ9xs3bjx08Gjl1TqxSG40mNUqnUAg1mh0qVTm/zZtTyYydlu/SCirr2uurWlUKrQ+bwjLAgIHOZLvL6MOSKUSmT6Hm8cVabXGRCJFAgApCkCIQ0hACgCIKCquU5mO7RNsWm25chYNOCPuPoNWw2ay2CyOXK5wOp2ZdDqVSud0rGq1Np3O5lSq12ZATlWACIIMh6NKpVooFHu9/mwWu155lrvybDbr9fk0Wm1Le2tldZVIJOrv70+n0wRB5K52UOwAIYQkCUEslRbJNAKRym73ZDM4yultIchNGYqCRCIZ0BmZh09wy04mhEYUJaJxxJC6dh9vXrRy36ffb964u7yiiS9UO7sFOoZAa+4PRzMkgRAGETbolkyQYNB82GK1CoVih6MvmUwiioI5C2xAABLPuQUn0wm9ycDkch1udzKTSaZTVqtVJBJ1d3eLRCKr1RqPx9PptN1u53A4JpMpGo0OfsH/LUiEYNbrcrQ1cPbvEZ89iTmtKBOnSHxwMMnc3QEcxzxev1gm5wpF/kAoEAz2mnu5XC6DwRCLxX19fYlEIhqNisVilUp1Yz3fjXYtCCGSBG63TyHXCviScDiGrol/r0fu+ZAk5Xb7OBxeR2s7g06XS2XmXqvPG06nCJIEFCQokEUUQcQiPrlEfHS/uGw7aVCgWIgicBL+dUqEEI7jfX19Eokk13vtP52RghAmEnG93tDRQWexOGw2l83m6nQGj8eXTmdJkswNHYYRdpuTyeBZzI5kIpMzL4S5z3iuZxqECCFfMEBndKt02lAsmjNdJCEkIMQhICAgIUAIeaK+k83nz7OqxC517Lpu95pn+N+Y778e/xsx340x+KXITTVIIYSy0ahVJLy0cX3d5o0xMT/d54j4fG7PgNfr9boHnDarRqXmcHjNza379pWtWLHi559/Xvzd9598+vkrr7758PzH7rz77vG3TBgxcvTQkuFDhhTn5Q/JKywuHj5yzM0Tbps2/cG585974eV3Plj41aLvVqxau3PXvuqaOi6PL5aIGxvr29paVEqZPzCQSEbiiXAinUxksRQGshBhCCUB0lgCNI6xslF2vLx73Zazn3z966If1q35ddv27ft2b92xedmKn955+58PP/T4jLtmz7h70sRbS0eOHloyvLCoKK8gPy8vb/iokVPuuH32gw889vRTz7/84kuvvbrwk4/Xrl9XWVstlkp6zb29FrPFanE4+4KhsNHUy2JzxRK5qcdqd7gEEnl7F7O5nU7rZkoU6j63J5HBApG4odeq1pucA96cDUEigwWjsQGvr6fXLBAJ2+jtZy+Wb9q65bMvvnrlldeffub5Rx9/YtYDcyZMnjBqzJjhw0cMKx5amp9/U17+HSUlM0eNemzqlLcffeTTt9/87uuvVqxcsWffvqtVNTyRRGfsMZl6pVI5ndbVUNdIo9G6GN0cAV/Xa+jzuLzhkD8SDkQigXDEFwprjUY6i8ESC7SWHk8k5AwGnMGIM5QyOkMcueVSA2/z3kuLlu/9ZPGWH1YfOHSmWaR1DoSxNIkIhDAA01gmnY2n0lH3gIPHZ9bVV126fP7KlUvH/jy2ZesfPy9Z8a8PPnrmmWdnzZp1++TJU8aMmTas5LaiIeMK84cU5BUOLxpx8+iJk2+55+67Hp3/yJuvv/3Jx18u+vbHH39evm3P3sr6er5YqtabdCZzj9VhtjmNZptYrmJyBZ1MDoPD7+hiNrfTVTqjJxCKJTOBUNTrDfr8IV8w4g9FfKGwy+vTGIx0JkskU1gczkAk7gtFBvxBTyA04A+5vAFrn0ulM3azeVdr6y9W1zR1dept1oFgMBSNhSJhXzDg9fuSAS+m0wTqahkbNkhO/OlVSGLuvkjA4/N5/EG/LxjwBILeYGTAH+q19dG7WFW1DVV1ja20LiaHL5EobDZnIBSNJNK+cNQbCA94Aiq1lsFidXZ3mXp7fIHAgM/r8nrcPq83d6hwLJQkPGHcYAt3C3ppnJ5GuvbUxe4tuy/+tuX4gT8r61o5QplepTF0dNBPnPhzx84t27f/vn3777+uXfndd18v/Nc7r7284In5c2ffPf228TffUlo6dujQ0UVFwwvyhwzW1ZaMHXvLtDum33fPrPtn3//EE0+9+vobCz/9dNHPSzZu33bmwjlaZ7tUKtBqFEaDwWy2Oewuryfk6vdqtXouVyAWyz2eQDgci0Ri4XA0FIoEg+FQKBIKRr2ekNXSx2LyqirraqobOtq7JGKFzer0+YLhcDQcjgaDIb8/GPCH3S6fQd/b3cUWCWXOPncwFA2FY/5A0BsMeoPhUCCChcJhMU9/eDdv4y/68j9TZn3M2+9xO829PWKxiE7vbGlpEQqFarVaoVBxuUKFXBMKRqPReCgU8fuD139CoajfF7ZZ+/g8MZPB7TFZBwZ8wWDI7/cHAoHgtfD5fA6Hg8PhVFVVNTQ00Gg0gUBgNBg9Hk8ikUgkEuFw2O/3+/1en9/ncLrYHDGTKdJqzZ6BQCgU8fv9/mDAF/D5fJ5wMBDud/VL5F37DnVt3eNsoCd6XLFg1uZOSvWeOpp859HKpeuPfLNi7/drD67aeubIhU6hLtAfRWEMeWOkOxjv9/ndPo/P7w0G/cGgX6NWc1hsvV7vdrvC4WDA7/P7vH6fzx/wBcIBfyTQ73WJ5dJWGk2t17l93kg04vV67Ta7VqtlMpnt7e2dnZ0ymSwnUFUoFH19fZFIJHfXXq/X7/f7A/5AwJcKB2M9BnPtVebu7dxjh4JaRXzAEfUPhDyekNcX9PkC/oFQ2Of1DRiMPSw2l8Fk9/X1+/x+t9vd09MjkUi6u7s7Ojq4XK5EIqHRaHw+32q1hsPhWCwWDAa9Xq/P5wsEAn5/IDdtekwWAU/CZHDs9r5QKBIIhEKhSO4Pvy8UDEQi4UQ4FLeY7UwmW8jjS4UiHodLa++k05kyudrh6AuH/IlYEE9GkwNOG7uLtXc7f9tGIGCgPks64A+Ggv5gMBAI+P3+UCjk8/mMRiOHw2Eymf39/cFg0O/35yZAIBDw+XzBYDAUCjmdTrlc0d3N1Gr1Op1RKJDQaYz2NjqTwTEazAF/OJnIRCMJg763rbVTKlE6+waikWQkEgsEQ15fwOMPeINBXygYikUtDnt7J10slzlc/YFIOBAJe4MBT8DvDQb84VAgGA5GI2q7oazy6JmuyxKXKg5SBIIYmdso/l3P9/9E/I35KAjhtd5rCCFEJpJ+nbZ+57aqdWt0lZdFjQ3NtbXnL144ceLEvj171v+6dtG3i95//1+vvvr6vHnzps+YPnnK5JvGjRs+fGRB4dC8vIK8wiHDR4wcf8vE22+fNmPGPTNn3f+PeY8+/9Kr73/06fc/L9+w+Y89Bw4fP11+paq2saWDyeJptAa7o89mt3N5XA6HrVYr+pxWl9thtfcaegxqnVamUvMkCjpbWNvaffRs1bZ95eu3nPz5l7K33l9y9+xn77hr7vQZD82a9fCsu2fdO+W2O8eMmlJUNGHI0PGjbp4w8fapd9wz/e7Zd983Z86D/3jy2Wff/+jDn5Yt/W3j+o1bt2zesW3n3j1Hjv95ufJqF4slkkoUKpVGrzP0mEzm3h6zhScQNbW0dTM5CqXW2GMVyZRdLG5LR2dzO72TyRHJlEqdUShTttG7K2sbrtY01DW1Xrpac/LsuQOHjv6xbefyFSs/+vij199646nnnp79wP2Tp04dMXJUfsGQvIKCvKLCouHFY8eNu3XS5NsnT3743vvefOzxb1597esFC35+682jv629cuxIbcXlurpaemeXSCzTGEw9FpupxyyVKWi0zrra+tbWtoamppqG+tbO9k42g8FjM/gcjlAglMoUGg2Lz6ttaqxva+nmc+R6tUSnlBo0KnOv1upQ9fbzlba6dtnBky2/bDq9eMX+peuO7Dpaeb66s6VL1M2VNrXTr1RVni4/c/TPw9u2b/nhx8Xvvf/Pl15a8Nxzz8x75OF777tv6tTbx44dVzx0WH5BQfGQwnHDSu4ZO2b2+HEzb514z4w7H3nq0TcXvrP4x0W/rVuza9eOP4+dOH/u8uXLVeUXLlc3NLL4fI3BZOi1ao1mtd6k0pkUGj1fLKN1s+qaWitrGy5cqSy/eKWhpZ3NF8nVepXGoFLrlSqdTKkVK9QimUIkU3SzudX1jc3tdDZfJFfrpEqNWK6SKjUylVau1snVOpFM1c3mVdY2nLp46ezVijYWg8nncwRCvkgklMkUKqVFrXAxuizlZ2lr1jD27la3NfVIhXqVXCmXKZQKmUopVaokCrVMpRXLlM0tHVcray9X1lTU1FfWNNTWNdHpTDZXyBGIuUKJWKZSqQ08vqi9g9bY3CQUCXVGvc5k0JoM+h6T0WzW95i1JovGZBererq4ytoWbnUT70Jl9679FV/9sPnFN79e8Opn7yz8/stFKxctXvrBBx89++xzDz8894EH5syaee8dt99287ixw4cNLSrILy7IKy0quLl0+MTRo6fcdNNdk2+dc/eM+f946InHn371tbc/+/ybpUtWrPnl19/Wrt/6x/bdZfv3Hzt29MyZioY6jligM2otFqO512AymYzGXqPBbND3KBVqLpfX2tLR3tYpESuUSo1KpVGpNAqFSi5XyuVKtVqn0xo1akNXJ+tqRc3FCxUVV6obG1q7ulhsNo/HE4hEEoVcpdHodVqTQq7hsAV1tU3XjqZVKjUyuVKqUMoUGpVSZ1epzS0N4l2bO1b+wC3bZubQexQSnVqhVMh4PG5bW1tlZWV9fX1ra2tra3t9XXN7W5dCrtHpTHq9SaczKJVqmUwhlSqUCq1CrhXwpc1NHfW1zVyOUCZTKZVquVwul8sVCoVCoVCqVGq1WqlUdtI7r169Wl1dXV1dXVdXR6fTuVxuruRfoVCo1Wq1WqlSKcViWWNjR319e1cXTyJWKhVquVwhVypkcplUKtYo5TqxWNHSVr9pa+Pq9ZrTFy3dvB6lQaEyydRWlthU2cLfc6J++e+nPl+65/1F275YdnDzwbrzDWK62Co2DCh6++WGXrFSLZHJ5TKZUiHr7qQ31jewWCyJRKxQyuUKqVQmkUilUrlUrlLINUqxUtrW2VFRU0lndEnkUq1Op1KrlUqlRCKh0+n19fVVVVXNzc2NjY3V1dWtra08Hk+tVms0GpVKJZfLpVKpRCqRySRmrcrGYyvLT7Vs+q1t51Zjd3uvlK+XidVisUoiU8nlSrlYo5EplFImi9PQ2Fzf0CQUipVKVe44fD6fRqPV1tbW1dU1NDRcuXKlrq4uhzJ1Op1Go5HL5TKZTC6Xy2QKpUqjVmu5HGFLc0ddbZNQKFartUqlWqXS5p6dXKZSKrRqlUGtMgj44paWNkZXN4/NZnR1N9Q3V1XVNza1dTMYfD5HJGAblJJeiUDeUN22dX3XbyuDdRU+Hsskk8hkUqlcnjtv7lnzeLzm5ub6+nqpVKpSqXLXo1Qqc7eQ+0MsFtNo9IaGJoFAJBHLmd3c5qaOmuqG6qp6WgeDxxWJhDKxSN5JZ1VV1nd1smVStU5rUqt0crlKIlWI5QqxQiFRyFU6LV8sulpT3UanCaUShUat0KhlKqVUqZCpFDKlUiZXyrUamoix+czO4x3lYpcqBpI4ghh5Q+81QEBIUIj8G/P9t+J/O+ZDN/bbpRCCFEpnYubei+t/XfPSguUvPP/uk088NnfufbNm3nXX9Cm33jp61Ii8G6KgsKCouKikZNiIEaPH3Tzxzun3zH/yyfcWfvjDTz//9tv6P/7YvntP2f6DR4+eOF1Z28Dg8IVSRW55VmoNKo1BpdYpVRqFUi0SSxubm+vq69raWroZNBq9taau8kz5qYNHDm7fveuXtb99+vWiF19/56HHn717zmPT7p4/bcb8CVNmF4+YlDdkVF5eSX5+SfGQkpHFJeOLh04sHHrX2EmPz3124YeLl63asmFz2dadB8oOH790tbKVRmPzeTyRsK2TXt/a3Mlisnjcbjarqa31UmXF2Qvnr1RVttFpXKFQIJG20TuvVtc2tbSzWHyJVCmSKngiKYPNa2qjXa2pP3P+0oEjf/6xc8+adRu/XvT9ux98+OKrbzzy+FOzH/jH9Bn3TZw0Zdjw0uujVFhYUFQ0dFhJ6ZjRN029/faHHnn49Xfe/PLbb3/8cclPi7/fvW5Dxf5D7SdOlW/YWL5hvaqp0SaVmHUahVwqlkh4AmEXi81gcRhMdls7rbqmrrKyhtHN6mYwWzraG9uaa5pqL9dUlF85f6HiUnV9XTeb1dHVVVVXX1Fb09TRxhZymSI2Q8hiCDlMoYAjUQjkJom6r4vXc/oyc9lvR9/55JcX3/7mtfe//ddnP36+6Oe33//oqedemPPQ3On33HPrlKkjR43NH6STch55hUNLhg4bXnrTzePvmXnfgmef/vit1xa/9cpPb7+67JP3169ZsWv/7jNXzncw6GK5WK1VazRajUYvk6na6Z31zc1Nba3dbDaTy+9icWndrE4Wh8UTcgRiFk9IZ7Cb2mhXqmpPlV84cebcuUsVNQ3NtE4mi81ncwTdLC6tm9XeyaAz2M3t9IsVVVdr6pvaaF0sbjeb183mMTj8LhaXzmB3MjkcgZgjELd2dF6sqjpz5XJ1S/PV2rrzl69cuFJR09hI76JLWd2mpgbDieMdq1d37NjGr6qQMzslXBaHyWCymEwOh8HmdnQxO7pZHV3M2vqm6tqG+ua2VlpXa0dnU3NbQ0PL1aq68ksV/4e994ySotrbvodhZshBlCCCiAkVc8aEWVTMevQYMEdMIEgSQRSQLCggYUhDmMDk1DPTOec0nbunc865q2rvqv18qJmRc+5nvet53g/vedd9u1evBTQ9PdW7dvX+1T9cV825+pb2Lg5PyGRx2zu7GprO9zJ7BGI+XyLgCvlMLpfBZLV2MuoaW47VnNu7/+hPm3d/vfLHDz777o13li5+6YO77ls8+6o7x06cO3LMpeWjLikvn1BWNlj/UFZWWV4+umrU+DFjJo6fMGna1OnXX3vNow8seOeVF5e8+MI/n1n0+dtv/LJmZfX+308dr2lsbOvt4/K4IiFfIhBIBWIpi89vYzBqzjeca25isJl8EU8o4vG4bA6Hy+HwuRwhm83r62N1d/c0NDQ31Dczupls9mDai8PhsVgcJpPNZnN5PKFQIO3q7G2ob25uam9v6+7sYLQ0t507V3fq1OmzZ2vb27q4HKFYJOfzxN1dfWfP1Deeb2UxeWw2j83mMlkcJovD4vC5XKGax1PXneFvXt/05Qedm9Yo2hrEvV08Vi+HzRQI+Dwer7e3t6urq7W1ta6u4Vj1yePHapqb2vt6OQKBRCKR8fkCFpPD7OOyWXwOW9DXy6mvazpzuo7RzeRyBDyegM1ms1gsNpvNZrM5HA6Hw2Gz2a2trfX19d3d3T09PV1dXZ2dnY2NjWfPnj1z5kxzczOTyeRwWDwel83m1tY1nznT2NzU1ctgc1g8NofL5nKYbCaT2cvnskR9Pdza2jMrV9V/vVzxxyFtS5uUye5lsHqZIo5QI1TamFJbHUO9q7rroxX7nv7nmidfX/nWl7+u23G6+jyvlavuFWu7uRIGk9/H5LI53Obm5jNnzra3t/f29bI4TBaH2cfq6+nr62X2MTlsFo/by2Wdb2s6cfZUY3tTD6uXw+MymUwWi8Xlcvl8PpfL7evroyn5yJEjx44dq62t7ezsZLPZPB6Pw+Ewmczevt6+vl6lkKfr6ZQc/P386uXnN66Wt9QpWd0SVi+/p4fXx+Kx2VwOUyDk8Pjsjs6us+fqz5w519XFYDJZbDaby+UKBAKBQMBmsxkMRlNT07Fjx44ePXr69OmmpiYGg0HP8NDgcLl8Pl/Y3dVXX9dUc+pcbw9TIBBxuXweT8Bmc3t7mWw2l8vlczlCHlfUw2CeP9/U0dbO6mMK+QIOm8dgMNvaO5ubm+vqztacONJ2/hy7uYF14mjLD993rfx64OQRc3uLqJfB6GH0MplsNpvJZHI4HB6P19PTU19ff/bsWTabTeejh/+Lw+FwuVwej9fX19fY2FhTc6a7u4fD5rGYPC5HyGbxGd3MjnbG+YaW0zW1p2tqT544e+L4mc6OXj5PzOeJOWwhi8ljsjh9bE4vm93DYnKFgu6+3mOnTtY3NTKYfSwel83n0Q8ml9PHZvf2sThCQTO7c/2hXw50Vku86iTM0fp8dIKYgAAAnIR0+c/fzPefGX8z3wVrDZIIUgjH8y7n70u/eHb27OurKqeUlY0cJrwRIyorR44ZN+7i6TOuue6GG2+55f6FD775zttr1/2wd98fR6uP1zc293G4Kp3eMeAOBaOxeMLnDxpNNpFM6fL6ASRzJSyWzgYicU8g7PIGXG6/0+UxGM1cnuDosWM7d+/csuWXVatWvPf+O089/fjd995x3fx5s+fMnnLJxWPGjR9ZObqsvKpsRFXZiFFlFeMqxkwcO/miabNmXX39Dffc99CSt9///otlK9755LUHFj1915PvvPbFzh0nu/o0emvME8qEE5lYMhuNJ0PhqNsfEEil3Uym3mIJJxI5rBjPpB1el1yj7OOxhVKJ0Wr1hcI6g7GXyWax+XKFVt9vZrK4tXUN+/44sHLVujffevfhR5+84cZbZ8+5atr0yyZOumj02HGVVaNGlFeWjagcUV5VPqJiVOWoyZMmXTHn8rvuvP35Z595780lq5at/n3P/vr6hj42U6yUaowGhUbDZPRwm9sldc2yU7Xnf9rcsmVrQiaDoUAxlYiEg6FIOBSJ+ELhYCTmD4QMJjObze/u7jMazT5/IBgJ+8J+d9BjcVn4Mh6DzWDxWQaLyWi1KTR6iUJttNpCsZg74LN7BswDVq2xny+RtnT2nDjdtGX7nx9+tvbBx/8x97r7Jk+/dtykWeMmTB83ceqo0ZNGVowvr5hQMebi0RNmjJ84c/TYqRMmTZt75VUPPHjfG2++tmzl8i3btx6qPny+rVHAZyrZ3cxj+9t/29p9eK+S18vm9LYwOvhSicFm9Uci8VQ6lckGQyGRRMThcxRaldvv9YfDnkDQGwz5w5FANOYPR/3haCASDURi/WZbdx+7obmtrrGlub2rq4cllCgtdpcvFA3HU+F4yheK6k3WXjZPKJYbzfZgNBaIxLzBiDcU9QbD3mDIGwyFo3F/MKzTG9hcPofHH3B7LDa7WCxt7+hq6+jkcTluvb6o0RQYPaqdu9XV1V6xMON1p0LBoNfj9Xk9Pr/HF/AEgp5geMATkKt1Ermq32yJpVIFDMsXioUiForENQZzH0fQy+aK5QqpQskT8jt7O9kCFkfI6ejuPHX69M7dv61ctXbJex89+9zLDyx8/Kbb7r7iqusvnjFrwuSpY8ZNrqyaWDZidFlZZVnZqLKysSMqJlZVTRk3fvqki2ZPvviqq6+794mn//nNil+27jq8/3DNqZq6jrZ2CZdjkUk4DbUntm1pOfi7jtWT9nvTkVgyloonMrFYMhKNh6LxcDzu9vsUOm1ta3P12TPn29oEYqHZYgoEAvFYPBFLRiPxaDTu9wdNJguXy+fyhE6nJxyOxWKJcDgaCkWGH/Q/9XqDUCjRaPQejy8WS/oDIaPRLBCI2to6Otq7BXyJ3ebyeUN2m4vDFohEMrvdGQpFItF4KBwNhcOhSDQSiRVi0YRKYj72B2vjSvnhvXGDOulx/Zmc1gAAIABJREFUxoL+cCjgD/j8AV8wGIzFYn5/QKPRtTS315yqbW5q57AFWk2/0+mORGLJRDoWS8aiiWAwMuBwicVSLpdvsdiCwXA8nqDTmnSqcTi3K5VKadViv99PP2m322UyWVdHZ2tzS083Q6NRud1On88vEss5XLFSpfd6AtFILBwOhyLhUDgUDgUSsXDc7/EqZT3bdzB+2DBwti6jM+TCkWAwHAjGAqGkP5oJJIqeOGby5do4/XuOda7+9eT7325//eONHyzbvv1Qc6fA1O9O+eKlaKoYiefUOhOTw1Pr9E6PKxwNhsPBUChIj0Ao5AsHB3xuqUbO4PTIdfIBryMai4TD4VAwFAwG6XxlIpEIh8Majaa5ufns2bP19fUMBkMmk9lstmAwGI/HY/F4OBzKRsMpc7+l4Rxjy0+9v233K0Upz0AqGIj6AtFAKBoKRcLBRCIaDocMRhOLze3tY9lsjnA4HI/HIpFIOBymU6XRaNTlcjGZzMbGRjrsx2QydTqdy+WKRqPpdDoeT8ZiyXA4ajLahAIpi8mz2QboXDy9hILB8NCiioZDcavFweXyVUqV0+4IB0PhUCQUjoYjMb/fbzLqOSwGh9HJaW3uPX6k86d14q0biwIWcNoyoYA/4A+EguFwOBwO09n5/v5+mj69Xm88Fo+GI6FAMBQMhkKhYDBIZ/ydTqdEImUwek0mSyAQDoWi4XA0EolFo/FIJOZ0ehRybWdHD419fJ5kwOGJRpKJeCYeS4fCsWA4HIyEA5FwJBG3Dji6+3olCrnD7fKFQoFINBCJBKORQDQcCIf8wWA8m7SGHPtbj1UzzwpdyhTIEYjEaOYbdC2h07t/M99/bPzNfBesNZJEkEQ4XvJ6qleuePPGGxdeOvOBefPuv+POBQvue+zxx1966cUl7y5Z+vXX6zf9/MehQ7v27d13cH9rZ4feYAhHoslUuoTj/7ZOE6lMv8nax+GrtXqnyy0US1s7umrO1R06dnLf/j9pAeRVq9d+9Mmni59/buHDC++55+7rr5s3Y8a0MeOqKkeVl1eUjawYMXbcmBmXTr923rXzrrvupptvvvf++599/rk3l7z1yZefrtm4dse+3dWnTrH6uGqeTNrI+GP11pXvfbf+ux17dp09dZbd3qvVmAPRND7sAEEiZLbZeSKJxelKZHNFCOK5jDvkVxq0je2tR04cP3D48PFTNb/t++OHHzZ8t2L196vWfb9q3bvvffD88y889NDD119/0/Tpl40ZO3FEeVVZWWVF5ZgJkyZPm3Hp7DlXzJ17zU033/7oY0+98fqbX3z2xdrVa3Zu31Z95FD9uTN1Ned6WntsRnsqkcIAjlEEgVCBIKKhcMTk8AsUhvrWxh9/rv/hR29fH+HzIKwACAxAgoCgSBAESeIEiERjarVeLJInk5m/Th+icnjW4bUp9XKhTCCSSRh9zDO156tPnD55ura2vvHw0eo9+/Zu2bZ11dpVn3z26Wuvv/HkoufuuvuhuVfeNOmi2SOrppSVTygbMbZy1MTJU2ZcNuvqmZfNm3TRFZfMnH/dzY88tfjdt979dtmKn3bu/v3U6dNdPV0ytcI8YPFHfKlcEoI8HvcN9LYoav7UNJ3Ohdx+v0uhVUnVaplWpzWbnT5/IpNJZlJqrUqmkFjslmwxj0GQx7ASADhJ4pAsEqAIBp3O/eGYQCLni2VSpUatN4rlapFMpdIZLA5XKJYs4LAEKH84JpQq1Np+fyBMkCROogIOCwQsAlgCoIATBCQLJczj9ctkCplUkcnkCvliOBQxGcwKhUoplw9oNDGxONLSIt2xw3TubN5mRqUCokiKljejKHJoEQOE7G6vSt/fb7ZEU6lcsZhMpUPhiL7f1N7Vs+/AoU1bf934y+b1P21cseb7z7/+7PNvPv/480/efOutxYufv//+hdddd9P06bPGjb+oavSEiqqxIytHl1dWjZ84cebMmfPmXXfLzbfec8+Cxx9f9MILr/3zzQ8+/vjbTz5d8c673zy1+L1Fz3+05ON1W38709KjNNoj8XSBIAACAOGYRy7tOnxAcrYmolUhOKhyAiiEA7JEgAJB4CRM53M210AXq6+xo53F54tlMrVWYzKZg/5QPlMgCbr+nQiFwlKpXCpTpNJZCOn2CDisJAYABAASBHC7PWqN1m53ZLI5hBCEVC5XCAZDBoNJLlfJJCq9zmQy2vQ6k4AnMfSb08PvBuBgpyIkEQVxp8Vz/hTv1/XamsO4d4AqZClIQICXsEIRK9CS6TiOu91eDoff1dkjFsmVCq1Grdfp+p1OdyKRwnGAECJJKpXK6HT9Uqk8EAiVShhCaFgimHaGgBBmMhmDwSAUCt1u93DfbrFYjEYiNotVpVCKhSKlQm409lssFh5fLBIrHAOeUpF+NwAgLf6LUyRBlXJ5l0N0YD9308+Bhibo9iJIAQBxAmI4LGAQIxGGUIZAGmuwi6dtZWmP1XO3/n5+2Y9/rvzl2K8HW042C4Uaty+OFyHyBNIqndXm9MXTGUBCAAgAhtRoAMAAkS5mjXYTV8I1O83JbJJEJEmSEED6ZXT7AkmSHo+HyWSy2WyxWKxWq1UqlU6ns9vt4XA4l88DABCiiJDf3dHM3LGZe3BvxmaksilE4CRGkBgBcRwQGKIgTuA+f1AskfEFomg0TuvaDNmqDfpQZ7NZqVTK4/FkMhmtjaJSqQwGg9vtTiSSw+cl4A+rVXqxSBaNxGmdnaGFNLicAIAQUOFQTCqVWy3WZDwOCJxup4cUAhDkcmm/Z8BpMRokQn7t6bYNa3g/rSnxelHIhwBOkiQY0gVECBEE4XK5JBKJRCLJZDJ0EzSkp3NIzwVCmEwm9fp+Lpfv9wcxDId0+wqk6I5jHAPxWMpitrOY/Npzjb09HI3a4Hb5U8ksjsO/OudJCBAVikU5Ar7eZIylkkUCYJDEIMRppzYIcIAjhCKF+PHecye49UKnMgXyYDjOR7tBQ/A38/1nx9/MN7TW6OZ0CBGGEQF/+44dO996e88HH57YsrXuxMm6uoZuBkMilZgsZo8/kMoXKIS84ZDeYnIH/Nl8niQpAgCcIIqlUjqTc7l9Gq1BIlW2tHXtP3R04y9bN2/dvnnz1g8+/PjZ5164f+HDt9559zXz5s+8bM6kyZdUjRpXNmLkcNdhZWXFmDGjJk4ed+ll06659so77rht8fPPLv3qiy2//vLTzxu3bttSXX2Ey2MZzDqbyxrNREskNnhxEAgFEsKzbce3HjxxoH7Xzpo16w98uXz75p2nzreJLLZwKl0kACAA0BlMbV29vRw+TyzliMVN3Z3nWpsO15xYs2H9y//4x533Lrj9jrtumH/TnCuunHLx9HHjJ1eNGkd7jJaXV1RWjh47duKUi6fNueLqG2685d4FDy5+8eUPPvn0u1WrV3y/dsvWHedqz8tlSq/bm0wkISAQBXLZdL9ar5VpE+EkICCFEEbCEkXhFEXiBEoXCIfPxWA3bfj52DfLZCdPhNQKPBkjIYYQSSGSoEgKIUiSsXhSo+kXi+TpdBYAWMIwDCvFUzGbyypTS3rY3ecazu78bfc3y7/7x+tvPbv4pcefeOb+Bx6+/oabZl8+5+Kpl1SNrvwrKV9eUVk5ZtSoiZMvmjFn7nU33nLnwsee+ufb73/z3drPv17zzIvvPrn4vbc/WLN119mmdkW/JZrH0HCDMEQkbROOEEEk/AOMJvHh3xTnjoF0FBDFUCTUb7XwJBIGm80XSywOhz8cUqoVMoXUarcUcQwihEGSoCg4JOdBtzwDhHyhGK2xF4olcyXC7Q8pNHo6gavQ6H2haKaA+cMxvlim0uj8gSDdY0v7sYLBv5MQIQzCcCQmlytFIkk6nUUkQiTCi3g0GnPYbSa53NTRoTlyuGvjj+rTJ7N2CyzkSJLe5QmcIDAcxzAMI4hkNiuSyc+3tJ6pq2/p6Gxt7zx7rm7/gT83bNj04UefPfn0s7fccecVV18zbebMSRdfNHr8mIoxo8pGVvy1kCvHjBo1btz4yZdMvfSKuVfPv/GmO+668/kXn/vy66Xbtm09cGD/yZMnW1vbOBy+Sqm323z9BjejT759z6nla3YvXbFjxYYDh0/3SrWeaLZEkAhBhDBoF0mb9v7GqT7iEQtRLo1KJYgTtJh2CYASICCi8qWi2+8TyqVihczucuqNBqFI2NPTI5PInA5XLpMnIUkQIBqNy2QKqUyRzuRIknbZQiStSzEkwIEQ8vn8arXOYrGlUv+iCYLjRCQcMxqsIqGM2cdhdDO7u/r0OmMuVxjkEkSSiAQUhZMUQhTmdfjaarnbf1TVHMK8DoQVB11bKVrQhEIIYRjm8fhkMoVcrvL7wq4Bn0atZ7E4PJ5Ap+uPRGIYhkMIs9m8VqsXiSSBQIh2vBj+HhvczBHCMMxsNgsEAqfTSQt5DA8SwEwq7XQMSKViLpfNYrGaW9qZLJ7N7qK1WgZ1Q0gSQoJCABFFwu+RHTrI27TJX9eAe7xosEWUtpwlIaIIkkrlcaXexpPq7b5kOEXZfIVGhvLn32o/WbH7/a82/7znTBtTZ/MWzANJVb/H5owkMiWAEKDIIRswSG/4RaJkdphZfLZlwJrOZS488mEmIEnS5/MJBAKj0UiHSA0GA5/PZ7PZCoXC6XTmclmKorBIyNPRzNz+C/fg3rzTigoZBAlEQARICgBAYAiRABDBUEQilfP4wlgsAcG/C24jhDKZjEQi0Wg0kUgkmUy6XC6ZTEZnk7VabTgcxXECQhjwh1VKnVAgjceSQ9P47w+EEL3w7FZ7Jp0eNCuBEJCQpEgasRBeSvvc/YyOtg1r2pd/EW6owU06Mpuhpa2HJwEA4PF4JBKJWCweVBMc1KSgs1aQnrFUKqXX93M4vEAgBIY+HX0wQxLXCMeg3eZqb+tua+3sYbAEfInRaAlHYgSAJEVBRNEiXOF4jMnlaPr10WSCoChySJ8LIIqgSED39mbjx3rOnuDUDTMfMcx8EJIkoKi/me8/Of5mPjTYsUuSiF57OAZDft7BA31btkQYjLzLUyqUcGzw/pIeAKFkPi9RKhuam87U1ba0tXd0dtfW1R87fnLPb/tWr1n37nsfLn7upUcfe+qOuxdcfd38S2fNmT7jsqlTp0+YMKlq1Jjy8goaocrKRo6qGjd50sUzZsycM2fOzTff9MRTj3/6+ScbNq7fuWfbgT9/P1lzrKmlQSDiWu2mYMin0alEEqFWq04kE5CCBAX//bLIpDUt7cxTdV6zNxjIy9XevQebPvtmyzsfrFqxetvefcdOnWqorj69es2Gf7y55LmXX3v82ecXPPLotbfeesX182ZdecUl06eNHTduRPnIocMrG1kxevSYiRdNmXblNdfdv/CRN956Z8XK1Vu2bNu774/D1cdPnD5zpq6+paNbolDZXV6pUsPmCrk8kVyhdrrcheJgdCGby0rFch5L4HH68oUioGAexwoEgQFI4SQiSJTJlyx27oFD59b9oDl31s7nuI36kM9dKGSHPxlBIYvd2dndd6rmXHNL2/nG5pM1p3/f/8eadavfXvLmU88+ee9D99102y2z586dMnXa+PGTxoyZUFk5dsSIyqGawoqLLrpozpzLb75p/kMP3v/ySy99/OEnX3z+5bp1Px48dLS24XwPm63S6QY8PoPV1dLN37rnxNLl2z78fMuaH6tP14mcvr+E5ABFYkSphOcRLBLxgLuvXXz4d2lNNRELIZLAcaxQzIdjEYvdKpZJeQIBm8tr7WhnctkWuw2DACGEk1Qew/MYXgKA9lQFCEEKhSIJhVKr7Tf7w1GAEAZhIpNzegNytY7NF/Vx+DKVVqbSMrkCpVbnD4UBQhhJ5jGiQIASgLQrK/1kNJnR6AxKpbZY+C862ARGuJ2hXkbfru2sowf7+UyfwzJgt6pVCi6X09nVfb6x+VTNmb37fl+1Zt2r/3jjoYcfueOuu2+57Y7rb7jxiiuunDlz1iWXTJswYXJV1V8KKWVlIypGjZ108bRpl86aednl8+ff/NSiZ778+utNv/zy2969Bw4crK6urq4+9ueff3Z1dZlMxlAoFI/HEol4Jp3KZbPFfBEQMJUqWm3+Xpais1fR0C7ZuOPUFyt3Lv1+5479tQyONhAsIBy5VZbm/Ud7j1Q7+TyUSpD5HIHhGCSLgCgSeIkgIKIKpaLH7xOKRTKlPBwLZ3OpaDRoMuolEjGfL5BIZDbbQDgcj0WTWm2/SqWJx5M4DiiK9iGlaNOL4cvd5wtq1P0Wsz2ZyNCidvS3BUUhAGChUIxG42azjccT1tU1dHYw+vWmeDw5vLkCisIARBSJ+1zBrkbe7k3K04eLbhsqZClIAIADkhbkIRFCpRLmdnulUrlapc2mc1iRyKSyLpdHqVTzeAIeV6hW6QccLr8/qNXq5XLlcJxvKFFB0n4VFEWVSiW6qXNgYIAW8qCGXWtJkoQkhmGJeMzpHFAqlc3NbQ3nW9kcgcvpLeRLwysFQkhSAOF53OeUHPiDs2GDr7YWd7kQCQHAIcAhKBHEoJZyNpfX6gx8odQ24E3nMAyiaKaot0Vae3S//tbwxXd7Pvxq29qfT+w91NHSpbZ5cnmCtm5DOAAYjuEAIylAIljCixabhcvj2uyOTDaLEBrWohnstqMokiS9Xi+Px9Pr9dFoFEJYLBYDgYBWqxYIeFweRyaThL3uvNPuZ7Rzdm3lHtybcZipXArhJbKEUzigACDwEkVBAIhQOCqTKwVCcSyWoE8cNfQrh+N8IpFIoVDQfrs4jicSiYGBAbVaxefzWSyOUqV2u70Ou0ut0otF8mg0Qcf56MfgvQRJ0UAeiyWUSrXD5kgnk3TkbjBESwKSJBDEEQWJTCqqkgt/29Gz+tuB4wftXa39UonZYo7EYsSQsj0AgNZqkUql2Wx2kPhpkCJptfBB4zitVsvhcILB4KA6N4kGVwEclPgBBOlyeZlMtkqlMZmsGm0/h8tnc3hard4fCucxjF7NsVSqj8NWaFSBSLgECIKi6K8vnKRwSBIAIoSC2fiR7tPH2LVCpzIN8hCRxKDfLgB/yTL/zXz/sfE38/0X5gMEFQ2Jjx5mbvnF2VAfUKmdNrtGo5MrFCKxmM3jtnd1nzhzduvOXZ999eXL/3h10bPPLH7u+cXPvfDoY0/cd/+DN99y26zZl0+cNKVq1LiRFaNHVIwqqxhVVl5ZUTl6/ISJU6dOv/zyK6699vqbbr71gQcWvvj8Kx9+8Ol3y79ft+6HlSu/37RpU/XxaoGIb7WbfX53OBJIpmKFUo7WDkUIpdKJgQH7wICDVnAtESCVy4XicXfAP+CyO41au4Bdt/3XA+vXt51r6Onmnjzd9smXG+6878VZV9x19bX33HnnIw89uGjBgkevnXfTxdNmjZ88bcykqVWTLikfP3nE2AkV4yaMnzxl2qWXXXnVNTfceNMtt95+7733L37uxX++ueTDjz5d+vXyTVu3n65tkMmVjgGXLxAMRWPeYNA64NSbrP5wjEIoXcBcvqBObxSLZTK5wmKzhqKhdD6dSKdkcpVIJA+FYrQW6F9XMy0/WCwWB5zc6uqzGzZITp2UNjeyWhub68+1t7f0sfpYPE5nb+/JM+d+2Pjz+x99+tJLrz333ItPPvX0Qw89fPsdd8yZO2fCpAkVo6tGVFaUV1ZWjBozesy48eMnXnzxtMsvn3vDDTfdfPNtd9+94Iknnlqy5L3vv/9+545tp04e72xv47C4ba3tTBbb6XLFU4kiXoSIDs+gSKooU9tralnrNx3/ctm+79cdOXyip5ejMdt9ySwOSIQQBSCOIEZEQ25mt+jQH6LjR0p+LwI4IgFCEAAsnU263C6NVsfhCRpbWls7O0UymT8czmM4TlIYhCUAigSgUyQ4SZEIRaMptVqv0hrcgRCgbewplC1idBkfXyLnCiUMJreprZMvlrr9AXpZwKFZHB4AoXgmr+03y+TqSDiRSmRjkbjfH3C63Ta7zWLQ97N6OYcO7F366Y8fLfnh2883rvt+5YplH3/0wRtvvPHiiy89/fSzCx9+9NZbb599+RXjJ0yqqBxVPrJqRHlF2YiR5eUVo0ePnThx8tSp0+fMmXv99TfeddeChx9+YtEzL7z4ypuffrFs+cp1y5avWrPmhz2/7W3v7FBpVS6PKxwO0XVFYonEbrf/JRE8dAnSf+TzRacrIJH3G6wBuzfTzdPuPdq8YuOBpav2bPj1xOlzTLXYwW0RnNl9tKf6tFsiR7k8LBQxDC9BEoOgBIgSwElEFUsln98vFItkClk0HoEUTlFYOhVzuZwajVYgEEnEcpVSr9eahEKpQqFOJFL0Tj9ohwBIYtCJFFEU8vlCGrXBbLIn4hmKFqiF1FA0DSGEIKTS6YzFYmtr62hsbGUz+Tpdv9vticXixVKJICmAEEIU4XeHGC2CvVvUZ6uLbjuVz1KAIABOkBBQg4prWAnzeHxSqVyj1hZyRTpsUyiUgqGwyWSViJVCvlQskiuVai6XLxSK/f4ghhEIDYflIO0SQZJksVgcZr7sIDkNvmb49pUkQaGQDwQCXK6wsam9ublDIlJYLY5AIJTJ5HCczmySiCjgPqf84B+8DT/6zpzGnA5EEgBgJMRIUCLwAiRKkMCKhXy/XicUCKwWWyaToc9rkUD+SEmksB+t6Vu76cTSFb9/sXzf+s01tc1SpcEbSuWLkLZjgRjACZIAJCgRJZvdxucKrBZHOj3MfCRNTsPM5/F42Gy2VquNRmkFb4RhWCQStNnMSpVcKOAZlLIBIc9Ud7rv15/5f/5eoON8BE6WMFjCIYbTzEcQeCgckStUIrF0CNaH4HgIQXK5nEgkksvlwWBwWJM5l8sFg0GLxSISSQQCkVyuFAllbJaAxxWFQ1EIByPHdIYXxyGOQwBIikKJREqt1tht9lQiQUJi0HcN0sE+nCKKCJFkIZvUqeX7f+P/tDbcUuvl9GmFfIFQoNHpPG7PsB2Iz+dTKBQ089HE/9d7AUBTYDwe12q1bDY7GAwMMx8t9DckMUgRBHC5PCwWx2y2RqPxcCTabzAJRBIuXyhTqU02hy8UyZVKwWiMI+ArtRpfKFgkcJwkMUhikMIGmY9E/xvmowCEQ9hHDDHf3327/7HxN/NdwHwUpMmPSsVFxw4f/fSjnW+9uXvZso0rv3/33fdf/cc/Fj//3CNPPH7HPfdcee28yZdMrRwzmta9G+zqLCsfMWJkeXlFRUXV2HETL75kxqzZc6+57sYbb7vz5tvvevTxp/755tuffb509Zp1v27bceDPQ62tHWqlzusOJBPpeDyp1eo1Wp3H58UBLYUPSYqAJAEgQQAMB8V8MWOzWUQiIZPJ1Gm1RpNJJJN39vWeOV9/sPrIrt3bt21ct/WbLz55+vHFd93++IL7HnnosTvuWjh99o1VY2eVlV1UVja+rGz0iBGjRowYXT5yTHnF+BEVk8dPmX35Nbfe8eBTCxe9tOilN157+8NPv1y2bsNPu/f9fuDPw8eOn+zo7BKLpUqVppfFZfFFOqMllkjhxGAQI1/CXD6/VKkxWOzZIl4CVCZf9Pr8SqWazeGy2CyZSm4ZsLqDfplaq9T0xxODor44QWA4kc8Xk9Fk3BfwGgwKRveJX37eufTzk5s2Ht3yy5Z1qz9Y8tY/Xn35xZdefOa5xfcvfHje/JsnXzK9avT48vKqsrKRZWXlI0aUl48sr6iqHDd+/LTpl8698pqbb7ntkUcfX/TM4sXPvfDGP99avnzFnj17Dx48dOLEqcbGZhaLo1ZrPS53sZBDFIkV8f5+o77fkM3nSERSCOKgWAIYBgEgEUGiYIRgcm3bdp//7KudH37+87JVe/b92SSQO0KxHEFSgESIpEAs5mX1Cf/czztyMO9yoGKeIkqAKEJYgiQOIEhlszanq4/DbWxpa+nolCpVTq8vlcvjEBIUhUGygBMFnMAgSSIUT6Q1OqNaZ3D7g3TOF4ckfSedx0AwmqAbOE7XNnQwenRGU7ZYIiAEtKU8AEWCyGNYpoCF4ql+i727l1Vf38zoZnZ19NTXNh4+dHTHrl0bf9q4ZsXyVR+9/9ULz75w6/w7Zk2fNWX8RZPGjho91J48nP0ur6isGj123IQpF0+7fM5VN8y/+Z5773vs8SdfevnVt99595NPP1+1eu3OXXtO1Zzr7Ort6eN2Mjg6g93pDhmMNplcJZHJ9QaDx+dOZ1K0HG0ilZQp5Fq9zh8IFEslHMcxDCPwEoGXAIFRJEgmE2azjSuQmB2+PEBFhHyJEltm33Hw/Nerdy/9dsv2zcd2//TnnnV72g6dc8r7URFCDJYIUIQQp0icAhiJk4gsFUuBQEAkEUvlsmA4hBFF2hmEoshsNutwOGUyFYvJ6+7qa2vt4vPEkUgMxwlEMx+kCJr5BoWXkc8X1GoMJqMtHksjClFDARt6Ox/e2lOpjFgs7elhMvu4NJCplBqPx5fO5uncLhFwh3tbRb9v0547XnI5UDGHaEijIEGRkCIRQhiG+3wBmUyhVmuz6RwkyGGWJwgyGkkaDVahUMpkslta2rq7e+z2gVwuj+iAHEmSJEmjAB33MplMfD7/wjjfcKiP5gKSBAghAKDRZGUyeW2tXSwmj8cTCYVis8kWicQxDCNJAhEFEHBrjhwUb9zgPXUCG7AhiiApHCGCInFAFEmIkRDHsaLRoBcJ+FazJZVMQghLGMRwiiARRCiWoRTaSPVp9rI1B978cNPS5Xt2H2hk8HSOQDZdInGKKkESgxCDACNwh8Mp4IktJntqqHKXLrcexgCSJN1uN4vFoplvOK9NkgAAPJVK2G0WrVQsb20SHdjX9uNa7v7f8nYzlc8gQFAYAUsYUSrR9XwEgQeCYblCJZHIh+n/3/gjn8+LxWK5XB4IBHB8ULaahkIAQDQaN5utIpGko53ReL6tq7N3YMBdLJboiiHaU7hUwkslnPbnXilQAAAgAElEQVQ9SybTarXabrWlEgmKBNQgewGSBCRJUKCIECQyqbBCLNm3U7ptE1QKKLc97LBJpBKegE87ggSDwXw+7/V65XK5WCzO5XL0wQx7AF8Y59PpdP8W5/tLVJykIKRwHAwMuHp6+oxGcyaTRQgRBAyGo0qtjs0XMLk8kUxucTjNdgdHwFfrtf5wiI7zYZDEIImRJE5SAFIIoVA2Uc04c5xTJ3Qq0yAHEUU37f6tz/f/k/Hfjvn+zWTj//wlg0ZEEFGQyqQE1YfXPrPorokTr5wwYdqkyWPHjq0cVVVeUT6Y8xwxcvSYcRMmT75k2tTZl8++/vr599yz4Iknnnr55Vffe//D5d+t/GXLtv2HjtY2NLV19dDiGj1MrsXi8Hp84XAkkUymszl6mxkeLqdHq+s3mi2BcMQT8OuM/XK1nC/iM3p7zjc1nKo5cfDgHz/9tGHpF5+/8do/Xn7hxaeffvr+hQvn33bL3Guvnn3FnBmXzrj0kovnTJ40d9zoS6tGjikfUV5WXlE5dsKkGdNnXDn3yuvnz795wYL7Fi1a9PLLr738yj+feubV2+554t6HXnx9ybLdB+q7ODqNxW9yeq1ur8Mb8IcjBqtZIBGKpWK3x10sYcFQxGCyiCQyFpcvkEgNFmsinc0W8VA8qTNZHG7fhZ5sJEnhGJ7NZCx2i1gpZYr4je0dTW1dXKFEJJGy2Kz6+vrq6uO/7dn3848bv1u69L1/vLL4wfsfuObq22fMuO2ymddfeunsqZdMHj9uzOjRVVVVtM1uWVlZWUXVmHGTps+YdeONtz208NHnnn/x9Tfe/PKrrzdv3nr40LH6uqYeBkuu0Eikyt4+TkcnQyqXB8OhaCweiUY9Pp9Gq+PzhVwu32A0BYLhSCQpl6sVSnUskcQIDJA4TuQJUAAQgxCQFCqUkMub44kdje3yc43C7Xtrv12999Nvt2/edaaFoXR4s5BECCOSMpn08J/s/XvTNhMqZBDAICjhRLGEFzFIlEiYyOVVOgOLK+jt47C4fBaPzxOJDWZrKJYoEiRAiKAoOicbT2eMFpvBYgtGY//bpQsoFIjExXJVW1dPY2t7Zw+TwxOIxVKRWNrV3XO2tu5Q9bGde39fu2HTex9/tujZF+67b+GCex+85eY7rr7qutmzr5hx6aWXTL1kyuTJ08ePu3z0qCurRs4oLxs/smzyxLHTZ0yddfnsmZdfftmcK66ed8ODDz/2z7ffXb5y9fqNP2/ZtmPv/gONLa0cgVCu1uiMRqPFYrbZ7U63LxCKxZOxeMpqd/NEMoc7kC3gBQxPZnJuf1BnMPJEQg6fp9Ro3X6/2+cXSWUafb8/GMJxQABQwjEAACBwQGAUSWRScbvNIhDwzRZbrkiUKJQnUTSP2wJJnsJ6uo65+ecjX364/tM3lu1ct5ffJspFBv0zMISKEBRBqQQKJCJKpXzA7xMKRRKpPBSO4jhOURAAjHZ8KBRKyWTG5w3qtMb21u6G+iYeV2i3OTPpPDVkZDhUfU9CSPn9QZ3OYDJZ4vEknV4cpj0IKQjoehAQjcalUrlCoXI5PYFAyGKxiYQSFosjFMss9gEsn0Mhb4rbLfl9u/p0dcFuoXIZBAkAcGLIw4BCqFgq+XwBqVSuUmmymfyQw9tgWA4QsFjEEom0y+XhcHjnzzd1dfaqlBq/P1AoFIYL3eidvlgsWiwWoVA4zHzoAuy7gPkoHMdNJotUqlSr9B6P3+l0KxQqNovH4Qg0Gm0oHASFNIoGjMcPyX5a7z1+FLOZEb3R0zk9SLuNAJzAjEaTQCAxmaypVIaiqEHvV0gCEmEAZYqkP5bjSawHjzFW/nj442+2f7Z8x4btx893Sx2BLJ1RhgiVcGC3uQRcqdU0kE7+FaGkKIoOvaELmE+n00WjUTpkBQCgKJKiSAIQhUKukE7EjXrD6RMNq5afW/e9jtEesplKqRQCJN3uAAiMogCOY4FgSCKV8wWiWCxJ/FXxRg3PfC6XG2Y+2vUYDPVBkCSFYUQ+X4zHk2aTvbeHc+Z0XQ+DpVLp3C5foVAa+koc/BGEUDKZUqmUNqstlUggCpIkBAAAkoB/MR8A2VREJRX9tl20ZQNUClE8hBfyiVTS5/cbDAZajYWu5ONyuTKZrFgs0r+FdmcePjyKotLptKHfwOfyg4EQgQN6ryPJC2OZiCCAw+Hs7u7R6w3Ddas4ATL5XDAasTgcMpWaJxJ3MBina8/xxaJgNEIOJSKGSmkBBgCFUCgbO9pdc5x9TuhUDDLfEIX+f+a3+1/39/+TZ/6HjL+Zb3htUYiCJAkQBalcRnrm1IaXXrjnosnzp027bu7ca6655qZbbr7rnrvve+D+hx5+ZPHzL3700Sefff75l199uWr1qr179509W9va2tbHZEmkcpPZ4g2EEplcAYcFHIbjKZlaO+DyYRgkcJjN5kLhiMvjtVpt/bp+hVwhFUvZfZyjR49t37Fr89Zt23btWb/p5y++/vr9jz988503X371lUXPLFr48EP33HP3/Pk3zJk9++KJk0dVVP5LTKaycuKkybOmTb/u0pk3XTr9llmX3TLv2gV33/30oqffefv9b7757scNG7dt23Lk8IH6+nPt7R2nzzbs+u3I9z/sXL5619qNh3f90dzQrlQYgoFEabiWJ53P9psNSrUiEg3Tz2RzebfHq9LqxHKFXK2xOFwDHr/F6VHpDGa7M57ORmJxr9drtVrNRpNOoxXyBafPnt66e/t3P6z56Muvlnz06bsffvLu+++//sbrixYtevDBh+64/c5511wzc+rUSaMqR5eVjSsrm1hWNrmsbEpl5fTJky+fOXPuFVdce+21t9x681133/PAwkcWLX5h8fOvvP7GO2vW/nj4yLH2jq5eJkuuUDrsA+FQLJMpEDhtQ0n5/GF9v8kfCA6fdAzggWBI328QiiQSqUKu0Ejkmi4GiyeQBIKREo5TCEKyBGERwCIAJZIiMZyMxopGS0jT77c50xyR5c8T3d+uPfjJst++23D4j+p2nkjvtbpCQqms+jj74IGExUTls4gEJMQJgGEAK5EAIlQiSbPdKVNq5EqNyWrXGY1iuUKm0hptA8FoIo/91VJdwAmby6U3mwc83kyhkM5kQ+HIwIDTaDJrdTqFUskXSZo7uv/488i6DZs++/Kbd97/6O0l7y9Z8t6Sd99/+eVXH3/iqfsffOjWO+666trrp0ydUTlq3AX1dmUjR1aOnzhx6vRpl8+edfOVc++/+qoHrrh84Q3znl74wEfvvb1ixbJ1639Y9+OG1T/8uGb9xq07dp84U9vH4QukCplK22+2pHP/0gdw4SAA5fYGuCKJdcCdLeIkQgRC6XzJEwiq9XqeSMTmCyUKlUim6OjpkyhVvnAEUrQvM4CQBIAAAKMoPJOJOxxmgYBjMhkyuVwBwBJCGEIEQqkSZR2IdHVId2859s0H6755b832H35vq+1Tqiy+aDpHIhwhAkGMwkkEiqW8P+DjC4QiiTwYjmEYQZIkjmMAwOFYEYYRgUCYyxE2NbYxupkigaxfb/F6gulUliDAcMU9SaJAIKTX9xuN5ng8idC/Ah/NfHCQ+WQyhVarj0bjGEakUxm71SGVyjk8IV8kdZhMYbXc394g3LNFU3O0aLNQuSyCABA4DgFOQkBCElFFDAsEQjQ7plIZAEkKoaH9Eg7a71Ionc4qleqO9q6uzj4eV6hSqc1mcyAQyOVyYMimGcMwi8UiEAgcDsdwbvcC5hvcgymKxDDMZDIrFGqT0ZrL5YvFos/n16j1Ar6EzxeqVAqXtT9p0moO/ibfsNZbfQizmRCJQ4hBEockDiGAFISIxAAwmG0CkcxgtKXSGYQoCDEAMLraD5CADlp6w1m2yHqqQbDzQMuaX45/tmLnio0H/zjexhLrBvzRbAkAEnk8YZFQbTG5koks7ak4hLLk8Efwer0cDken00UikWHmG8IY2gaWguGAt7255YdVNauXS86f0ws4jn5d2OvLpbOAICgSIEQRBO4PDDFfPEFASO8Rg+lk+qsvm6Vzu3Scj7rAe40atFxGFIVCoZhErGg838rs4woFMolYaTZZg8FQNpuH8K9y8EQypVSqbENxPpIkARxivkG/XQiy6bBCItzzq3DLeqAUomQEkQCQsIRhsVjMZDLJZDIul8tgMFpbW5lMZjwev3ByhuN8FEVlMhmjwSTgCkP+MIFfuLYHJwshRBDAMeDq6enr7zcmk+lBxVoKIYQICqbyOZfPrzUYe9nsE6dPt3Z2qHTaUCyeK5UwCOm7VpyEJUCQCAWz0aOMmuOcs0KnPA1ydD0frdRCMx9JESSFkyQkSZJ26aTLKAbP2wXM9/8O+6j/usUPWnf/+zP/M7HvfzrzUX/V6pIUBSEkEAWoQlbfcv7Et1+veW7x1q++2rN58/bt248cP1bf3NTW1dnd0ysSSW02h0atEYlESqUyFosjhEjyL59ZAsI8hkcSabvLK5QqTp6pbTjfwuzjdnX21tSc271n74afNn333cpPP/7szTfeevH5l554/Mk777hr3nU3zLni6ktnXzFxytTyqlH/kmobUTZixIjy8vKK8vJRIyvGVI2aMH78xVMvmTV3zvzbbn3kiSffXfLu6q+/2fLN8pVvvf3dkiV7Nm1qra+TSyQGvcHt9kSjkXQqSuA5hCBCyOUJ8ESqXq6mqUP6x+H2j7/cuuTTTSs3HDzVwFYavLEMgZEoHE9o+41imdTlcVMUoj0/cQKkUhmH0yWWK7p6WY2tHfXNbfVNrW3dPX0cbl1D477f//jhhx+Wf/PNx+9/8Norrz656Mk777977vXXTrnssqrxky7QOqRbO8tHlpdXjRw5vqpy6thRl40dPW/KRQ9cN+/lxx/9ZMk7K5d9+9OGH3fv2XWy5mRzWxuDyephcWvrm06eOsfji4Oh6L+cU2owNkORKJ3KW6wDfIHYaDLjgE7TEYAkIAULpVIoHDWarFy+uLGl82xdE6OXM+D05oslClEkRUCyBGARwBJJwVIJ9/vjSpVFrXWkslSBQP44ZEs9Ow60fvD11lfeXbFq/e5zxxulDd3MP0/1Hj4RMlpBrogQIiGAJAEpgFEQIFQkgMk2IFfr+822Io4XcdztD8hUWlqQWW+yBCPRAkZgkAxGYxKFsrOnt7OnlysUdff01Zw+u237ztVr1n2x9Mu333n3+Zdeefjxp26/e8H1N906+8prJk6ZWj6yaqi0gH6Ul40YOWJk1ciqMSMrRo+qGjd50iWXzZwzf/4tjz3+5BtvvbP0m282rF97cMvPx3/a+MtHH+74bln90UNmrSoc9Eej0Vg86QuGTbYBiUItV+sMFrvBYjdaHQMeXwHDKYRom126TxajBfUhlc0VbI4BFo9vsFjj6QxOIgwiDCKCQgWcCMcTepOVK5I2dzBqahuYfIHD6y0SANBuwhAOMh/CM9m43WHiC1hGkz6TSxcBXoAwB8gcoEokAiQCRdQvsx/acXzpG1+/9/xHX3+4ZsvWo43dUos/ncRAgUIFEhEI5bGSLxTkicQCqdwfjhUxgiQRGORLkiAgRSEIyVQqo9MZ+TyJXKbmcUV9vRw2i28wmKPReKmEw6H+qFAorNcbjEZzLJZAF1Ro/Qv5QSqdzsrlSqVS7fcH6aJVSJDpVNZiH+AJJTxmn6y5QXv8IGvrj+oTh/NmI5XNIgABTuAAYBAQEJCIKuF4KBSRSuUymSIeTw6+D4QEgeF4CccBhBRBwFQqYzCYRCKpTmvUqPUikbi7u1soFNrt9lQqRW/2OI6bzWYej2ezDVXX/ZXYhUNaJDhFQRwnzGarVCrXaHRDtq1UsYAHA1GdTs9iM7m9HbqeVsGvmyRrV7gP/V6yGhBJQEgAOChuQ1AkgagSgEarQyCRG4zWVDqNEAlgiQAFAhQALAJYIEARA/iAL6zQOc3OlN2PyQyRfdVtH3+7+ZUly5at23mytkdn8idzwOmJCcX9JpM/Hs+TFCIpBP8lLkWRJOnz+fh8vlarDYfDw7ldmsPoGUMUgNFQjMlg/vpzy+aNeka7kskQ9HaLOGyryZyIx3GsiBBJEHggGJLJlSKxNJ5M0Kaxw1Eoeg1kMhmBQCCTyYLBIN1CMTyZFEXRNA4hFQxE1Kp+Pk9sszotZgePK2Iw+vh8odVqT6UyAAwWgSaTaZVKY7fak4kESYJBRCMJSBJDzEcS2XRQJhLu2Srauh6oRCgeJLF8ESsOH14ymbRYLCwW69y5c3V1dVarNZlMFovF4UAvrWtDkmQ6kzYajHyuIOgP0cw3VBlJDWErwnHgdLqZTLbRaE4lMxStTQAgAQGgSDDUdmZ3uVs62s/U1Ta1tYrlCofbncxmaBkXgiKxIearZtQc55wbYj7qQr9dkgQkiUMSI0lIN2wDEgLqglTz0JxT/zfjX17/L+3LQwSJ0IWhxH97zf/D2/73G//tmO//clxwfmlXdIAoSBWyls425s5tXdu3WTmcsNM14HC6/X6nz6M3GyUyOZcrYDLZNadqdu/ctXXzlr179x048OeOHbt+2bzlx40/rV33w4rvVy/96tt33v3gpVdff2zRs7ffveCOO++9+877brrx9quuvPbSmbOmTp1+0UUXTxw/aezocVUVo8rLK8rKysvKykeUV1WNnTBhytRpl82+8tp5N95yy9133/vQwoXPPvPMG6+//s5bb7//7ruff/rxxg3r9+777Uj10ZpzZ8+3tjB6mUqJfECl84vlbb/9ceqXLZL2jpDTiZdKxF8dx3+t4GAkrjXaB/ypSBoLxPMipaeuXbb3aOuPW49u/PXI/iMN3X0yoUTP5Sta2ro6Ohm9fey6+oaj1cd+/+PArt17Nvy06atvvn39rSWPLXr2rgUP3HnvfXctuO+OexZcd8ONl8+ZO3369CkXXTRh3LiqqqryivKykWVlI0eUjaysGjdx2szZV1177Q3zb7jhhhvuvPOuRYue+fijT35Ys3rH5k2/b/l545efb/j0w1Pbtwrams1qhcXU73I5AqFANB5PZjLJbDYcT0gV6ubmjt5etlis0OmNJrM1FA4PN7LRt3LpdM5iHeDxRf0GM4YPMh8BcVqSq0gQ2ULRH4pqtIaW1q66hmYmi6NQqh0DA/FkHCcwCpEAEpAE+WLR7QvLVHqlxpBKFwkS4SRKFcCAP81T2o+d79v+x5mfN+3funLn9mVbT+44PmDwQfDXykIIAgQIRGaxUr/FJpAqBFK5wWJVaXXdjN5Tp89u37l75ao1X3+7fNl3K1atXrvy+9WffvbFS6+89sijT9z/wMP3P/jwrbfdefXV82bMuOziiy+ZOGnS2LFjKytHjaCXSnnFyFFjx0++eMbMWVdddc38G2++8657Ftz3wIIF9z/y2JMvvvr6J58t/XLpt9+vWLNn196TJ2qam9v6+thSudJoMnucjrjD5hcLO3bv7Ny/T8fpK6QSiIQkDkhIAUjli5gvFDVaHTKFpo/JZfSyBRJ5KJYgyME5xkmqSIASgASJIImyuYJjwCkQCa0OezqbBSTCSYruI8ZIqghhqlD0R+Mag7mlk9Hc0dXL4cs1+gGPP53NDbnfEBQi0pmY1WHiCjj9ZkMqn82ToECSeQAKABAQUAAggvLpLV3Hzp3+dX/trmP1B8//tPHQN2v3r9pyYn9NH1Pu9KYoHCGAUDiVEcgVApnCF46WcIJCCEAKDomCIApBQKaSGa2mXypRedyBYCDmcnpVKo1QJBGJJGq11uXyZLN5hFA8ljIbbYZ+UzQSp5NiQwpn5BBjIADIRCIllcqVSnUgEMJxgCgECRIQMJsvBSNxr8PhELA1J/9s/WEZc9dmL4+LBYKILiKkKAICHBAkojAcD4UiMqlSLqc7S4a14mgJHQAhAoDMZHL9/UaJROZyehKJVCyWMJlMcrlMKBSKxWJaviSTydC5XbvdTjPfMKMMkx8AOISgVCqZLVap7H+x991xTpX510OvChZAFLtiV0Rdda27usXVVddt9rasi1hAEUWagBTpCAKC9D5M75OZ9H5LbpKbOslMMuk9mZkktz3Pvff942aA3f393v/3fff53A8luTO5ufU853y/52AWwjYwOChUHtICQ8PBwWJ/pN/vsvrUMtXa5fKPP3BtWV+0YOKwQQzgeZoDDOSl5k2Pv1dvNtudrlwhJ4iQgxQHKA5SHKQ5UGZBmYNsfySC252evkiyQBUYoTdeUJqdh063f7vl0Jcrv1+6es/3++uPnOlubEf8oaEyK4qiCEUR8CL8ZxIoEgmrVCqLxRKPx4eJOXgB8UBW5DmQjCW72uWb1sl2bk6T+EC4N+L3WIxGo06PmMyk3ZpKxkulYjKVwS1Wg9GUzmZYwP0LXBCHMZ/ZbI7FYtLdhr/QAMFL0wMI+XAojiKEVmNMJjPlMp1MZpxOr8mMX3xSsSwcGqLsdkevvzefzVb6diGAAhBEKApAhLQoQlgczFpR4/ebdOtXAEwnZuMCS7EcC4YVW57nS6VSMBhUqVQ1NTUKhcJgMEjpwxXfluEdNTg46HK5tFptPB4H3IW+3fNnAs/zHAcCff1dMrnT4S7kBwRBFHgBQAggz0omfAAIopjJ56ToJo1BbzCbjGYTgmMOjzuSjBfpkrS/4oOZ/W3HD8lPX9B2/7mej69ou8N7T6jwfNJDWOQvHOKLntP/xONcjMX+neT5H2mf/5H5+y/P9//pkK7uynUkQFGEQnnI3drUsHrlvgUf1uza1Xz23LFjJw4cOrxj965v1q5d/MWS+fMXvP32uy88/8ITjz3+0AMPPjD3wTlz5t522x033njLrGuvnznzmiuvvGrKlCvGT7hk9NiJI8aMrxo1tmrk2JEjx44aOW7cuErb4zVXz7rh+htvuXn2Hbffdc8999173/1zH3joiSd/8adXX5//yaKlK1dv2Lx15+49+/cfPHr0WG1NTWd7R2d7R2tzS1tri9NJJlPJfKEwVC5RLHPeGEIsc/aGVtmPBwNGszB48ZUvQghomiqWigPFotPr05pwwtnrD8V94ZgG8Zxu1G7YeeLtD5b99qV5v37h3Tfe+fyjT1ct+nzVu+8veOPN91999a3f/e7FJ578xYMPPXzfnAduv/2u666/ceoV00ePn1RVNbJq5Kiq0aOrRo+uqqoaMWLk5EmTrpox/eabbrzrrjvvue+eBx5+8PFfPP3Us796+U+vLlr85cZNm7bv2L5x48b1Gzbu3Ln73NlzJq22z0XGPU7tudPNe3Y6O1vLsX5RlAzZ/mmUWZZ0eTplCpMBwzEbghJqjQ5BUJ/Pl06ny6US5IAoiqUS5ff3K1V6q81ZphjAAw6yDEczHMUCFgg8L4oMxydTOZVa39jUKlcoNVq9GcFIlzueSpcZVvpgIAj5Ysnt87u9PRTNXrwlg6zoCmVbVcTe/XWrl+z87N0VX3347dFDTSoNbnO4MRw3GLQKpaylo7WmqeHo6dObdnz/9TdrP/ty6aIvlvxjwUdvvPHmyy+/8uSTT995593XXXfD1VfPuvrqWdNnzJx62RUTJk4ePXr8qNHjx46bOHrMuHHjJ06Zetn0GdNnXTvrxptvvOOOO++++96777537kMP/+q5F+bN/2j5ym82bd66Y+eufT8eOPDToT17f9y958d9Bw6fOlNz9nRNW3O7z+PL5woMw7IcuKAvAY7v9et+3Kvav7dHowDFAVEQRIYToCAIIuTFoTKdSGV9vj69AWlt72ps6UAt9kB/NJMtlGmWO++yJYgAisUS1RcI6vQ6r89bGBiAvMjxAg0gxQEaQlYQgCiyghhL51R6U2uXor1bqdAaDShOutzRRGyoWACQFkWhVB7qDfpVerXd48yVimUeUgJPAUADDnCMyFAiSyedDtPZc4ajpz0d2pAl0Nxg3LCzbsGygx9+/dOq7bXHmxDM3R/JDsTyJZPNZbI6wqkcxQJeFFnAg2GRVBREyMFCbsCCWU0mLJXMsgxkaC4eS7rdXhTF9Xqj2Yy6XJ5EIhUMhJ2kx+Py5iraLg8gAEBqnpFAnwAAn88PSJpsLJZgWU7gRcBBCAXAizQQmHJ5wOfqbTzT8s0XzetW2Brq+lEsE+wfzOUZhgXDPRwsx1UwH0LkcgWOq7ReSo06HOAhLwIoFItlCfNFIlGpb3dwcDAUCpEkqdfr9Xo9juMej8dsNqvVqt5e/794tVwopYKA5yHDMD5fL4LiOGHNDwxAAbKABYDneVHgRYqlhvLJnNuKbdug/PgD7Jtlofa2bF8wk82XKIaDPCdIaEXkBNHX12dEzVanPZ3PQBEwgGIBzUGGg8ywmxAXivTjVtzV40kX8pJF5SAj+EOZLrVlz8HGpWv2L1q2Z+Gy3d9sOtLYZekJZUvchTkrHHZPhDwfCoWVShVBEIlEQhQrKk2F5+MhC1mR57hkLNHdLt+yXrF725DPKRbzbHEgFgy6HU4UQbRatdVq8fl63J4end6kNxhzhbx0IP5FZ/w3zCdIzNUwrchLzHEkHJc440wmL4oi5IV8fqg/FHW6PCYTotXqTSakr7e/1x80m9FeX+9QxZ+PhxBCAfICFHhOALQoQlgazNst+h3fqdcs5cxqMRMTAM0CjgMAAsjDijF1Op3GcUwmk6EoajabtVqtBPoTiUSpVJJm++VyydvTo9fr4/EEx/17D8dFmK+z20VKmE/y/YEACgzgGQ6wgBNFMT9Q0BoNqAX3+n19wQDpdBjNJpVWbURNbp87nc0AkU8UM4c6Tx1WntUFsMJwPV8F88Hzdw4g8baQ58G/Y75h2m746SVebG/4T1hNEAShItoOC3f/hOf+9b/iRb/y38GiIF4wUvxnpu//JXT4X8x3YQiCAHkgirxAl+xNDZvefP3xqVPumzb91lnXTps2bfIll44eM+6C1Co16krLiFHSMnLk6OFlzKjR4ydMvPTSy668fPrMaTNnXXfDLXfdPefnjz31+zxno7IAACAASURBVBf/8N778xYu+nz58pXr1m3YunX7jz8eOHbsxMGDhw8dPlpTW293uVO5QpHmGMgDQYS8WDFsFUW6TMWiMa/XK5msDp+IgiAIPBBEThAGKaS+tWnXPqy1PePvZQcGMql0JBrvC/R7PB7cgmv1+i6F8lR17Q/7D+7cc2Drrv3fbNzx90++euP9Ra+8+uETz/7l1ruenDrttjHjZ44dP2PCpBlVoy6pqhpXVTWmqmpsVdWYqqoxI0aMHzly/MiR40aOGT920qWXXjH9ipkzr735pjvuufuee+997OeP/uHlFz/5+MMN6789sH/f0ZNHzzXUdnR3NbS0yeRqnz9YLtMQgkwm4/Z4TWbUqDf4Xa5iPCpkky5Zq+LAHldrw2CoVxRZyJUBZDieoziWgZAGMDc4ZCWdGo0xEk4MDpbSmRyKWbq6umUyGYIgfb29A/mCwPNUmQ70hZVKnYWwF0sUgJCDHM1SLGBYwDAcywHIAaFYYgirQ28wO10e0uEyo3i3SotY7IFwdKBUZiHkeL7MMv5An9vjHhgapGm6WCwlk+lQOO4LRB3+qNne19aJ/rD15AevLf7Vo6/8+tm/vvbG/AWffDHvgw/feOONF1/6/VO/fOb+nz0y+657Z91y2+UzZ42/ZErVqDEXnUIjR4wYNWLkhdNm9OixEyZOnjL1iplXX3fb7Xc++NDDz/3u+b/9fd5niz9f+c3K7zZv2n/gp0OHj+7dt//wsRMyhTqSSEvCpeQtwnJwYLDY29ePoIRCqW1talPJFLH+KEudZ2UEjoMCx4mFAcpqk2/d0rplo6W5lk7HRJaCxTJHc6y0m1gAeRHyQiKZMSOWuvrm5pYOuUKD4bZQOFYslSv6iCACKJTKTF8gqNKoHS5nJpeDvAh5kQM8I6WMsEByis4PlXCbw4RbMZvD5vSodIa2Tplap/V43fl8FvJ8mab7wyG1XmdzuXLFIs3zrCDQADIAQI4RmbLIljJu0lpTjR09GtWaxQHIlEVPsHSmw7l04+k3P9705scbNuw609SNEd6oBnObbP5gcmiI5VlBpDjAAiDJTKIgSJgPQ/GK4wnNiqIoQJFjYT4/4PX6tFp9V5fcYDAZjSiKWFwuTy5fEEURCIADLMcxEP4T7BsaKqEojmGWSCQmPVkB4FkW0CykOV4QRT6bzOnlim1rWzetMVWfNjU3oQqlw2JNJFIUw57HfMlk2mTCzGZcCt6AcNh0TZCMA0UAhXKZdjrdRqO5vz9cKlHnb18URUUiEYIgpEjW5ubm1tZWt9st8XziMDt18ZDgSyAYwiwEZsFzhTwv8oDnJL8AjuMAz4kCI+YTgeMHsK8WIcu/Io4fsyjVCEoE+iMDQyXJm1cQRSCKfcGgGUMsJJHKJoEAKEAzkJEodshzAg8hBJFIkLCibq8jlU2xPM/wFU9yhhfDKUpp6t15oHnewu9eemPxwmU7jtYonH2ZAQpwosjxIgNEDlbOrmB/WKXS2Gz2dDolAT6OY6T2BQ5wLGBEAYB0MqXsVm7dJP9+W95p5QfzIg9FCDmaSSVThIXQaDUKhVKuULW2dajU2vxAQSpwu2j/iKIoDg0N6fV6SdtlWU4Q/gnzSQ4skrZrwUmtxphMpiu2fILICyLLwXQ663J5NGqdUqHpkik6OmRup2ugUBAEqRGEhwLPQY5jaZ6lRAHA4mDWatFsXS9fuZgzKMRMTACMhPnO92cwDBMOh3EcR1F0YGAgl8s5nU65XC6TyQwGgyT0cxxHUeXe3l6j0RyPp9hhbfc85y0xoxwHA3393TK5y+Eu5AekGQEAgKuUxfBSj1Eqk1aqVRYrkUyneFEo01Qw1K836to6Wts72xAUjWeT4YHY0e7TR7XV2iBaAENAhCzgzmevDbcnA4neAzxkecjxF3wFBcgL542nJdjFC4L0+vBb51Xa4Z+44KPO8yIvSJZKAhQqk4SLl8pqw+v80w/yIv/vQxTOL8L/E8Dvv5hPFC+ikQEPRVEQGMbZ3v7tX/96U1XVpVVV46qqRo0ccemUKTNnzrr+hltuv/3u++c8+Ogjjz/22FOPPf7U448/+eJLf3j3vb8tWPDJwkWffb548RdLliz9evmqVWvWrf9u87adm7Z/v2L1t5u27Tx28mx7lwLFiR6fry8Q6A+FI9FoLJ5IZzLZbC7YH/J4ff7eAMuB/8umJlMpp9OTyw6US0w6lYlF4n5fnwW3KboU7fWNrafObFu67LO33l74zrsrFy9eu3Llki++/OjjhX+b94/XX3/zxZdefubZXz362JP3zf3Z7DvvufHm22Zdf/OMmdddOnXGpEumjZ945cjRl1ZVTaiqGltVNW7EqMnjJ1055fJrrph+wxXTbxg3acb0a2575Mnn3v1g8RfLN3y95rtl3363Yv3GlRs2Ll29+rsd209Vn2lorG9rbZa1t3a1tSplnSa91ufvyRRyRars9vgwzObzBWmaFUURCvxgqRRLJHq8bpcFdRt0PWq5+uC+ju3fOeurhwJeUWB4SANAMyxDMSwDIMWB7MCg1e5Qa/ShcLRM0QDC/MBAKBx2OZ04hpmMJsSM9nh7w6F4fzCKodaenj6O+x9c9c8Pny9otTki0cRAsZzODThcPSqNobVd1tLW0dbR2dzSdurM2S1bt61avWbzlq0bNm5aueqbzz5bPH/+x++998Frb77/8iuv/+bZl5568Jd3Xnv3jMlXT5k47dJLp0+5bMYll1w+efLUiROnjB8/ddTYqVVjp4yYcNnICVPHX3r51dddf8dddz70swcee+LxX/32N3/405/eef/9BZ98svjLJUuXL1+2cuVXy5Z9sujzhZ9/8c3adfsPHpTJu729PcFQIBQORaLRdCYTCkcwnEBQi783AP+t4kRqwcvnCx6Pt6uzq666TtmtJG1kPB6nGHq4/5MXB4oU6VRt3962eT3WcIpOB0VYFhiG53geVrxIRFEURDGbK3i8PgTBJWRsNCE6nQHDLP7evny+YmwBAB8OR7U6vdvtyecLww8VgRdFwFeQiiCKA4NFi9VB2Jx9wfBQsZTKZHt8vbiFMJlMZrOZJJ0+X6+3x6c3mtw9vsFiGfACFEQO8pAXBB6KkBUhm/O5XY211qOH4hqVODAkApHixEieInypJoX9+8MtX68/tGj5ni9XH1i340x1K+qPMyVehKJICwLNQwZyHGBEkRd4ODQwZLUQRoMxGo4yFC2KlaofyEGqTKdTmd6+IEm61Rp9W3tnZ5fc5fUMUUNQBIIIocACQAPIQh7wAs8L4tBQCcUsOE7EIhVHDAAFjoMMByVHRz6fzpk1il2blT/uDOqVUbvFR1gQnd5oMFms9r7+UJGmOV7IF4oYZkXMFskpevjxzA9X24uCIDIM53S69XpTMBAplylRPP/cEliWHRoqxuNJj8fb1SU/e/ZcR0enzWbPZLKSUYi08rAlLxREEfB8MBxBcIvBbMrkc1AUoAgrnSo8qCS8FHP9pw7bV37Vs2VjWqmMe3owjNDrzWYz7vb605mc9Msj0RiK4QiOJ1NpURSBAKEAK+VqwyAoFo3Y7ZaeHlcunxFEQQpykBJlKChmi2xvtNAoQ1dvPvrp0p0ffblj6bc/7TnaKjd4omlWItsFUWSBEAhGlUqNxWKNJxLSd4ICgDyEAi9tuSgKMJ/NG3SK7Vu6dm4ddNkFic+GgsgLLAsGh4rJZKrH59cbjPUNTbV19SiGxROJ830wolip9h4aGjKbTBiKRiPR81SZOEydSv0ZgiBhPrtWY0yns//CUgEAS6VyKpXx9QSMBrS5ubW9rR0xmaLREFUuS+vyAgQcA5myyENYHMrZLPrt36lXf8UhKjGbECGQchEvPK0AiMXiKIobjaZSqczzQrFYisXiXq+PIKxGoxlFMafT3d8fIkmnQW9OJjPn4emwLl05q3heCAZDss5uknTm8wWxsj0VSHR+5HI5tUZNEEQqlZJeYVh2YKAQDAZsNpvZjOA2ixxVrT++da/siC6E5eEQK3I0YLiKiYxU684BngMC5ASe5XkaQhbykB8uvQAAAF7yRYd8BRgKHC9wvMgJwkUYDvKVaLuKyC4deCCwgGd5nhNFwEsVHQLHCwzPM5DnYCX3hoMCJwiSEz6EIuQFCAQotdBzEFaQNeAgx/IcKwBOAJwAgAB4AfIi/I8Gf//FfKJ4UVWfNJsRWLZHody94KNnr73uhQceePX3z7/+6p//8Y9/LFmydPWa9Zs379jzw/7Dh04cOnR8748/bf9+d01tvcFowi1WO0k6XE6Xx+3z+wPBUDgSTaQzwUhcYzATDnc6P/i/ARAoCLFEyuX22h2OWCKeyWbjiUQoHPL5fQ6Xw2IlEAzVGQ1tnR2Hjx3ftGXHvn2Hftp/eOe27zdt2LRy+apPPl701utv/uXFl/7y3HO/euihB269ZfasWbfdcMPsm26+dtb1M2Zcc/nlMy699LLx4yeNHjVu5KhxI0aPHzF63MiRYyZNumT69Jk3XH/z7FvvvOuuOfff/7OHH3ny6Weee/EPf/nTX9/8y2vvvvrm3+bN/3z+p1+/8Mp7v335nTf//sX6HUfPNGvUuMfWF3GHY/begNJsRu32dD5P0RRDU8VCIREK+11up83q9/sS6dRAseR2+1Az4XL2DA2WRFHkAKABO1geSqWiQbfDY9CS7S2yXdsav12FHD2YcVhEriiKnOSpJpH9UBTLDOvp8RlNSDSWYC/cl8VSqRSPxtwuN4YRFovdSjgJC6nVGB2ke3BgqFwqF4eGpEjyWCweCoV9Pr/dRmo1xqPHTu3Ze+DosVPVdY2nq2t/2LN/2fJv/v7Bh6+9/uZf//raK6/8+be/ff7hR35+771z7psz984777np5tnXXHPdtCuvmjrlysmTp0wYO3Hy6AnTxl86beyky8dMvGLiJdMvn3bN1dfeeMPsa665aerlsyZMnDlt5u13zHnq57948de/f/XPb8774uuVGzZv3rl7176ffjpx5kxjW6tSqzFbcJvL6fH7HB63CUPbZLKWjk61Xo8Slt5QoMgU+Ytkbg7A3r4g6XAF+8PSjUfi1S5WI3ieT6VSJqOpsb6pva1DrVJbCIu/rzeTzTE0J3K8WKRZt8/4wx7Z1vVo7REm6RNhSQScCEXxolAmnhdyuXwgEPR6ffn8QC5X8Pl6URTT6QwmE+JwuKPRWLFYpGk2FkuYTIjH3ZPLncd8/AXjS14UBXFwoGi3u0iHJxarPDDKZToaTbjdHgzDzWbMZER1OmNXl4IkXYODxQrEESXrTF4EnMiDwT6fr6WBPHYwruoS8xmR40RR5ESRE8VMiSe8sVONxrXbqhcs+WHewh3LNpw81YTinkhisFwWpNUEjoe8KEAIhwaH7Fab2WSOhsJMmRJFSSHkpYoigRcpmk2l83bS1SVX1jc3K3Ual98dy8SGqAEO0lBgeIGDkkomCENDJRwnLLg1Go4BDopixepPcngWRVHIZ7KIXr5nm/bIvgyJsanoYDLmd7oQE6LRGQwo5u0LxJLpaCyNoVYLbi8UBiXkDYAgpQCff/qyLHC7vUajORiIlIq0OJwad9ENTSwUBi0Wa1NTS0tLu1qltdud/f2RfL7Asuz5HSvRRQDC/mgMJax6symdz0FRhKIUPS5J0xLmy4dOH3WtWR7+YSew20CuEAyGrITDoEcNBtRmc4TDkWKxFAj047gVx62SuCmVSFeq7KRnJS+m4nGXg/T7evL5rCDyUOSBKACxwvZJBuO9kYHGDmz/Mdm6HeeWrD78ybJ9q7ecOVlnMNv7otnBMhA5QQzFMmqtGcXt4Whi2DxagIIghblJNjRCIT9gNip3bu/+fseQyyEODYqQF1koQHEYZomDQ6Uen18m666urpHJZFarNRKJFAo5hqEEoXLdFYtF1IzgCBoJRYYbay5ooxIdKAhiIp62Whx6nTmTyV+oF+KFC/hPEEslpq83pFCo2lvb5F1dFhzr7e1NZzIUw0AeigIUJX/WUilnJ4w7N2nXfg1RlZhNihCeDwaUBgAwHk9iqMVgMBeLFbqX58VisRyLJUjSaTZjRiOCmDG1SqeQa2LRpATNh2ktaeNEURR5KPb3R+RypcPhOo/5hH9TNAuFgk6ns1qtUt/M+ddZls1msn29QafH1WHsWnFg3fbmfco+QwYUGJGlAcMBTpKkIQSQB0AAnMCzgsDyAgN4VgJ5UkuH1BwEpVcECAXISVkfgsgJfGU6IkJ43kpTyvCVskd4AHgGQBryrChyvCjF6jCQpyBfmaJJVyUUWEEcxoWVTnweCBAIEgsJAQQQcDzH8CwjsKzAsQLLCRwUQOU8/o8d/8V8lWnTcOUvFERB4Nigwdi4acum9/+mOHki5CTDfb5QsD8ciaczhUKhWC6xgBNLJTYaT9td3ky+IIr/Wjdw/nopUjRmtTu9/kxhqMSAwTKdzObCkVggGOoL9PcFAz29fsxqq21q3n/w4A97fzh6/Njxkyd+OnRw247tK1atXPDxh6+/+doLL/3+F7969tEnnrjrvvuvuf6ma6698eqZ1864fPoVU6ZeMmny2LHjR44YObqqakJV1SVVVZdUVY2vKLIjRo0YPWb0+PHjJl8y+bLLpk6bMWPWzbfcfvtd994954GfPfzoK3/886LPFq9bv3H3D/uOHD1ZU9vY0SnXGxC7y2tzeg1mS0uHQofYyZ5ITbNm7eafPli4+pOvNm3bX9Nt9vTn6QFBzDC81RckfcHMQIliAMsCqlguZHP9vX2YGWlvb2vt7NCZzAqlRqMyOElPITvA0myhUMgN5vPFwuBQrpxLlcL9GZtFf+hAzarlbVs396jkdC7BA1qyaJCmm5AXWA76ewNmBAtHYsVyWVJDAOQAAAxN53P5QKAfRYiW5o6jR04e2H+4rrYRMSImg0neLa+rqzt+/Pj+/Qe2b9+5bNmK99//+3O//f0jjzx+730P3HHnvTfectus62+6ZtYN06ZfPfmSy0aOGlNVNfJCJ2xlGVVVNWbEyLGjR08YP27SpAmXXHHp1BumTb/3+uvn3nDdI7Nv+f2Tj//9jdeXf/nlpo1bv/hy1R9fnffIEy+9/JcPl6/ds+9wc02zXqF39oTSscxgIpNPF4YGyjQFISvynChwoiCIYommQ7Eo6XY5PG5foE9vNskU3UqdyuEi48nYUKnIciCXG7DZHQajmXS4iiWKZkCZYssUQ1E0TVMURbMsS9N0Pp93Olx6rQHDLEaTSaFWdsg6ERSLhKNgsCQWSozLh+0/0LV1nenUPipoF0tZoVziKJamOck/lmUBTbPxeNLr9Tmd7sHBIgB8sVhOJtNer89gMMlk3SqVxuFwxePJYDBkMiEk6YzHk4yUTFeiymWGohiaZlma4xiQzw44SA9pdwcDEYpiOA5KH1EsldPpnK8noFYZamsaT586p9Oa4rE0w3ASJ0HRLFMqw2JJpMqDPo+/pdF+9KeYvENMRcXiAFMu5UqlQYotA57ixWxRtHoHT9SjC77a+9Kby1+bt3rj7jMyPRnOUoNAKAtiEYgllh8qM+l0zmKxGg2mYF+gWBiADMuWKbpULhdL5WKJphiOgxzgk5ms1eHs6O5qbGtulbWp9GqPz50fyDBsiQM0zVJlmqJoJp8fQFEcMWO9vmBpiGFZvlSmyxRdopgyxQgsA1LxtFkr271FcWBXDDdw+aTIUszAYDwctdkccrWmU6FU6wwYbtNpTYTFns8PsBwAgJd2ZqlElcs0TbMMzRWLZZfLYzIhfl8wlx1kGMgwnLRQFMMwHMdBimJ6ewN6vcmgRzRqg7xb3dnZjSBYOBwtl2lJd6YomqbpcrkcCIVRwmpAzIlMmgIsBWiKKZcr214GdFnIJPpPHHauXhbatY22WcRSqVykCoVifzBqNuGdnd1yudLpdBMWO2KyWAmHFD5G02y5TJfLNEOxbJnlyiygmUQk6iYdPW5vMpGg6BJFlyiWpji2zHJDNFsosQMl2BfKma1B0lew+0pyU2Tttuq3F6x/dd6qr9cdqG4xeEMDubIYiBWUBqsRc/kCsYEyU2K5MsNRNFuiqGK5VCqXeYaGyURWp1Hu3NG98/uCzcanM2KJAkMlpshQZa5cYhmapymQzeZRFG9paZPL5QqFQqVSIYgpGOwrFgcl/5dCoWDUG8xGU7AvUCqVGYYrFstDQ8VSqUTTNE1TLMvRNBuNJAmLQ68zx+NJWooDp2maplmWpajKtcBDMZ8fslrtFhRDDEaVQtndJTcazf2hyNBQEXAsYGgRQDAwmCFw3fbvNKu/5AxdYiLMU1SZossUQ9MsRTEsC0olqr8/jCIWowHNZQdZFrIsYFnAcZBhuEJhMNQftRKOzg55zbmGxobWHm/f4GBZmj+wLKAqNw2OoWG5xPb19kuXczqdZVkgXcUMw53/FgCAdDqt1WotFks0GpXuM8VisVwuMwzDMixdZgZLQ9Y+cv2JrZvrd7U5u5NchhE5lucAADzgBSjyPC+RdxKKk5ycARA4MNzTwfOAhxX1V8rGAsN55JzAg0o6YkV0lop0eTjckyT5HAqsILCiyPGVlVnJOHqY55OmMpWgc74yZ+YvSMMXdbgLPCtwrMBxIuBEFohcpdXmvzzff+44PxGrYD7A8TwQWSaGofK9e/d/sRhprEv63NE+n7/H53b1uFw+0ua2W512uxPDrAqVrqahWa7SIAim1miVKrVcoeyUdTW3tNbW1Z8+U336bPWhI0e/WfPtt+s3bv9+99adu9Zs+O7zL5f+7YP5r73x1h//9JcXX/7Dc88///Qzv7xv7v2zb7/tlltumT179uzZs2++5eZrr7t2+lXTp0ydMmHi+NFjRlWNHFE1anTVqDFVI8dUjR43euy4CePGTZ447tJLJl122dTpV15+7bQrbptx5V0zrrzv6hkP3XTj03PmPP/0039++Q9vvfH2Bx98uHDh50uWLF25YvXG77Zu3Lx945bt23buOnH6bLtM3qVQKzV6jd6kMyJmjCDsTofHR5Autd58tq6prVuDkT4d7q5t027dc/rTpVve+2TNPxZ/t2rrkV3HW441qI/WytuUFpc/6Q8kPD1Bm91ls5IWjDAaTO2dssbW1ubOztr6pubmVoPe4HG5woFAOBQIx0PhRCgcC+aS0XIyVuzrJerqatevP75qVcfRI5hGTeAYYSFwzIIiGGpGzSazTmeorWv46eDh09Xnahsbaxvqj58+eeTY0cOHD/+4b9/Ond+vW7fh008X/fGVvzz286cefOCRRx954hdPPfvoIz+///65d911z2233XHzzbdcd91106ZNmzTpklGjxg6DudFVI0ZXjRwzavT4ceMnT5w0ZdLkqZOnXD7l8mlXzpg5c9b1N9x06+133nPv/Q8+/OgTz/76+dfeeHfBR4sWL16ycunSDSuW7Vj59YaFC9Z9Mv/Q5vWtJ49qOtqUcmVTa/f+wzWff7X5/fmr/rZgzaKlu9ZtO3ukWqvFQ66+vC+Uc/ZGbZ5ewuUhvW6nz+3scbs8LovNojZoOuQyhVaNWi1KraahpfnUubMNzY3dim690WAhrDhu1aj1ba2dnZ1yHLdZCaeVcNpsTrvNabc77XbS4XCSpAPDLZ2dXQ31TSqVxmA0KjWq6ppzZ6rPtTS3WTT6fq0x2Nja9e26mmWLW3as8Wma+20mtwW3EzYrQdqsTrvN6XB4HKTbaEC6uhQdHTKLxep0um020m53WQnSaETb27vqahtra+tlsm6ZrLuhoUWp0BAWu9fjd5BuK0FarXabjbTbHDarw+nwEBZS3q2WdSo0aoPd5iTtLpvVYbc7SIeTJCvUbFNj25HDJ85V1yvkGrMJs+A2m83p9vT43N4+0hGy21zdMsORg9rd251nj6cQXZ8Vd9jthMNpc5B2J2l3OklPAHcEu/Wu3YdaFq/c+97H6975aM2CL7es2XrsWJ1abuqxeJKuvrTLF8Wtnrb27oaGZp1WZ7MQLtJBWm2kzUrarHYbYbfZSNLhdLoQDFNq1B1dna0d7Y0tLWfP1TS3tKjVKqNRj+Fmq93idDtcHpeFIJpb2pua2lVKPWFxkKTHZneSDpeddNltTp/dGTAZXY3natYsrdu4imip6cP0QdLqIWwOuwPHCZVGV9/ccqam9lxNw8mT1XW1TQY94nJ6e/3Bnp4+p8NjtTqsBGmzOux2l93m7O5WNTW2qlV6HLM5SI/d5rTbXA7S7XR4nQ4PSbrsdodCoWpoaJJ3q7Qak0qpq61tqKmpa2vr0Ov0qBm1YLjDTvZ4vT5vj9FkbuuUNba2mDDU7nLYXHarnSCsFqvVarXbvKQ9jBot274zfPaRbc2Kvqb6gJVwOZwul8ducxoNaEdHV0NDY0ND07nquppzDW2tMqMBdZAej9vvdvY47C671WHDSRInnVaHUauXdXQquuWI2UQ6bHbSZnPYrE671eG02J2YzUmQPoXWUteikanteku/0RaplxE7fmr6bNUPb3209p1P132x9se9JztPNhtONRtalIQO77F6+nFHD25zkaTbbndarXar1epzkL0mg736TMOqVQ1rvvV1dofMWB9u9eBWF+FwWN12q4u0uu2EC0OJzvauhvomjUYjV8ibmprOnj3T0tKi0+kwDLXZrDiOtrW2tre167RagiDsdrvNZrPbpb+lf5I2G2k2YV0yZVNjm9FottlIq9VOEDabze5wOB0ON2l3221Ol7MHx21dXXKNUm3QaFUKZVNTc21tfUtLu0KpMhqNFgT1uzwhh9vb1d2+dkXL5/Nj1UfiOoXfRpAkaSeddruDIGwk6SLtLp3W2NzU3lDfgqFWl9PrdHpJu8tuc5F2l4P02KxOswnv7lJVV9cdOXK8pblNo9GjiMVqtbtcnp4ev9vtJUmXzeq021wateFcdV2XTIGihNPhGd6NpMPhdDgcVqvV6XSYzaZz5861trYajUaSJEmStNlsR03pvwAAIABJREFUDoeDJEnSTjpsTo/Pq7Xp1x3dvLnu+xZSluYynMhykAGA4yEvQFHyZ4E8LyEtcD75hoM8gPz5MkMogUOBhzzkoMBBgYM8B3nIA4FneV7SahleYHme4yGsOKQBCCHH8yzPswIPKkBQSnyDnJRrzEEeQMjzQBBYnpcUXiBUIKAU11PZDoGXPGhYAXIiAAInxXH/l+f7zx4XYz5BEADgeMiJLJ13OjSHDm6Z/8GP3yw/vmvHwd27du/YuXnT1nXfbly5YvXSr5YvWfLVwkWL/z7/49fffu/d9/8+b94Hb731zhtvvP3aa2/+6c+vvvTSK8899/wzz/76l8/86sknn75vztw5c+bOfeChu++bc/Ntd1w16/rJUy8bM37CqNFjR4wcM2LkqIsy3KpGjxo1bty4iZMmTr1s6lUzr7rhxhtumX3rHXfecc+999w3d+6cB3829+GfP/Xsr3/3+9+/8sqLf/3rK2+99dq8v7/30YcffPnx/NUf/+OL1/+y8I8vLXvnzR9Wraw+sL/h7NnW5maZrEvKgzIjmIUgtQZEplB3KTUE6eoLRd09fQ6Pn3T7bC6v3eUlPT6n1291uDUG8+ma+uZOOUZ6SX/Y4urv1pNHqmXrd574YvXeL9YeWLLu4JfrDi5Z++O2fbXNMkyPunF7j9XR43D6PG6/x+sn7E49inVrtLWNTafPVtfU1DTW1bY3Nyq6OzV6ldqg6lJ2qFVdRkWXobXl7JZtm/6xYOlrbyyf/+Gar5etWrHy66XLFn/2xacfL/x4wUcL5n/4wQf/eP31N196+ZWX//inl1754/MvvvjLXz375NNPPf744z/72c/unzv3rrvuue66G6ZOuXz0qPEjpI6TqovNq0eOHTtu6tSp11577ezZt91559233XbHHXfcNef+Bx994ulf/uq553734st/+POrr7719jt/e2/e/L9/+MmCTz/74KNPP1q4eMXqb9du2LTuu60bNm/ff+h4fVO7Sq0lUNSDmV3qLtmRfed2bjQ3VQdxY9Lv7fG4nW4/au1pbDPs/anhmw2HFy//8aMluz/5et+6HbVHz+lkOo/R2me29ehxuxEnTBbMhCMm1KTRazrknfWtDR3yTsSKm3FMrde1d8k6u7s6u2Rt7W2trW3Nja0NdS31tc3tbd1mkwVDrChiRRFC+hNBMAwjUIzQG8xNza01NXVKpdpCEFa7Ta5UtLS3t7W26zu7ycZW60+Ha7/44viiDxs3r+xRNgYsepvJiBjNJhOGmC2I2YKhNhyzadTG9jZZU1OLXm/EMAuK4FaCtNtcNqvTbMSVCm1Hh0zW1d3c3Hbi+Jlz1fXtbV16rdlkxBHEguMEhltQ1IKYCRyzmYy4rFPR3tbV3aWSPsJkxBAEwzALQdhsVqcFt2vUhrNnautqm2Sdiu4uVWtLZ0N9s0wmN2r1DgQJ4phL1mE4+pN69zby5KGYustt0lswDCGsCIaYzQaT2YgRBOFwo3Zvs8x06HTH9h9rV2068tmK3fO/2LZw2b4VG09u399S04qoTF4j1tPaoalraOuWq01GBMcsiBnBUATHEAw1o6gZRREMw7Q6bZe8S66Q63QGg8Hc1a3o7lbI5fK2ttbGprrG5toueafBZDAhSEtrR2Nju6xTZTTgKGpFUALDCRQjUDPhQokerZqsPVW9asm5b5ehtSe96i6v2WAzmUmbnXS4CKtdrdN3dslbWztPnTp37Oipc9X1ba0ytUqPmC0W3E7gJIZaMcSKoVYUsXa0d9fVNnV3qUxGzILbhw+ZlbA4LDiJoVbEjLW3d1RX13Z3qTDUarM51GqdrEsu6+zqlnW1t7Y11je0tbTq1BoCt+h0hraOzrqmJpVOa8ZRswUxoSYTYkLMiBlFSRzrN6ixzet1n87HVnzZU3PGZzYSGG612u12p93mRBBco9V1dysaG1rOnK45eeKstPFajREx4RhCYAiBGnHUgOEmXNmtbGlq7mzv0Ou0FguG4giCm804YsIwA4LrEQticXbKjadq2hvatGqT0+qNWnsSGrz3bKth457qhd/smbdk24IVPyxcvf/LDUd2Hmmr77aYyH6T1W/CXSjuQBCbGbEgKOa0WLxajfX0yfqVK+pXrfY0t/dpDT4DQhoQqwm3IFbMbMURG2oidFpjS1NbU0MTgiAYhmm12ra2to6OTrm8u6Ojrbm5sa6u5syZ042NjSqVCkVRi8WC4ziO4xiGIQiCIBiKWlAE12mN7W1ddbVNarUOQTEEwUwm1GzGMMyCYdKBIyw4adCbW1vb1QoVZkasFkKn08u65O0dnR0dna0trfXnauWtnaZOuflcbfPKpW2LP4ydORhVdrgRI45jKG7BUNxsRnHcimM2lULXUN9SW9NoNKAETuKYDTFbzCYcRQjC4pCuU8RMdLR3nT59trW1vUum6GiXNza2tLa2q9VaFMUJwm7B7RbcrpBrTp0819rSqdchVsKBYYTZjJrNKI5bcBw3m80Eget0mtOnTzc2NqrVagzDMAxDUVRqIkEQBENwh9upsxs2ndq+o2lPu6s7y2WAyABAA8BVeD4A+UoF3rC9ORAAx3PDZX7D70Keh0LF7bbC6UEAIA85gWcESAs8LQiMKLACz/KAgyyEnNQowkEg9YWASr97JYMY8BAAADnAA8jzw/V7gsCJIiuIjCDQgsCJIifwUi4OEHggCkAQgAhBRSWWMB/4L+b7Dx7/UnABIZAwHxMKao8e/ui53zxz121zb75+zuxb77x19k033nz11bNmzJh5xRXTpky5bMLkS8dMmDxq3MQRo8YMi4CjqqpGV1WNlgJh/6dlxIhRY0aOnTBmwsSJl1x62eVXzrx61k0333LHXXfedc/d98257+GHH/7Nb37zh1deef3NNz78aMHKb1Z9v3vXwcOHzlSfbWhqrGtsOHH27MFjJzvkSgTHrDaMJC1uN+nv9QT7elJB/2CfF2usad7zffeRg3ECF/K5Ui6Xy2ZSqXQymU6lMqlUNpHM2BxuuVonU6hJd088nQ+E4n39sf5IIhxPheLJUCwZTWZCsaSrp1emUJswayieCSVz4fRgLE8nh/honveES1oicqzesOK7o29/uHreJ2s3bDvc0K61eYLxzGAmN5TJDiZT+f5oyuUPGlDiXH3jrj17v/3226VLlny1+PNVK5ev/27d+s3rln3z9RdfLFo4/4N/vP76X5/65W/uuOeJm2594KZb7rzl1ptuvPGqGTOmTL5k/Nhxo0eOHDmiauTIkSNGjKoaMapqxOiqEaOqRgxH4V2E6kaNGjNp0qXTrpw5Y/o118668dZb7rjnnjlz5z740EMPP/roY88997t58+Zt2vTdsaPHzp49d+CnQ3v37T9+4lS7TK43oQhKWG1Op6vH4+319fX3haKBcMyMW/VmrLc/EgjHbE5PW5eytVOh1pnd7p5cMslkknm3TX3iwJlN3yCNpxMOtJQIRfr7guFIJJlLZMqRFO3w5Rrabcu+Pfb717763Z8/+8dnW/celRmIsD9S7E8OBRP5QCwViEZDsag/GCBIu8qgNVmQQDgQiUfjyUQynUqkkoFgAMfxzvbO6jPnThw73VDfajZZYtF0KplPxDOxaCoaSUbC8XA4Go0lo7FUIBgyGs1dXXIcJwLB/lQmHU8mYslkLBqP9fSGtAbb0RPVixefXPyR/IeNAw4DGw9kI+FoJBqJJKKRZDgUj0VT8Vja7wvimFWvN/p8vfF4MpFIxePJaCQeDsXjsXQ6lctkcvFEkiDs1WfrDh86fvZMrUZtcDq8of5YMplOJtOJRCoeS8eiqb7ekIRObFZnOBSPRpKRSCIWqyzRSCIYiDgdXoVcg5gtvp6Ax+1XKbVnz547V1OnUagCTicVCRUc1p62Buzoj33N1bQTLwR7E9FYOJ7oD/WH+vvCob5oLNQfCXn8vWojodDbUHvI1Vcw22PHanWLV+z701vL//D6V6s2HauXEVZPWmv2dmssKOHx90WjsVQ4EotGY7FYLBaLxOORRCKWSMS8XjeKmo1Go9fjTScz2Ww+m81FIhGLBW/vaK6uOdnS1oDiiK/Xb0Yxvd6MY/ZAMBqNpSPRZCQaD0fi0XAiH08WfO6Qsq1129q2nRu8Xc0Zl22gP5DqD8Wj8Vg8GYsnE8l0MpWJRuNGA9LY0Fp9tu7smdqW5g7EbAn0hVPJXDKRTSayiXgmEk6gCKFUaAkL2R+MplP5aCQZCSeikVQinkkmsol4OhKJoSje2dllNKK+nr5UKpNOZzOZXCqVDvQGzEZTc2NT9ZmzXZ0y0k6SpNNgRuVqDel2ByOhUFzaE9FYLBaNxbPxGN3X0/vTHuLrz5zrV+U18nI0HI/GorFELJ5MJFKJRCqTyQ0MDPn9QZVSd/LE2ZMnztbXNSsVWquF7PP3R8OJeDQViyRjkbjD7jToDBiK+P09yWQ8Fg9HYqFILNwfjQQj0UAkHknmrA5/p9ygNhI2TzAYz4dSQ5EsFc1zgTSL+3N1SseqnWde/XDtr/+y6IOvdu4/q8J7sr1xKpgsB2KFYCTTH02F46lcKjXQ64/Ju+VbNss2bYprNKUeXzkcy/VHU+F4IpKMRdPJRC4eS/v9fRq1RtbR6XQ6I5FIOp1OJpOJRCIYDJrNxubmxhMnjh07dqytrd1ut8disUwmk0qlEomEdK7E4wnpPHe7fXqdubtL5fH44vFkPJ6MxRLRaDwajYfD0XA4Fo0k06l8X2+/TmewYHivz59KJFPJdCKZiicT/aGQBcfrz9U0VtfKztWrT55sW7tCt+YrVtHMe+2D0VAsHovGpZFMpTLxeNLl7NFqjCqlrj8YlU6MSCQWjSbisbR0JsRj6WAgYrHYNBqdz9fb19ePoba62uZTp6pbW9tJ0hmPpbKZgVQyR9rdrS2dep3Z3xPMpAvJRCYai8disXg8Ho/HYrFIJpP0+33t7e0ajcbtdkvbER2+YGKxeCKWzBRyroj3h8YD+2SH5T5NHuSgyABAQ46TsnYlzMcDeN7bnAcC5HjAQsBygOUgV5F2eR6cXxlKgA9CIPCswDMCZASeEURWFFmBZyFgASOFfFSswqWOITj8WXBYMoaVrmfJMhAKlSQ4RhBonqd5nhEERuClXJzhfiB+OFsb/AvP9y8mjv8p47+Y758G4AHkOZGjQCIiP/zTK3PnXDt+rATo/ucxavSoCRMnTrlsyhXTLrtyxrSrrr7muhtunn3b7Xfec/d999//4MOPPv7kE0//4tHHn3jq6WdeeOHlt99+/9OFn69YtXrT5q27du/5cf9PBw8fPn7y5MmzZ44cO7p33769e/c2NzWr1WqDyWixEh6fNxQJxxOJdDaTzefj6aTD61UbkUA0VqQpmi6xTInjKAhZHjAiZEWu7NUp5UcP6qtPDfQH/rdvXRgc8vf1k05PNj8gDtdNSwMKIgdFKIoUgPF01mjCnK6ewSJdZEC+REczeW8ojjl7lSayRYEerZGt237o1fc+e+b513/z4htvz/vkyxVrN2/fvWXbro3fbfvmmw2LFi97528LXvzDq48/+cy9c+bOvu2OG66/4dprZl137XXX33j9dTded/Wsq6+aedWMadNmXnbZzAkTrxo1enrVqIn/tptHjKgaM3bkmLEjJ0yaePn0q2694+77HnjowYcfefTnj/3yF8+88LsX/vTKn955+91PP1206ps1mzdv2779+zVr1m3atPXw4WO1tfUNDU3V1TWHDh05cOCnEydOarW6QLA/nx/w9vgthM3p8iQz2SJFFym6zLA0y7EsAJDnIF+kGavDZUCwaDJdpJnBMt0XjhOkW29CNVodacGjbkeOtJhOHW7Ytt7Z2TgQ9ArMEFUaKFHFEstQHKShOEDxnr5ss4zYub9h7daTi77e9cGnm75ec/DwGTXqSKSLIi2KlADLEKQGCt5gn9mKO7yuwlCBYmhOMszgAE3TA/lCNBy1WmxtLR011fWyDkWvL5jLDtEUgICXctwpmmZYlmbYgcGi1UaqVBqPpyeXzwMAaIZhWJblOKZEscl0FsPVu3aeW/ZFw4bl/u7GvM9RzKQAx/G8wHFguJSHzWRyXq+fIGypVIZhOJblaIahaFpageMgByDLgWg0oVEbOjvkXTKlTmvSaowYSvQHQ0ODJQgECHkI4OBA0e8LOkhPry9YLtIsAxiGvXgZGiyFQlGdzmi3O9OpbHGonE5le7x+M4KpFSpjtzxkxWOY3i9rsJ/ZH9U0i5kgLBYYqWauVKZKJbpcZhiKosu5QgG3OU046e9PFkrcEM2HEgWjpe9YtXLZ2gPzP9/86de7Nu2uO3BS3qp0eENDhTKkeX6IYQcpqkiVKLbMsGWWK3MclUzG3C4HQeDRUJijWUlBYhgqX8iEwn0OJ2EwaXR6tVanaW/vUKt1Xm9fqUxDXmBYjqLZMsVSFAtYFmQTOau+a+9m2b5tQYOSSkZ4qsgMDZVLVJliaIZjOcByoFgsk6TTaECcDq/d5kbMFqVCq9eZHaQnnsiWyiyEIgS8z9drNCIulzebzQPAMzTL0NJu5FgWsCxHUYzH06NSaex2ZyqVBgBIoRkcy9GV4teg2WTWqDVarbZboezolqt0+mgqSXMsCziGZWiGZhiGZlnAMXwhE6s+7lm7zL9lXYlARbrM0gzDVg4cTXMcB6XGVSvh0OvMhMVuszs0Gp1KqTUb8V5fsJAbAqwAIR+PJUi7w+kkk8k4xzE0W6LZEsWWyky5SFNFmilzfG8opjXihKMnnMyUWFDi+BInFDlxkBOzNB8qlHF/8lSL8ctvD7750fp3F25asfXkiSYT6kmnabEoiCVeGOIABziYTQ0hBs3OLfKtG/OYAabiAlUC5RJH0zTNFSmOYmGJZtLZNG5BdTp1LBYtl0sASKG1HE3TuXwuGApiOFZXV1dXV6fRaPw+Xz6bYxmmkmTCslIFJcOwkUgCR20atSGRSHGc9Nb5haFphqFZCPlsNkcQth5PTzqZ4hiW4wDDshRDUzRVyOdDfb1uqw1TqNQnT9QvW6xYvgiqWsRkvwgYDgCGZRmGYRgWAEBRdDgcQ1GL0YgUCkMcBxm68i7LcizLcRxgGDafH3S7vQaDKR5PlkrUwMBgINBPWGw6nUGj0aGopdffn00PBPrCapXeQXrSqRzHAZblpCo9VjrMLCMIfDqdViqVGIZFIpHhb135PGlNKPDRQuJI96kjmlPagGEQFHiRhYDmAeCBIEDxvOUKz1f6MKRmW8jykK2QcAIPpEVi6wRYAXzSG5zAswLP8UJF8h0Gc1JvOIQAQr5i6gIFoQLZBMgLkubLQZ6FvKQkS124krAr8XyMKFYw34VoEMjzgJc6diUPxf/W8/2nj3/FfJAVmbKYTerPnnrnF089cP11t86ceectt9w+e/Ydt99x9z333Xf/3Ad/9rNHHn/sqWeffea55371wvNvvPe3jz9b8unnSz7/cunSlStXr1+/ftOWTdu+37577/5DR/YfOrxu0+atO3adOHFWqdLa7I6+QDCZShcGBoeKpWK5VGboEk2nc1lfr9/hdEree//bSOcLNpc3M1j8t3d4UQAiR7m0yvZD+zuPHuz/P+ydd7hdZZn2QxFFrKNjAwtiBQVGQbF8M37DOCPq2MY2lrGMBUWlG0AgYCC9kYSQkARCSG+n5PR99tm9917P7r2X1d76fH+sfQIzzDf/e12+1764AtchZ++11l7vvZ7nuX930I8FQej3B/1+v9/v9XrtVrteb1Sq1WgsbrbYZucW3W5fJpuLJNKheDIUiwdCUZfLb7Y4DGaLRqc7Nz65e9fe/c8+f/bcxJlzY4ePHd35zJ41T667e/WDv/nDPb/+/T0/v/3O7/zwP2/+zK3vef91b33n1e98zzUf+PDHbvi7m6+/4ZPXXnvjNdd87O3vfP8b3nzl5a97+2WvedOll73ukktfe9HFr77o4ssuufTVr778iive8IY3vPGNr3v9G193xRvefMXrr3rDGz/4lrdc+7a3X/fe91730Q99/IbrPnHTjZ/97C3/9MVbv/mtr33/B9/+9ne/8fVvfePb3//339913+NPrt+xa/e+/QdffPHo2dPnpidn9DqjzxfIZPPlSjWbzRuNZpfL02i0FAVhTAYDoVSqRKNxl8sTDkeLpUq3N0wv56KxRLFURhdCNl8Wy8gBBAW5/P4loylTKKrBuEOFVBrtaCJls9vsRkPQqMsZtcaDz4xvfjI8PdYvLKs0aQYEAVYoIkARZ/WOEIgVlswhoz1x9LT+4bUHfnvP9tWPPbf3xcUFcyScqVa6Q5FDn7Bco+kOhaKplCgrK566l5EBGLSbHY/LOzF2fvzceZfTm05l6/XWcDhU8wMuLFlBoXBEbzAlEqnhUAAYTU+vFLQZKZf9J46NP/HIqcdX+84dyThMhWS82WgOBeGlXBOAfn+QSi37fIFOp3fB7/lKtGmz2XE6vE6HN+CPxKIpu91tNtkCvmA+W+i0uoIgAgeMaCFfiUVT2UzhAjcE4CUfIsakUqmZzdZgMNzt9NRfgxVSqzXDgZBTr4tbDDHttO/cYfvBrfmls9AtAJVHb+NlllsALkmSLxCyOz2ZXElaCY1AHAq1ocbg27bn9D1/2vO71bvuWbN/897zU4Z4LN/uKkQZWYA5AU5HVHDe7bSSiXjQ76tVykDZyIfMCQdMqDQYtnP5VCDgMRh0586emZqecXv9rXYHrwSsclh5U0JnEHVpnt02/+yOvMOIek0AyilWJ8pVnA3nIMsoHI76fIFGo9PrDiulujrpaDY7ItFUqdIYDCSk4HR62el0J5Lp/uCVtwIAAMYglc4YjeZoNN7t9lYO9UuVCUJYrVZLJBJuj3tWozk7eX56fiGZWe4LQ0xegYtShvXxk+n1azLbN4hhH/CXjOQXXN4AUK3UQ8FYKBir1Zqdbj8eT9ptTpPB6nb6ltP5Trsvy0qlUo1EovFErNNpAQAHwlWHJVAKjAJnALly1WR3BWPJRqcLAAwAs1EYtgxctWkvV4VT045HNx++/Y/bf/3AUw9sfGHPCe2iZzlUbJSH0igUQhxKXpdp19bF7Rt6Pjvv1YEj4JhxhjnIDDCAwlmn3/H6XRarvtVqUIr/20dnAM12S6vVjo2Nzc7Oup2u5WS6Xq29PN1YXbVaU5W87Xbvfzwp6uoPBqFQJJPO9LovUVEIoyN+MMFit1tOJIIzU+fXPDBz7+2t8SNizD/stWVFfvl3nFJWqzfcbq/Var+AaXzlEgQpFkuaTJZarXHBj9/rDTKZnMPhMpmsToc3lcyFgrFFjT4aSfZ7//MVBQC9Xk/17V5gtbxyNYT2Yd3JF0wnzFnbgHQ5IEYUNvJwcL4SojcCsFCO1SRDtQlLCCNUbauqmo9TwlXcD2Mrmo9izgjjVDV/UIoZGdXtqGrZ5qNwOQp8xYKuhgMhzhXG1aBotWpHVeYlA8RHzg/EuVompBcEHyOMkZGE5CpH/K+a7y95/TfNR4jCpSH02qklzfa771xz+682PLj6uT27n9+//9DzLxw9duLk6dNjkxNzixqd2bxoNI7PzIST6YGE+6IykJShrAgKGsp4KGNBIQSgL4pWp8vh9uULZZW990p7L+FcUORipZxMp5SVLeqVi3BWqtcd3kCmWO4LAkKyIovCcNDtdpv1WrNUbC0njWNnDm/ZeGD9E/PHjjoXtbr5+bnZ2fNTU+Pjk0ePHt+3b//2HTsfe3zt3ffc98tf/fYPf7jnvvsf/PUdf/jZL2//j5/98gc/+uk3v/ndL/7zlz/391/49Gc/f9PNn7n2o9d/+EPXffCaj1x55VVveetbrnj96y551SWrLl510cUXXXTxxRddfOmqi16lsppf1tRWG9yXrVp1+apVr73s8re97aprr/nITdde/5nrbvjsjTf9/ac/949f+OJtX//29370s//8+a9+/eOf/PR73/ned7/2zZ9+/Vt3fPu79/74x1sfe/jwc88cO/7CubHT8/NzdqctEg8ml6OBkHdhcf702bOzc4v+QLjeaMkIq8auFZo75wCE0Ha7a7XavV5/rzdYoWcBAAyH4vJy1ul06/WmRa1h8vzsgmYpHIkNBJEDqDGy6gtTiikdyoonEFwymhLLmZ4gMgCFMsI5IrjTaWVikZBhKXj+3MyOzSf//Ijt2IuNWBQoAUoIQRKRZSohrkhEqbba3mDcaPE121JXgOhy7+S447ENL/7yzg3/+Ye1j27Yf2bakij2miIUW4IzEA/E0n1RRpgSTLCCCMLqHDJwUCQlny0YdabpqVm93mjQm0xmi8fnzZcKQ1FQmw6UM0ESg+GI3mAKh6Pqlk8IQRhjgjnGgBCqVALnzsxsWTex6bHYzOmoYcG8qNFql5wuTy5XkCRF/Wq0Wp1IJGa3O6vVOsJExahiSkeBs+r9lPJSuWY0WF1OX7FQxYg3G+1oNG6z2HVavdFgDgRCzWZHGCr5XDkSTqSSGVlGar9klNhKmIqdK5erRqPZ5ws0Gi2CyYj2wUERxU65UAy4/dNji8/uOL/+wfDxfZAOwrDLGaMMMCJIVpCsMIopQf1+3+XyWCy2dDojCCLjHBGMGSMcZMJLDVlnW976zMTP/rDx33728G8f2Lnn8KzFl22KXAZQAETMREwVQhljzUYjFon6vb5KqUwxIRhhJCFFQFhYSZKVBsNOJpucm5s5eerk2MS4w+nK5Art/gAxRjggTIFR3m/1ws75fdtm921ftumUdg0YpgQRQhGmsoLVQSNRFAOBoN3uLBbLiqwAB2GoZDNFl8uvN1iMJpvbE0inch6P32ZzJFPLvf6QA6jHcIScYMAYKApOJFIGgykUirQuJIiM1giWRynDBHcHfW8wODE9c/jY8TnNgi/gL5aKsiyrFwBhjHEKUr82cTK1cc3yjg1iwANY4SubMKWcEMoY5ZyXSmWvN+By+qrVhorpaTbbkUidHCHdAAAgAElEQVTMYLBoFw1msz0aTQQCQbfHHUtEW50mA4qprGBRwaKCZYUqCscUeKZQ0Jstbn+wUq8z4IRhBcsKlhFRFIJkQhGHWkd0hfJ6Z+q8PnxozPLHdft/cvcTv1i94cm9x8b13nRNUCjAUOx7vYandy3u3NYNuFinBkQkWJKQPEDKgGAJmEBRtVW3OS06vaZWqyAkA7xErmbAAUBSZJfLpdFotFqt1WIxG01Gg9Hn85VKJUVRVBlNKatUaj5f0GJ2NBrtC/NqK+dlZCzlHNqdnt8fTCfTnVZ7VL5iVP2uU4I4RsAYGw4H0ZD1qU3n7/5VeO/myPiJoNWUTCV7o1w1DgAY01qt4XC49Hpjt9tfYSSpw3AX8nb5YDAMh6M6naFUqqhMZvUnCWGdTjeZWLZanGaTfXZGc/LEWafd22i0RzsjYyu9UapGerRaLVXzVatVdSZK9TWveGYJAFSG9YOaowf0R/TL5j7pckCUKIxQNaJ5hEEhRGFEZlRmTCZUIRRTor7IyvjdqLdL1UiUUY8VMzq60leEHSJUJkhhCHGqbgIjlwi5UC7klHBCR7wXhXOFjghKo2bthT9QjjmQleIgZZRS/FLR8b8ov7/2dv9i18vm+TjnjDLMiAzSAFq11OL8wYf/tPTi4YzX06iUW416q9nqdnr9fn8oCJKiIEq7g2EsuSz+12CuV67UciaWSNeaHfVfGQdCGcJEkpXBQOgOBs1OZzmfs7tcmkWt2+P1B4JOl0un189rFuYW5qdmZiYmJ8+cPXvsxPGndj+9+uE1a/78xMaNm7dv3bpl88Z165545NFHH3hw9ep77/7jb2//+b994xtf+D9fuuXm2z77mX/+3Oc+f8stn7r5U5/85M2f+MRN119/40c/et0HPvjh9773ajXs621vf+fb3vbON//N377hjW953evf/Nor3vDqV1++Qiq5ZNWqC23tiy5edelrXn35m970xne+8+3vv+Z9133sIzfceP1Nn7r505/97E03f/rTn/n8F/7pX77+rW9/7wc//MGPf/Kz//z1T37+m299/2ef+vxtH7vp1s/e+u1v/Pvv7rhv/cadL56c0GmMrkWT3ej0OPwBbzDk9ngtBtPCubFTO5869PijR9f92Td/vltebrfK3W6z3++KsigTSaGSgsVsftliMWs0izq90e32xRPpdrv/3442wbzV7NpsDo/X1+n06CinaHRfliSp1erkckWfPzwzu3jm3MTU7EIoGm90eiIiKiEMMdXeT4cy8gYjOpMllkp3hSEDIFTtG1BCZGnQ6ZeznYDT8vy+o48+dH779sDMXCud6Tc6kowxAAFGgSGKm+2OPxAxme31Rg9REDAUGwNnMHtm2r5p18l7Htp5x72bn9hy5IWT+gVj1ORKJfJNiQPmgDBTFIyRmvXFAECRUT5ftFltNqutWCxkM5lAwG8w6Y1mvcfnyhSWB2KfAVMwiidTFqs9Eom1213GAGOKKCWMAaGACarX/JNjMzs2zu7c0PSaxGKqnEl7PD6D0WIwmLxefz5f7PeFbmeQSmYddnehUBJEiTJOKLtwl6QrG1ulUjOZrE6np1goAwAhbDAYNurNZDLtcnn0erPV6nS7/C6nz+8L57KlEfOZc0IoIUSF+amcP7PZ6vcHW622mhLBGAUAziiVBaXbakQDkfFTk2v/pNm8Nj5xetntqhaLA0FgnAEwQhQ1mnYwGHjcPqvFkU5lJFEGAEKQGlnFABQKzQEOLdeOjBse3fzC7x586tf3bblvzTO7Dp7XO1KVNsIr2X+EQ7PZicdTXre/VCwTghnHlMoYi4RKlMmMI/U1EDpen2thcW56dkpn0BnMZovDEU+nmu3OCAwu9IZRz9JzuxYO7ly26ZR2HSjGSEaYqDuQGnwiSUowGFahKrKsAACjIEtKp90tFMqhUMxmdRn0lsmJ6empuWg0PhyK6mWvygtVYRDCFIWm0zmrxREKRpr1Fl9hO4+YZxQYA0IZ44AoLdVqNpd77PyURru4pNct6XVutzubzQ6GQ6JuaorQOH8mtfGx+NYnhz4nIAUYZ5SrEQpU/VIAL5crPm/AYfdUKg31/yOEDIdCs9lOJtJOp8dotMzOzc/MzTrdjlqjCsAZUMyQgiUFSTKWFaow4IVqyeywOn3uYqWkxoBRignGBI/ixxiHWqNj9wTt/lhouZSpdS2hzJEp4+M7j9z+0NZfrt70yObn5pY85WRlEEyZDhxeeGZvJxJk3TqggaIMJCyIRBYIkjkVKap12k6v22g21ho1hJFK1ns5sliSJIfDYbFYotFovVbLZXNul0u3tKTX670eb7lUUSQEDDqdXjgcNZut1WpdDa+jF+Ag5CVV1O32A4FQMplsNZuqYUHVMYQSgjHDCBgDSZRTcefT2xYfurN57sWqcSFkMWqXtBabNZFIXCjcNhotp9Oj15va7e6F+pZ6AWCsVrz4YCBEozGj0VQuVxBCnHP1v6uKTRTFVqtdKJRsNtfxY6cnJ2Ycdk+xUBEE6SWsIOMqg7DZbKq93XK5rMIdV5JIRu1wAKgM6wc0R/YuHlqI67ukywBTqlCK1XgURgglGBEkMSwCkwAQgAJcYkQgSCQIqcqPUcoowYRguhLXSwmjiGA11WMFuaKO9xGJyxJHClAOwDgjhBBEKCJq95ciijHFFBADhYFCQSEMYYoxw4hghEdJimRkACYj/DVT34VqKFl5qd0SFeH5V833F7jUq3ZF81FGEScyKENoVlILMy+seTg4dV4plUCWmQq/kmVJlIbDYb/f7/b6+ULJanNFY4lypZIvFLLZXHp5OZFMRqOxUDgcDIXCkYjT5T5x4tShF48ePzM2Pa+dmVucmJw5e27i1Omzx46fPPTCkYOHDu09sH/Ttq0PPvzw739/19333H/3Pffe8fvf/eRnP/33H/7g+z/4/re/+52vf/MbX/7qV774L1+85XOf+8h113/ko9dde+11H7/uY9dd+9EPfvAD737ve6686sor3/n2q9765ne94Yq3X37ZWy696DX/nxHEiy951WWXvebyy6+44nWvf9Ob/uZv//bt73jHVVde+Z53v/t9733v1Vdffc0HPvjhj1z78Y/f8Mkbb7z5Ix/6+A3XfeL/3PIPt/3zV7/7b9/7xc9+fs/ddz366EMbNq7dun3zrj27nt6754l1659cv/HpfQfOjk/Ma7WLer3Z5jRYnZPzum17Dt+3ZtvvHth0xwNb/7Th+QMnltzRWluGV2pkpdVcNunMz++b27klpZvDzSISOpy+9IMMKACr18sej1Ov1+l0er3RvKQ3ud2BfLbUaXdlCVECwAEj1qh3LBa70+mu1RoYEw6gctUvfEURoo1mx+sLzcxpTp4dX9Sb/OF4rlTtDIbSSmY85iAi6g/H9GZbNJnuDoccgKqoTopUjxfgIVQywXPHTz+x5vzWba5T5zJWV8wbyWRKje5AQogBp5z1+4NwKGIwGArFkqgoamMMAdR72O5NP3dkbvWje3979/a7/vj02k3Hnj2yoHPEKl1ZwIAZEMYwYQgzhBnnIElKLlew2exer0eUhrIs1uqVYMhrsuiW9BqL0xRLRWuNarffiydTDpcnlkh1uj3GVGQCwyrfmFLUbARmJqZ3bp7bvVmMe0DucSTXavVQOGoyWXQ6g8PhTsQzmeVCMBC1WV2FQlmSFBWYp2o+PCKpckZ5rdawWu0OhyuXy78cUi8IUqFQ9nqCZpNjSWucn9PqdeZwKKamRwDAyzZXUBRcqdQsFlsgEGo225QxAE4pVhH7wAgAI/VKRbe4sGm9dsvG0OmTvkWNz+WMJuP1Zm0o9hUkEIooJYIgBHwhp82TSeVlUQYAShAlK8lVwBkAAvAni6dnrHtemHp04wu/W73z9ru3rtt+8ty0MxAvVjuCSDgF6A7k9HLJ5Qrk8yWEEWWIUBkRkTCZcoVyRBgCYJjK8WTE7jRbbEZfwG132rV6ncliDgRDxWJZ6Pdppy5EPabDzywdenrZuqS0akAQUiQFYYQZIS/V58LhqNPpzueLojTiLauLENZsdhLxZYfdMzE2ffrUmNlszecLoihhTFa2/FHPCyksky7YrK5QINysNWFFfzC2UuahXFEIppwCtHv9UCyu1RvcXq/L49YbDVqt1mq1xpKJSrMpKgqI/fbsWHrr2siWtQOPHWQJ6Gj6fqXOxzhAuVL1+QIOu7tcrqnI3wtXgihK+ULR5w8saDRjE2NzC7PBSLDVbQ6kgYwlRBRMESYKIgoHVm6U7R670+cslPKcqZ12xgmjiFBEGCbAoVqrme1Wu9edq5Y5AALIdySNI7L14Lk7/rTjP36/9vH1B04dmrKeWjy7ed/0nuda8SQM+kAUhEQZSxKRRYwQpzIlzX7f5fcbrZZao67g0YzEy+19giDY7XaHw1EoFBhjCCE1406v12u1WpfDvZzKtBrtSrkWDIbNZsuF7LX/UfP1eoNAIBRPJJrNxkrq2qi9STFhSAFKuSjIybjj6a2GNfdRwwxJhkrJmNliXlhc1OsNkXCsVqv3ev1iqexyes0me6fTJ4SvKP6R+lcDV4ZDMR5X83YvaL5RIfOl+yEmqVTm/OTs2LnzC3NLbpc/mVyu1eqiKKonUf3JZrOp1WqdTme5XCaEXNB8avLdiuZrHFg8snvh4HRY08FdBphQmVJMCMJYpgQRqihUEQB3AbWZ0uOoD7gPqEfkAVVkTtGo5kcRpkgtflKCKEYUq9OqhFFMKCJUYVTkqEfFBuo2yaBDhSGRJKIggjBCFCGGMEOUKhQrFGOOCCgUZMplTGW1fYLIyDiCR+g/9ZOop14NWVFTcNTrmY2+QAAA/OW47b+c9VfN93JWCyVEoUQCLECnll2aP7TmofGdO6xnzwZ0OvuiVje/oJmbP3/+/NmzZ0+cOPHii0eeeWbf2rXrnly3Yf2GTY89vvbBhx6+6+57f/mr23/wwx9/69++87Wvf/NrX//ml277ymc++/lP3nzL3918y/WfuPlj13/io9def80HPvK+qz/wnvdefeVV73nHu6586zve/sa3/M1rX/f6V132mksuveziSy69+JKLL7r4oguvER74olWrLrpo1apLV626+JVi7tKLV73u0ove/KqL//ayS95x2aVXvva1V735b65615VXX/OBD1173bXXffxjH7/hE5+8+R++8I+3ffmrX/v6N7/+jW/94pe/fvChh9c+sW7T5q1PPbV77779B587dOTo8XOT07ML2plZzQvPHz13asJuckb80XRsOb+cq5RKzWa1120OBl1JEobDvt8fcLu9uXxRlGR18gYzhjmXGav3ZU+8eGzSeO+a3d/5+YPf/flDazYfGpt3x3L9xgCGBBAAAWCUgywPk7Ho+Omz6x6ffXa3c37SbzXkl1P9Xl9BhHJGgWAqF0oZn88VjYaKpVK53nB4/XMLS1Pn5ywmeyadl0QMHCjhrWbfYnbYbC710RYA6ErYkNpPVCPNW+1+OJJc1Bo0SwaNzqjRGX2hWLHa6IsSYkwtCIViSYPFHkule8MhAFCKGUWMKpTInEggdqGynJg+vbBrs+vI4YxWl3d6tFNzc3OLNpe3WCkLskAoliUpEYsZ9EvZfGYgDhDHMqUK5YgDAegNWTjRO3LScv+f9n3nRw/84BcPP775kMYUyZZFAal1R5AQl2RKKYiSkssXzRaL1W5tthuYIA5MwWK1XgpF/Hqjdl4zqzfqo/GYNxBweLyJ5Ux/OAQATKiEqIQoJQwYw51mRDM9s2vL1I51Xb8FBk3glAPIClKzQa1Wx5LWqBL1dEumcqlOMIOX1ZMQpgoiaj5Yo9FyOFwOhyuTybFRq2tlt8NMEnGz0YuEEzPTCydPnJ2eml9ezg4GwoUAK7XOpyikWq1bLDafL1CvNwihAIxSzBjjBAOSgWK5WChrNfY9T6dPniSBYM7jMel0E9NTBrMuGgs2WlVEEONcEKRQIOZxBArLRXkoAqUEK4QgQhClmHGCGekJojeSNDpDoVQtmu0vWZfXbz/2i9+t/cmvH12zfv+5aUci1xUJ9EWeKbTtrlAmV5JkRZQFSR7KaIippKZsUE44MEkRw9GA020Nx/z9Yac/7GZyGavdOje/oJnTxAP+dira9VvNh/foD+1ZNi8pjQpgNVkQq4dR3YIVBUciMZfLk88XRVWtjhpnVN1tKOXCUPF5Q+NjU6dPn1OzE2q1hvyybgOlgBSWTubMJnvQH2rVWwArgXijYw6EclnBmDLCeaXR9IbCRqutWC4PhGGr045EIwajYXZ+Tme1ptIp2qi0Z8+ln3oysmXtwGkBYcAQVlkXjHCMMKEEAMqVqtfrt9ud5XL1QnrpqEnKR+ImnVnWaBePnTg+PjVhddmiqVi9VVewrMJxCcMcSKVedPocbp+7WMozRmAldJVighWMFcQZbTQqLrfN7XVkCxmFUQVABBgyXhPAGa3vP6a5676N//mDO1f/x71rf7H6xOb9pUCa9JCqfSVMhgoSEcacI8Zag4Hd59OajNV6DWEMABeKfOqmLoqiy+Wy2+3pdFrteqvKr16vh0KhxQXtwpzGara5XR6r1W4yW5rN9oX+qXrM1bRZtVrW6/V9vkAsFm80GpxzBnxlHI0yTLjykuaz79y89Mi92DQPjRIlcn84SC9nrFb7/LxGrzd6PN5QKGK3uxx2T68rYsxUZxVCo/a9qvlEUUokkmazuVwuqzdDVatdaF+rX+dqpW61OM0mh9XislqcGs2SXm+IRqPtdvtC7nCr1dLr9V6vt1qtXujqqnuoWurjAOVh84D26FMLB8ZD821V8xGZMaI+LGEiYSpJXGqDmJEbgXY22M6mhEqZ9lpMHHAkAVUYUZWYqvkQwQrBMkEyVdT+PmFYwUghWAZSkzuJbiHQTMcGxXi/GK6li736EImEYUIQRgpBWP3eY0wRYTJlIiEixiLCCiV4dAhUPwjhqiUNYRUJzflo5m+Uxsvh5cG7f+3t/uWt/+rZZZxTyhCjEqABiJ2i3bD/4ftvv+2LX7vpk1/53Odu/cxnPn/LLbd8+tM33XTzJz7xiRtuvOHj11//0WuvveYDH7j6/de8933vv+qq97zjnVe+9a1vf+Ob/ua1V7z+1a9+7WWXXf6qyy675NJLV1108UUXv+qiS169atWlL6U7XHzpJZdedsmll136qste9ZpXX3b5a17z2stf94Y3vOvKK99/zTUf/siHr7/xhk/efNPNn/7UZz732b//wj/c+sV/uvWfv/gPt976+X/4x3/+8le/9e3v/PiHP/r5T3/6y1/+4te/uf23d/zm3jv/8Nh996z+9S/u+P53fvX1rz1x553Pbtm6/5m9h148cvz0mbHxycnz0zOz84ta/cLi0sTk1AuHj8zNa0LhaDKVzmSzuUKhWC6Xq9Vqvd7qdLv9YaXaspgdAW+k2xpgGXPCObmQ/jO61jnj4VDE4/YViyVMMYyyu1asAgADheVq3UVz6Onnzt+/Zs/qx/c+vO7AYxue231wfHLRFcs1+ytbFavW8lrd7FM7nefOZtzOgNXsNFscNpc/ECmUyqIsAvBao+zzewKhQLlRlyitd/qpTMHvD9usLovJ4XR4Y9FUuVSv19oup9fnDdTrdXUgfeTYHz1zjzpctXorFk/5/aFcoZTNl1yegNXutthddrcvkcm1egMF00Rq2e7yJDPZ7lCgAJhiShGjiKolYbEDtVRy7qT2mU2+00fqAY9Yr2UTcb/PZ3XazTaT020LRwP5Qi4Q9BtN+mK5ICoiBqJQpKguWQDGQZQhV+qZ7PHnjy2sXrPnN/dsvu+RvRueOnX6vCOabg/k0dwnBegLSjpbMFisFruj2WohjBhQwhQZCd1+q1jKRmMht8dltdum5+YnZmadPn+92VKPMOYgEYoxBopwp57Qzy/s3T771PqO1wTduhruRBkgRLq9QalUiUeTTrt7dmbhzJkJq8VVyJcVeZTcxZj6SEwJZpxBq9Vxu30Op3t5Ocs5Bw4rCatcTcVihLdbXb8/pNEszc4sWC1Ol8sbDker1bo6OwgAGNNqtW4yWdweX6VaU4siTJ3ooQSwApSgUqmypDU9tSNx/DgkknKtVioW/KGg0+2w2s02hyUUjhRLtXZnEPBHXQ7fcjIrDkROKVIkMgI6UM4ZJXQ4FIPhmMXuiSbzrb7SHhJ/tHB2yrz9mVMPP7Hv/kf3/Hnz4SOnl5bMMXeg6PKnS7Uu5qAwKmFFQpJCEWZYvZQAQEFKOBKy2k2+gKs/bBOqDIRhpVqLxhIuhytgs0X0msD48cmtf9bs3Za36nGnAZwQJMsykhWMMWGUcQaKgqPRuNvlzeeK0gXNNxIM/ELk7vJyzmAwL2p0FrPd7fLZ7U5/IJjLFYb9IR/N6UMmk7dY7EF/pFlvAwc1nFQtqXIOlAIiRJ1OqjQankBQb7YUK2WEEWW01+vnC8VQOGL1eFxuR9Jm8D+7w/34H0Nb1gpBN1AMjBNMsUIoZgQTyigAVCpVnzfgsDsrpSqnwBlno2EAQhlVbwr1ZsMX8BtMRqvT7g74jDaLyWr2+DzFclGQRgOp9WbV5XU63c5cIT/qRxNKyahWpCgi57jZqnm9bqfLsZzJqH+7mpCAALoypEotvdF/bP/Y9vu3PPiDex78yeo9655bnHLkljsIAwAwABkzRLlMaHPQd/h8S2ZTtVHHBMMrGF6iKDocDofDkc1mFUUBULtDgDHp9/ulYjUeS3vcfr3OeH5yanJiKpFICaK8ss2A2lhXw4BB1Xxefywae6Xm4wRzJAOjXBTERMS+a7Pu0fuxSQONEjBMKBEEqV5vJpPpYDDidHgWNbqJ8WnNgq5R71AKK2V4ijEhhDDGOQUk48xy1mqzlytVhEaK9kJ9Tv2YlEKxUNHrTX5/KJ8v1WvNeCzhcDhMJpPJZPJ6vfl8ESHS6/WNRqPb7S6VSqrmU/95QfYBQHnY3Kc9um3+wLngS5qPjnoVMmYSBrnNuvq08+m5I398bsN9B5/cPLl/MqLPyvUBIIEhiSCEMSEUYaJgpBAFM4KBKIAUpmCOKBBEFcSRBNiR9b9oGd+tPXbEO3PINr72yFPnndpiryZzhQDFgAnDCMmyLGGMCKOYM4lhiWGJEwmIzLHCMKGYqdBlFQSIiVrco4wTBoSNjCAqJVr1BMNfNd9f4vofNB/HjEqAeoCHlYDjucce+NJHPvC3q1a9btV/YfuuumjVJZdefMmll1z6qksue/Vlr73iije+8U1vectb3/a2t7/jHe+68l1Xvfuq97z3Pe+7+n3vf//733/11Ve/+93ved/7rvnQh6792MduvP76v7vx7z75qU/f8rnP//0X/u8/3vpPX/yXL9321X/96le/9q9f+devfvPfvnXn3Xc99vjj6zds2L5jx+6nn35m7979Bw+8cPjw0ePHjp44vvfAwQ3bdux/4fD41HmDXm+zmJ1Ou8fr8fm88VCgEAk7Z86fe3rnobV/Ds7PS5Wq2OvLCiL/9cpkHKq1htPlyRdK/8vxGQwlp8MTDkaHfWHFyzpKtwbCOOHAAEnI4/RYTJZUKiWIA8aJgiWEZYwkrEiUjExwza7i8GYPn1jcd2h6445jv79v8+/u3/zw+v0Hjs7pHdFMpd3vS2KxUTQ6NfueTxssUrlWTKR8do9+0aRdNDqcnnRmudvv5Io5j8/jDQYqzYY6caUQ3u0Nl9N5h92zqDEY9FaPKxANxc1Gi8/jazTqlBIA4JSxka1/5AHDiBSL5Ug0Fo0lJFlhDCrVRjSatNldizqj0eoIRmLFYtnnC9jszlQm1xNECoAIxkTluhNOFJA60Egl548vPrPee/pQOxEEjqksdFr1ZDpusesXdbNaw7zNYdEZlha1mmw+I8hDOrozIzy6u42azgqDTLF75PTSmnXP3/3gM7fftf2Pjx7c+/yi3hbPlFpdQVI4DBHLlesmm8tsc9UbLVmRCUOIqB5ESpkyHPZKpaI/6J+Znz919tycZjEQCtXrdUEUZEIUxgjFwBTcraVMC5p922e2P9F26aFdBaKyV7j6JEswG/aH+WzeZLCcPH7m/OSM3erMLufarY4kyaN7PeOcAjDotDo+r9/hcKXTGfVx+KVJL8pUFBBBpJAvejw+s9nmdvpMRotOZ/C4fZlMrtPpIYSQgmu1htlsdbu95XKFjMLsGeccGAWCgGJULlWXtNotm0IvvACJJMgyo7TX7xVK+UDIZzQbdHqT0+mLxtImk8NktMdjaXEoAnC1zqeS+oEyhqk4EMOBkNlkDgZC3d4oPrE1QN5I/viYbs2Gg7+5Z8tdq3c+ufnowRfnx2ftkVRliEamUYUSmarzkZQwCgAYoWg0YrUYXS5rp9ugDFPGMGGDgVgtVbORSMy45D516MyTD53f9mR8YWpQzDBJoIqMMEaE0pVUeUXBsVjc4/bmswVJkIDDy+sxlHDGADgUiyWP2+dx+ROxdCqRsdkcBoPJZrXHIvF6pS4JEsY0ny86ne5QINKstYEBRgRjTCllo7oFx5SoGbW1ZssTCC4ZTLlCXlZkAAA+kv7LxWIkEgwbNfan1pse+L3ziYfqVj0Z9CjGasmbEU4xVccua5VawBt0WJ3lYoURBozz0XgZwQQTRjhAs92KJxLhSCSTzxXKZbffp9Xr5jUau9ORSqfanRYmqFaven0eh8uZzeVGiBmMCVEIlTERERY44Gar7vF4HXZXOp1VTwNRZ8YIIcAZAKFQz7TMxxe337n+zm/fefdP16x7dP+xI0sud75U6Q8lrBAgAAqlzf7A6fPrzZZao6E2KC+MHKi3L0EQbDab3W7P5XIIIc4ZxpjSl+6qooCKharb4ZmamDpx9ITRYEqlltvtriwqDDO1OqSaZgCg1+n5vf54LN5oNNRy4ormI4woHEnACZeGQjxk37VZv+Z+bFyAWoEThax482UZtVvddDJj0JlPn9ndPCsAACAASURBVDp3+tRYMBCtVZuDoaAoWHVBUEpVvwFRSC6Tt9udlUrt/6P5gBLIZYuLi0vhcKTX6wOAIIiFQsHn82m12rm5eYvFmssVstn8knbJ7XZXKpUVsag+q7CXa769S0e3LRwcCy20cJcBxkTGFGGOECgYJBGGyW5669jen265518f+/lX/vzz72353YPHN5mL/gYbDJkiYQVhRChBBMsUSRwJXBlyeQiSCLIEsgiSxAQF5AGIJ6wTq19cd+/xDRv1zz88/tSXH/jRjsmD0VZmALIAcp8NBSYKeCgogkxliSkilwdcHgDqA2pzscvEIVMUphCqgtoIU5ExjFHGMeWIAV7JZ1v5oH/VfH/h679rPiKC0gMm1GO+M5ufuONL/3TbRz9y2w3Xf+Hvbvz8zTd9/nOf+T9///lbb/2/X/7yl778ldtuu+1fvvzlL/3oRz+88867Hn74kSeffHLrlq27d+7a98zeg/sPHHru+eNHjx05/OKObdu3bdm+b+/+sbMTM1Ozs9NzGo1Gp9OZTGa73e71ev1+v9Pp1Gq18wsLuVxOFEX88rVit0MY5cslo90eTaXa3Y7aZ6REoRRTogBRuDxcdlgWnt179PHHlw1GEAUgiDCCRjO2o+bCUBDT6cyCRhsKhQVBUG8QCCGkMp0IUW1fjUZDr9M7rLZ6uUIRBsqogqiCKMIMYa5gIAyJstfpsppMy+mkKPYBMKEyIRJWBCQOiCwwrFBMarVuIJjVm4KJdDtTEPSWxJ6DE3c/sOXff3b/Hfev2/nscYPBk3TFIwu2yd2HUgYX9BSQmdAVi9mKzx3ULupm52ZtDqvdaXe4nOFopNFuEwC8UngnmPc6Qi5T9Lj8ukXjzMTs2RNn9Vp9MV/AWAEAYFyt21N1Wp5xSmitUg2Hwh6Pt60iIRjHmHa7g1Q6Y7ba5xcWNRrt+fPTCwuL0VhiMBQAAGGsKAhjxBkBqoDchXYmtXBicfcTzhf31YNuwDJghVOEkdjuVdO5qMNtmpqZPHHy+Nmzp71+T71Zw0RRE+EpkQkWMRIxkigjMqaNtmh3JXWmuNlRPHTUuPrhZ//9Jw/+5q61O545YrAHql1ZYtDsSQ5P0GRxFEsVUZIYY4QgShU2eiFCkCgOU6nk0tLSqVOnxsbG9AZDLBqtN1vyyKaCcb+eNs/PP71pfP0jDcsiNMugYuoxHfU/KXDKB71hPBzXzGoW5jTzswsLcxqbxZ5Kpge9PsVkRCJhvNtsBTxeh9WRSqT5iuZTRYyK2QIOSEb5bCHoD8Ui8UFvWC3XAr6gVrO0ML9os9iL+VKvO6hXGzaLw+v2loslgjDwFaAXUet8CJWLFe2iZtPG4HPPQTQOgwGjBBNEOZKVQa1e9gcCuiXj9NT86VPjszOLoWBMGAgAAJwySgnCRFY4IlzBUm8Q9vosel3I7+u06pxjwijiXKLQlVgk3Tw75Xj4if3/8atHf/DzB1c/+tSJc0ux5foQAwUgADLlihoQgDFwjhWUiEcdNrPXZe9324xRQoisIKQQihmXFVIrthy6hZ0bzqx7RH9o37LF0MvnlMFAnYRjhAKhQCiSlUQs7nV7c5mCOBSAcYqJiqFRHYQqgSKfLbidnlAg3Ky3CKK97iCVSJuNlunzMzqtPhKKthrtXLbg8/jDvlCz0gQGBGGM0CiHgFJ1Bkt13zbbnUAwojeYMtmsIAiUjlp1iBKZUkURlUo2f/qQ/dF75+/9jffI84WAr11vEJmoVhfVBgmM18u1kDfkMNtL+SLFRFX/jHJCCFGflBipVitqZlelViWMirJUrlb9geC8ZmF2fs5msxaLhXw+HwgGVR8JVtTBfQVj5YKxHoA2mw2Xy+OwuzLpLEEMIwUpIkMSVgRZFiRFpoyDSJVETX9g/NmHdu1+7OD9v9v4q1+uue+PWw8ennH4c+3h6FS2epLLEzKarLVa48LE28t3d0EQ7FabzWJdTqVVrsKKCZqqsdEq26PTaHts7jPHT0+cm5ibXTCZLKlEutvuM8LVbwrFBCj0mp2Qz59KJFrNlvo71LNBKaZY4UgCRrg4EOIh285NukfvxfoZqOY5lhWVO0VGPneCSa1S12kNh184MnZ2fEmr9/uD1WpdlpRRX4BxTiiW5Gw6Y7c6quUKUtBot1tZlDFCGMWslC8bdMZgINisN9RmDqVUUZRarRYIBObn5xcXFzUazeT4hM/r6bSbahWAMzKKPcNkRfM19i0d3bH43ERksY27DAimskwVhSEMiIBUl6qLId1PN/z+e1vuuH9y258Wd//w2Xu/9OiPD5pOx7t5EYjMkIxlicgSJwKQDsgZqR4fFjNytUzbJdzICMU6bvRhUIPW5sk9P9t9z6Pzu3cGTz80v+vvV397w9Refy9Vg15GKEVbqbxYadJeD4Qm6RWE+vKgkkPNAu9lWSfcK2TFRpdLAkeIEUpGXGiCCKOcMK5QJhGuUMAcVpq8L3X8/6r5/lLX6MRxzjmlHDEqgtIHItSjvpndW1985E8nn1ynf/HF2aNHx48fnzh3dnJ8bGZqUjM/uzA/Mz525tBzBxbmZkOBQCwWS6VTmexyPp8rForlUrlSrjQbzXKx5LbZLTq9z+lu1Br93qDX6fX7/cFgIAyH0iigWhn2++lEwu1wDHr/G9upVCkbreZ4OjEQ1B9jABhG9y4CVCq4rZpndj3/x/vSCwsgDIFh4JTRFUcfZwAgS1Ium1uc14QDIXEoMNWkRFacS6MRDdJtN016ndNmqZdLBCuqzZJjwgnhjAAlwDlV5IDH6bAYllMxWRoAUM4QZ4hRhRGFUwSMcEo6zU40lDDo7IVCU5Kh3VUS6ZreHHzx1PyWPUce37j3yXXPbH386Z0PP7X7oe3OaRtuYwAADoqAu81uLpsNhwP+gEe7tDgxeV6n16eXM7KC+IUZcQ4Mc0lUOq1uMVMIOH1TZyfGT501afWFTEbq95msqEnaqoNBdebVa9VYJBLw+3rdHox8WEAJEwSpUqklEymf1zc3Ozd2dmxRsxiLxbqdLpbR6DAyBgSD3IducXnxnG73euuB3RW3HRQZFASYcIIQFgZiu9YsxRIxrVZ76tSp2dlZq8USi0Tq1YosCsAJMMSpQrHCGEWYtjtDlzPkdserNSlf6NgcscPH5jZsP/TQn5966M9P7XjmyJkJrdke0hmcNru3VB5NcanFFk4xUAxq5Y3Teq0a8PvMJqPLYQ/4fQ6nw+l2hyLRSrmAxT4M2xWXUffsjvH1j7asWmhWQMWZEqaePU4BOEhDaTmesiwZQ95AKpZMRJMeh8dmtrntzmQ03qzWqYwAQOj348GQ2+5IJ1KcAXDgdLTPcbVBAoAUVM6XwoFwIhpXRBlJqNvuFnL5aCjicXncTrfH6XZY7JqZea/D3azUqAo/W0FQAEFAEa6UKkvambVr3Xv38XAUBkPGKCEKZwpnMkbDbrdVKBSCgfDc3OKZMxOTk7Met79ULAuDAccEKGOIjNSVIMYDQYfBGPX7e60mcEoIoaoBGEBAUKwP7N708THD+m1Hfnv3hjvu3vDYuv3Hzyy6/KlqaygijumoYQociILT8bjTbHFbbf12R/3OYUwIpoww4ByEHkoGrIf2zGxfbzp8IKaZTdgtAZczs5zpdDoMY3WfZginYjGfy53P5KWhAJxzQoExULuAbIR3yucKLofL7/W3Gk0AYJQLQ7FarsYiMa/L47Q73E63fkmvmVvwOdytalO9vFeSBRhnjFFGMFGFTbvdDYXCeoMhl8tJksg5G42yE4I5Z5zCoNWeHw9tfFRz3x2eFw5EDHqPzREPxmr5ijKQOWIq2bJRroW9AbvJWsoXKaHqW+UMVEsqpZgDqVUrwUDA5/VUqxUOnDIqI9Tp9tKZZX8g4HS4nE63bkk3PTVlWNJl0ylGFM4RY4hSRCiiFFGGAaDT7vg8PofNsZxKj2C8ROFEYVgmWEEYccZAkHg8az94fHLbfteMzTjnPHF84clNz93zyFP3/XnPjoNjGmskXxUGA4iGszaLp1ZrIwUDB65yfNnohimKgstmt5nMqXhCGc3zqU8zlBKGEVGtnN1mO+jxL8zM+9zecCjsdrmtZqvT7kxE4/VqXRYkoAwA+u1e2OtLx+LtZnOlQoYvpMICloERkIZ4Oe7YtXnpobuxdhIqWU5kFZGMMbrQu2jUGlaz9fzEeZ/HGwqEXE6P2WzzuL3ZdEboDYBy4EAkOZtI2Y3WWqmMFWWFULEy4My4+lFK+aJuURf0+pu1xsqJ48ABY9Lt9nK5fCIRt1otJ48dm52a9HvdtXJFEQVgBBhnmFD1SRigNKzvWzq6beHAudB8G/c4UMIUhSGFIwyIgpJppo8ZTn137S9/c3jN84X5F5pLv5188jMPfOPP53ba8gEBiMiVIRF7VGyDHB2WxyLGjdPPPXRyx2NjT2+c2b955tlt0/sW06Y0LiRI7uFTG3+8566n/Md3xc/cNb3ps3/65ibDAVPffz6p3Tb5zKazuzRZS4qWY0rhmGvqyXN7Hji6Zf3swS1LR7Zqj26ePjwVseXkTpcrCjDCGMFYPcaUAmZcZkxiXOGg1hdWIDGj2aW/ar6/1LVy2vhono+IIPcADxtRn3bfLtvB/VW9Hvp9EEUQBEAICAZKgBOgSGjWoh5nv1b9334BxpVkMu3zlxNJwC8HfqqTbwyAA2MgS+VUyme19us1wAgYAaIAVgAjQOofFCIJ+eWkQauJBL2dZgWIDFjgSp8qA0ADwEOQumWnUbt76/47fp08dwYadVBEwDIgafRXUQyMElGsZnNmjTYZCKH+cMRDJepHw0AxMAIUiZ2Gy6QL2C2tcp4pAjACGANG6u4LFAEnoAgJv8Nv1eUTISx0AQgQBdRQEIaBImAIiCI0G6lA0DSvKaazHK2ATCl0u4rTmzh+anbrpv2P/OGJP/549YM/Xn1k+5GgJdwpt6mAR8HXGEnDTr1ScNtt02MTM+OTbpu9Vigq/T4oCBABTICwUQMakUGl7tDqZk6f1YxNhqz2cjwxKJfJYAgIAyFAkAp/7dZr2Xg0EQyI3S5wzhECjEc+ScaJJHfrdZ/NPjc+MX1uzKY3LEeivUqNDAeAEGACGIE8hF61sDRl3rXJtnt7xWICQQBRBkkBRQYiAyAAjEUxEYrMTU4tzc6ZFrVOozni9VayGbnX5ZIAWAGCgTKOybDT9VodQadH6o7IqO2WaHdGn39x4qFHtv7hzjV/emjjgWdPTJ6bc9t97XqHqQeTUaAECAaCgRCgBBgdNBuFVDIbjzVLxU69Gg8HHFazxWAIuuytbIpU8g27wXpg5+ymx/q2JWhVgZIL9FJQCBAGlOGBUIwnvQZzLbWMugMiKuVMIejyOvRGt9Gc8AXa+RIdCnKnU4hGI05nLh4HQkdcarYi1ygDAKqgVrGcCoSWwxEyEEbZL4xL/UEln4/4/A6DUTczO3v6nNdgbuWKXJKArTCQKVEvPFYtN/W62ccf9zy9B0JhGA6BEYZFjodAhwAyAAFOhP4g6PHNn58dPz2m0ywF3N58MjWsN7gggIJGh0iW8tFo0GxZDgTFThuAc9W7p7K/Vla7QyzWxJYtR+66a9Nv73jiwdXbXjg0EfClpCEa7YsqABLhcjIVtNgCFofY7MAFjA3GDGFgFOQB5GKhU4esB3ZFxk8VbKaU0+rQLbqtllQk0q9WqSAAIYBQIRGPeb21bA4PBeDqkaSjGXI6cg3WCsWQ2x3x+jrV2sup3USSmpVqMhLx2GyLU9PTp8/aF3WVVAZkBJisYI9HpFpVBANjw04nGQnbzYZqMUcUEYACU/OwMKUEOAWpLxlmczvX2x+5Lz1+Jud2+0xWp84ctrnr6bzS6oGCgfBuuZbyBbwWWz1fAEJGb4ypU2YYGAagnXo1FQrGfN5mpQyMcorV4WBGSL/bK2QLIV9waW5h7MTJhYmJuM+F+nXAfWASMAQUq9c2AAy7vUQw6Hc48+kUMKK+Z6BIBWSOblC9DgsHXc/uNe3ZM4ynYIjbLUlr8G1++uhvH9j0q3s3PLnt6NikI+wruIxBh97dqXWYCtZ5CdDOAADJYsjl9FuthWSCIAkAQGXzcvUxUj2edNBopgIht8nSqVSlwaBSKgc9XpvB6DCaYl5fPZuj/QFQLrW7KZ+vEI8NGg0VHMyoansjwDAQBTgBRYR82rdnm/FPdxPtJFSzwBRKFEpWnqU555i0K9Wg0+UwmQbt9qDbW04tO8w2k1bnMlvy8cSw2eaSwodCJZH0myydUgmQPMIQjSBzK/OhlNULBZtWl/QH+vUmcHVil6zwxAEAMJJzy6mZ8XPTZ0+ZFmajblcjl0G9DigKIARIYVgBgJrUOKQ9unNm35h3qo07quZDFClcUUChgMLF0J7z+7+37lcPTG+f5f+Pvfd8bizL7gT/kP2wXzZ2N2IiZlaxGs1qZyTF7GqllhmV1OquNuruUldVV5fJLJuZ9B5kZjK9d/QACA8SJAECoEtHJk3Sk/COBvQgCeC9d/07++E9MEuajd2v07H94gQDeLwAzj3X/e6575zfqhfWLry8+0dV733VVT+8/ioPtAg4L5RDISXFsSv6+lz35feunvsv1z7/+dOyH9378q+bP/ibxl8+njLPSeuzxdXvzPW/bvvOlA08SLg/GzT8R8OPqifudsb6LjkMP2v9zWePL/Unx2dQtC/z6qPHFX/V9OFfX/3kg66aHz+68NdXPvv7y1/eG3OEpb0jFSMQVHDKGNF5mFQqVKQKBQQGlQFQJigVjOmbYfg95vvdvb6P+YQgKi2CkgMuH0VXXz55MHnvdnpoAA72IX8Cp8dwegKnp5A/hdMTODrIxyIro8Hd5UV1bxdOcnByBMcHkNuH3AHkDiF3CKfHfDebmZ2OPH++OTunFzs6gNwhHB/ByRGcHMFpDk5z4mB3b20lMvmymE7CySEUT+BU+++JVgBOcnB8eBQPr7wYSy/MFjaSkD+C/AGc7MHJHpzuwukeHG0dTo1N3r3W/cmvkz0dEI9A7gBOjtTjg9K35aCQ5wf7h+HwUmB08+0i2zuA/CnkT+D0CPK5khzDyRHaSq1PjEReTeTiITW3B4VjXRNdjqCQg+PdzYWp2OuxneU5dpAF6URX9eQY8sdwcginh5DPoc3U1tz0kn/4YH0Njg+hkIfTPJwWoUBUiaEcOojvve172V15++sffPDVex+1ftc0bOrfnF9X93JwWgSpCKgAqCBntzNzC5OewZfuvoWR4Obi22Iqoe7twekpFApQyINUhGJRPTzcfPs28uJF7PXr0PjE+thY7OWL3Poay27DaQ4KJyAVQCoq2a390Ormwlu0tw1KEaQ8SKdQPIViAYoFkIpQLBxGIuGXLxdGggvB4MroaPjFxP7qCtnehuNTyBfh9AT2szvBobk7rW+vX90PBuBgH45zcHoC+VOQ8oCKgCTI5/fXw6sTL/bWwsexxPbSytLY6MJIMDEznU8l1aNDkIqAFFCK4nAvPv06/uaVspWGwjFgGWQESMhHSnQxYetwXqu91lrVbHnUuTTxGu8egCQBkkGWNG11IxQLUCwo21sH4dDu2qqymwW5ACeH+UwqOT83H/DGxvz7L8c2Bl2zD66/vt6AXgVgJwOKDLICRRkKEhQlkBWQFTV3dLC6Fh4dP1xepbt7ICEoyurxKd7e2ZhbWB0ZWw4EdxeX89Howcpy6s3k7soy5E9BkkAq6n9lCZACBKuFQjGT3l5YyC4twVEOFBkwAgUBQqDIkC8UNzaSM9Mvna6ZgcGNmVmxvQ35E5AlUBSQJZDyoBRhe6PwfPRlk2H9wUNYXITcIWAJUB7QMaAjUHKA80AVUOSDWDw59zY2M5ecXwhNTk77fNFXL0/CITg8gMIpyAUonBysraYmX+8uLOL9fSBYVxUrgCRARSAycM4LOJfOrU5F5ybWR9yTN+vvP7ryaKI/gPdyQDkQAkgBokDx9CQe3ZiZSb+ZYXv7+k1UBFmzgAQnexBZSNg7wj2PD8d8fDMJR3vFRCT0+vlcwBd6Pn4SXoPDXcgfH8VC20sL+VRSHJ8AwiAroCigyFCUQZIBKYBxfnNja3Fxa3FJ3toBGekFZBkUGRQZpCI/2N+an5/2DLyw2dfHxvLRKOzvQ6GgF9CLyYAQIJke7u2sLa2/nsinY1DIAZGASIBlwDJgBagChSM2PnRw70rkcnVh+iWcHsP+wfb80nJgbNk/mp2dx5lNOMmjza29peX45GQhlQKpCIoMGAPGgBEgCbAEVJF3t/bWlndWFqXsFmCkP6CFZCAYCAVEQEK5RGp5dHzcapkZcmeXp9hOHIoHgAuAtQe6EDCGjw6zqyupubnDeFRvLCwBKgKWAEkgF0DJw/EeRJdX2+7N3WvF89NwkgMVVCxyh/L8QqKjvb/iwrWvP6m9Xn3HeKtrsi+obO0CRiAYCPpOgAupkJ6fzcy9OU1FVVQAlQBHwL4vGIgMR0dH66HY60m0vQ0YAaeAFWknm5mfXxkbDU2M7y8vib09tpPNLs4fh9bJ7jYQGSgCioBj4AiIBNIpaPnCMtHok1vz9Rf4xCDspoEpQGVgMlAJUBEoBoTI3u7W4kJsZpoVTkDlQAgUCrl4PPTq5VzAF596XUwmYH/3NBpJv5kimxsgF/Qf4rhUQQacAkbFTDry8vn+yhLZ2wVGgRIgSPM1AMMgMABFx4fJuenIq4nQ89HVsUD4xVh2cU7sbkHhBJAMRAHgBWW3b8TY2XffN+U+IQcCCGEIU4Q4QipiQBbSCzec996//NsK/90hWO2H5W9e3PnDqvc+enTJueA/AiUPKA/4QJVmj1PNw11/Uv6Lf7zzXdXYs8dJ/1e+G39+9YN/f/Gvb7xufyUtBvZen++o+LTz0mBh8snmwKf+5v908+c/Nn7zK/Ol/6PxJ79+9u3DWfMCSwZz8w0jj/+k4ic/fXTBMNl9N+z5yG74o5qf/qeaX14dMYbR/hFgWeWY0bPc5hrmIyCQYFjlVBWE6dnjBQf195jvd/r6XhgHFwKrtADKEQg5n44u9rT7q8vGaitC3c8WjR3TPR3T5u4ZY8+sJl0dLx/dG7xiGLl9ferZ49nu9tme9tmeZ7Pdz2a722a722e72+e6O6bbn47cuT58/Wrw9s03Hc/e9nTO9XTMdLfN9LTPGDtmjZ1z5q45c+dk55PgvZuD11smHt+d7ml7a+meNXXMGDtmjJ2zpq45U9ecsWu6u23s4R3PFYP3xtXnTx/OW41zvd0zpo5pU9u06emc6emC8cnU7cuDX3/a8fc/eHnhfPTRnUVj+xtTx+ue9jc97TNd7XPdnfO9xjdd7aP377qbDIEbt960d8yZemZNXdM97dM9bdM9bTPG9jlz12xP+6un9wevNg21GsYf3J7paXtr7pw1dsz0dMz0dMz2dMyaOubMHTM9z4J3rg61NvlvX53sfDrX2z1r7po1ds0aO2dNHTM9z2aNz96a2qeePBi53trf1Djx4M6MsX3a2Pmmu3O6u3vO3PvW7ph3Oud7rdO3Hw99W3vnvV9W/vkPv/urH9f+7OP2i7Ujtx/NdpnmLb3zjt5Ft3XW2P38/gPf1dbBKy2eKwaHoXbo+uVXTx/N95oWrb0LFtOCtXfJZpk394zcuRm4ef35w3uvHj8YuX2931A/2NI0du/mnKlj0WZccvTOW81vutomHt0N3L0+bWxfcvbO24xvrT1zlu65XuO8xbRo612y9b568ihw83rg1rWxu7eCN6+5G2oGDI2jt27NdnYvGHuXjeZQV9eblqbgV1+Mn/tssaUx0dW2Yux8a+6etRhn7L2zDuuc3frWbJp4+MDbevXlk0ez3Z0zXR2jd257mpudDfWDrVeeP304bzMtu23LLuucudN787L3RvNkx8N5a8+Cw/rWbll0uxb7+mesDu+9R8Y6w5PvyjrLK/quXJ7sbH9rNc/be99aTbpYTPNW87y1d8HaO9XeNnH//sS9u9Pd7csuy7LTNG/tnux8OnLnevByw0hdub/s66HzHwe++nj1uiHS+WTZap63WOYsljmL5a3dtuB0LDodb3tNLx/e97dcfnnnzmxHx5LNumi3L9ntS1bbm47Okdt3+hqbBgzN/qtXRm9c81+7PH7/9qKlZ9lu0WTJbllyWJdd9pU+55LDOtPd8fzhvReP7i9Zzasu+4rbsex2LvU5V/qda/3uZYf1TcezgSsGa02Fo7b6+Z1bC92d6w7bmsu56rCuWE0hhyXc075048rwZ5+8/O6bxIN7Uatpvc++3GdddBkXXT1LbuOy27ra71xxO1+1PR29f2/i8cM3Xe2v2h55r1/ub27wXW2Zevpw2WoO9TnXnNbXTx6N3Lw+cffOnKlntc+57LItu+zLLvuyy7bstC67bKse97LT/abL4rv9dOKx6eVTi63+uqm6yXP1+nxv75rHveJxLffZV/rty87eqfZHY3dujN2+vmDsXHFaltyWlT7risu2Yreu2Xtjlq5k+72p+gsvKr+eu9YYNj6LOXvXLN2TbQ/8t64OtDQEbrRMPr27aOl63fbw+cO7b9qfLVqtq33uFZdrxe1acbtWnI5lh23VZV/vd810dUzcvzdx78FsV8+Kw7nktC85rEsO65LTtuyyr7gda077TFd74OZ1R021q7Y60Hp5uu3psrV3rc+56nYsuxzLTvuSw77sdC67HfPW7ufP7vput7zperDi6FrzWFb6bUtu24LLOu+2Lffbo05zrLV+5auPp377y5W7rTG3NeS2v+3pmrh712MweBobRm/cWDR2L3R3Tj56ELx5bbrj2arTtuS0LbkdS27nktux3OdY6XOs9DlmejpePLr74vG9WVPXap9zxe1YcdtX3I6VPtdKv3vV0xca8Cz0mifu3XU31Dpqywcv17x+fGPB3L7isi45bYtO25LLserpe2s1Tzx+ELh382Xbo5U+20qfbdltXXZbaNtbmAAAIABJREFUtRdLLvOauzfu6El33X9Z+eXId5+uP7wRcxgTfk886A0F/XOeIf8z84NLzRXvf/rVX/6s+ocftn1TNdPVHRroC/kG1koS8g2EfYMrfc6Jx/eeP74za25f8znDQU/I37fuc6973SFv35rXve7tC3v71l2W6fbHo3dvLFh6It7+SHAoGhgKDboXbabJZw9Hbrf6Wg2TTx/Mdj599fjebPuTFasp5u2PDPeHhvsj/oGorz8y4Fh394a8zqjPmbB2TFecn/r05zu3mnbt3alhz/qQe83rCnkdoUFHxOsJeQeW7JYXTx+NPrq74rFFA4NRvzcxPLjeZ5/paRu9f334Rkvg1tWZzifT7Y9fPby3ZO4O9zvCw551X9+6r299uH/d178+7AkPD4SH+uZMnSO3W988e7Dq6I34B0M+z7q3L+zzrA/1rQ25Q77+iN+z5OqdeHj75eO70+2P3rQ9HL3d6r/e8urhnYXerpDHGRrqi4wMzHqMPTfKTPerX/iN+ZMNJiREZAVJMpUVVUGAZlJvrzru/vjyp5WB+34Ie2H9wst7f1jx3kePyhyLgSNAp4ALQA9U5cVOqMr18E8v/fKi47YrPT2Dt+6v9v+k/Zs/LPub69MdvsPXT+d6P3nwdVlv4zSLdO2OfOhv/rdXf/Q/G977N43v/dvqv6savfdCWo1Dzp159Y3r6l80/KrW92DsZGVWydyas//d4/N/XPuTlmBHgh2eAlE4Q/h7mW6EylXBVIpVggXBgmLGqJ58XP095vvdvr4fwyFUpLICKMcgFHkzEbWZhr491//RL2eqL47WXPLUlnkaqgfqaoZqa711dd7aam9N+WDVxYGqS4NV5b7aSl99pbehwttQ4a2v8tZXeeuqfHVVvrpKX13FUG3FYG2Ft67KV1/ta6geqq8YrK8Yqq/yNlT7mqp9jVUDdeV9VRfcFd/2VV0YrC8fNtR4G6uG6iuH6qt8jTXDjbXDDTWDdeX9lRdcF79xXfp2oLo80Nzoa6ofaqgZaqwabCj3NZaNNJYHK7/x/OYXxr/6s5F//sl0+ddjDZUDjVWu+qqB2ipvbdVwXbW/sdZbV9VfWea6eNFTXu6rqfE31HobqgfrKgZqywZqLw3WlfubqofrK4eqL/WXf9tf/u1A1UV/Y7W/qdrXUDlUVzlUW+mtq/LWV/oaKn0NlYPVl/oqvnNXfDtYV+FrrPE11ngba7wN1UMNlUP1Zb76skBD+XB1+VDZJc+lC0M15b6GysG6ysGaqsHqqqGa6sGGam9Tzbih9m1D7dx3Fwd/8WHHT3518/1fNf/jL279/KPuT78aKK/21tYONVT7DLXe2ipvRUWwpnqkocZbW9Z97uOe8791lV/w1df4m+qGG2v8jbWBprrhhhp32bf95RcCjTWvr7eMNde6vjtv+vw31q8/H6orDxhqgoZaf0ONt77CU33RXfGtr7Eq2FI73Fjlbagcqq8YrKv01lcNN1QH6quHqssGKy8F6iommutGG6pdX5+zfPaJ9dwX/WWVnkuV3gvlL8sqRs99MfTBL3w/+9Hkpx8uVn73vKbMV1/haazuN9R7DA0DjfWDdVWeikv9Zd8NVZUFm2qfXzFMNDcNVZT3nvu854tP7Re/8jVWjlyuG7lc52usdJZ/6Sw7P1R3yd9UM9xYO1hXNVBf6W2uG712+fWd669uXRtpafJUlbnKv/XUlHkbqnyNNd6GKm9Dta+x2ttY7WusGW6q8zfWeaurB8rKB8rLfHWVAUP1sKEieLl2vLXx+eWGkcoLQ1987P7nn7p+/g+Dv/zHV19/Oll5cbyu2ldXO1hXO9hQO2RoGG5p8rc0DTfWeasrhi5e8JVdDFRVBhpqffW1vob6gKFx/OrlEUOTp6zMeu6c9YvP+r77su/iV4OVFwINVaOGulFD/aihLtBU69cbpTbQWDtcXzVUXT5UUx5srA021QUMdf7men9Lvb+5zt9cP3alafxKk6+uwvrVZ52/+Wfruc+8ly5O1NeNN9WPNdSO1lW9qK96VVM28e25wX96P/DBz6e+PT9ZVzFhqPUbaryNFb6mikBzdcBQGzQ0BJsaPFXl7vKLgzUVY1canl9rDDZV2r/53PT5bxzfnPPXVY1fbhw11PlqKjzlFzxlF4brqoLN9X5DXaCpNtBUF2iq8zfWBhprRwz1I02N3ppa2zff+qrrJltvTF27OdHcEqivDTbVjbTUBy/X+1tqgi01weYqb+1FT/nXnvKvA3VlwcbKQFPlSEvtiKE2WFc9UVs5XVs2X/VN4OOfDfz6/cD5j19VfjvZWPWiufZVa+Ooobrv0pfWrz9xXvh8uL5sqObSQNWloeqKQGP9SLMh0NQ40mwYaTEEDQ3BxtqRxtrx5gZ/bfVgedlgebm/pnaksSHQWOdvqPE31Aw31Aw31Pgba4KG+tHmhmBjTf+Fb23nPrV88dv+S98G6qvHWxpHmxtGDPXBpnp/Q32gsT7YVD9sqBqo+85d9aWv/ptRw8XxlvKR5mq/odZnqB0y1Aaba6cN1XNf/mbqFz8cff9vX3z1yYvGytHLdS9amyeaGzxlF8yffWL5/LeB6vLRukp/dVn/pa99tRUjhrrhpprhptphQ92woc5vqA801web6ny1FYOVF4aqL/nrq4KG+mBTXdBQP2KoDxrqA011fu1tU32wvnqo/ILr68+t5z7q+/ZzX9WFYGPtcH2Nr6HG31Q3crnJb6jrry5zVXw7UHsp2FIXMNT4m6oDhpqgoSZgqB42VE60VL1pKpupOD/80fsD//yjF5fOTTWUTV6pmbhWN3az6fndGzOPn45cvW38qvLy3//q8nu/ePTrTwdrasauGCauNY9eaxm51jJ6rWW8tWXiavNYS8NQXflQQ5n/ctXYjfqxmw2jNxpGW+vGrtaPtzaOXm0Ya22cuNY0caXeX1/mqfwmYKgZv9b0/IZh/Jrh+c3LU3dbp25dDjaWW7/+jevCF0OV3w7XXAo2VE601L2+3vz8umH8etOL682vWpteXq4bb66caK19eaN+qqVi9OP3J378F5Hzvw43VLy93jLeahhtbZi4VvviWsPLG5df3LgabGkcrKvw1F4au1o3ca1pvNUwcc3w6vblqbuXX7TWeSq/Mp3/2FPxta+2zF9XMWqonbja+Py6Yay1cbS1Yexa41hr4/i1xonrhvHWJn9TlafiG3992cSV+pc3W8avNY21Nj6/0Tx2rXH0asP41cbx1oZgc5Wn4utAY8Xr64aZW1eC9eXOb7+wf/OZt/rC+OW68auNL242+y9Xdn75T86G8/N9bdJBktGigiVJKcpEVoQigzKbmb/mfvBDwyeVw/dHITYC0bIXD/6o/O+/6KjzrL04ApIHUgR2JNDYxkql/cEPqj6+OWp6m9/YBurYnvyNs+6Pat67Md/t3B6pH7j+2cNvrg/ej8CuZf/VPw83/w+N7/13NT/47+v+9t/U/7D+1bMZksxA0R57fs5u+Idrv308Y8/A8SFQR+bFB87qP274cUvwaZofFoFgzhGiGDMtox/XI84xUzEWCHGMOaUqFyW8AL/HfL+71xnmE4IJgVUqAcoDU6RMIurofd1QvdJcRz32or//IDCwP+o9CPoP/YFcIHgc8J8EfccB73HAm/N7c35vLjCUC2riPQp4jwLeXNB7POLNBYcO/UOH/sGjwNBhYOggMLDvH9gfHtgfHjzwDx34Bw8Cg4fBocPA4MHwwKF/8DAweBgcOggMHgQGjwLeXNB3PDJ8POI7CgwdDg8ceD2HvoHD4aHDYd/+sHff7z0Y8e4HPYeBvuPhvh1790prffDXP0k2VSBr5+mwZy/oywZ8BwHfcXD4eGT40D90FBjKBXzHAf9JMHASDBwFvIf+oQP/wL6/f8/ft+/vPw56T0eGT0eGj4YHj3wDxwFvfsx/MjZ8FNArcugfPPQPHAUGj0d8xyPDx0HfUcB7GPAeBoYOA96joO8o6DsIDB4FPblgfy7Qnw/6CgH/qd93EvTlRrxHgcEjv/doePho2HcQGMyNeOSRfuG2nNy59frTT2dqG2Pdlt2h4Jbbm+x1ZmzuDZdro9+x6XFk+1y7Tte2zZZ123cHndsee3bAuTPYt9nn2Oyzb/U7tvodWY9rd8C93W/b6rNl+x17Q+6DIdf+gHPPY9/1OHY8Lr1Yv3NnwLndb9twW7KDjt0h11a/bbPfvtFny7isG27bVp99u8+x53EfDLr3PI7dPtue25bzuA77nVmXI2GxLz3pXL73JNvRHb95c/bidxMf/jJRX4HNHccuS7bfnh5wpgb7UoN9aY97s9+Z7Xfuelx7g327A+4dj2vf03fg6dv39O0O9m0PODf6rRv91u1B+47Xsenp3eq37Aw6tzyOzT77Zp9902PbGrBnBxw7A46dAefOgHN30Lk76MwOOLY9ji2PY2vAqcmmx7HlcWY97h1Pf7a/P9vXv9Pfvzvgzg46Mn3mTJ9522PdH7DnB52nDnPizrWpC+cnvvho405rrrf7sM+55Xam3a50vyvjcWcG3Bse55bHtdPv2u9zHrid+25ntt+12e/MuO1ply3jtm/3u/b7PQf9/Qeevj2Pa6fPlu2zZfud2X7ndp9ju8+x4bIm7eaIuStk6oyYu5JWU8pqStlMaXtv3GKM9nbH7aaUy5JyWaLWnrjNmHL0brisWy7rpsOyYTGnzaaUyZgym9IWU8Zq2uzt2eh8Grt99fVXn85+83mitXGz81Ha0hnp7Qz3dsRs3UmnOWbpifUak1ZLwmJOWIwJizFl60k7ejJOY8ranTB3xk2dcXN3vLcnZu5OWU0ZmzlpNcWtxrjVmLCZ3onVpH18w27ddtpTFmPSbEybTRmLecPau2Ezp609SVtP3NYTtXbEbJ0Je1fS1pW0dCZ7O9LWrpStK2nrSjuMCWtPzNi5aezc7Xq6/eDa5IXPXn772Vpr01b7o6y5I21q37AZN53mDacxae9K2LtSDlPCZoxbjXGrKWHtjVt6o2ZT3GJJ2q1Juzlu6YmZuxMWY8piSlvMqd7edK8lZelNWEwJi1HTOWk1JW3aW2PaZt52WLfslozFlLYYk9p/raaUzZy2WxIWU7zXmLAYE/buhKMz6WjPONrTtmeJ3icJa2fSYU65LTGHKW3v2bd27t1sTl46v3juo9Stli1ze9zSlbT0ZKzmLYd1w2bK2IybdlPGZkxZulOWzrTdmHaYYpauqLU7ZjPGbMaIpTti7opbelJWU9pqSltNKasxbjHGLD1xS0/CYoxbjTFLT7S3J2rujvf2pCzGTZt5y2bcsnZnertSvd3J3p64uSduMSZs5pTTknL0xq3GuK0nYetJ2o0xa3fM0pWw9cQsXTFLV8LWvWHv3uh6FL3WMHH+w7HzH0bvXN7ofLDR+yRufbJufrxmfBY2G2NWe8LWF7f0R83usNke6TVHrcaotSekiaUn0tsTNXXHzF1Je3fS2RWzt69bnq72Pl41P143PQ2Z20Lm9pC5PdzbEbV2pZ3GhLVjvftxtLcjZu2O2rqi1q5Ib2fE3JF2GDdcPSlre8LcljC3pyydKWtH0tqesHZGzO0hU3uktzPe25Ewt8VMT2LWtoT1WbLjzuT5f37xk7/ZKP9y79717d6uhN0UtXbGep+lHd0ZZ2/SYYlajCFjR8jYlrB3xWydIXP7uqk93NsWt7alHZ1JW0es91nc0hE3d8RNHSm7MWk3Rns7101t66a2sKUjYukMWzrDvR1RS1estyNiepawdiRt3XFrd8jUvm5u06oQ7u0IGduivZ0xS2fU3Ba3dqTs3Rlbd8rSmehtj/e2R3vbIr1tYVP7ptucMD8Zrvx8tOm7sLuLHm+rKkJUQQghgpHAGNDS9srdwWd/V//hBc+tETU6AuGK0fv/sfxHFbYbY8m3J8CKQBRgpwJPbCxXWO/+X5d+ddnXNpmLpkDqSY//wlr5B7V/d32xx5rxXTTXVZnqLdPODBw5d6Y+Grz8P9b/w5+2nfsr86V/1/STf3p2qWO2PwUn/RtT510tf9H0wa3n3RHY3YDT9sjQD7u++sO6f2gKPk6xvSIgKjghnFGVUpUyLdCJCRULFVOBsNCehxUC3iVu/D3m+528VFXV2MFLsI+qVAGlCJRIG+lon2P6xtVIxxOIrsJWimczfG+b72bFzo7I7qjZLGS3YHsTtrfU7S2xvSWyW+rOlprdUrNbIrsltrfU7Ja6s61mt0VJeHaLb2/w7AbPbvDtLb69xbc3+fam2NkSO1qZLZHd4tlNrYzIbqnZLXV7S81uiuyWyG6K7U11e1NsbvJ0hm1s8u0Nnk3zbFJkE2I7hpfeJE1Ph859tPnsLsxPqZkE29miO9siu63ubqu72yK7KXa21J0s7OzAzg7sZMXOpshu8O00z6ZYNsWzKTW7ATtbsLOpbm+o2xtqdhN2t2B3S2Q3xPYm397i2S2+vSmyW+rONuxkYSer7mS12onslshui+wm386InZS6kxTZJOxswe4O7GQhq1dEzW6r29tia0tkN8ROBraTEF6WB/tmqyqijx8Vp6Zha0dsZFE0iRJplE7hTBJnEjSdYsk0icZJIsY2Enw7zbc32NYGTidxOokzKZyKk1SCphN0I04ycZKK03SCZZJ8My02UnwjRTNJnE7gdIJkknQjQTbiOB2jGwm6kcCZGM4kcDqB0nG9TCrBMim+kWLpBE3GaDKmZpJqOsGScSUWP11ZO1lYJmvrR15f6Mb1ifOfpx8/gMW3IhEhG0m0mUJbKbSZRBtJnInTTJJvpvlWhm6mSSbJ0kmeTouNjNjK0M0kykRROoIzEboZI5txspmgm0mS1lSN40wcZ+IkE9OEbsTZZpJtJulGgmQSOJPEGyXJJHAmRTJpms7QzCbd3GSbG2wzSTajKBNC6RDOhFk6DJsJNbZ+4O2fvdY8Xn3pdNANqwssncCpBEqnUCaNNjJoM402UngjSTdSfCPFM0mWSZJMEmeSKJ1QUnElFSPpBM+k1UxGbKR1K6XiJBUnKd2AKBWTE5FCLFSIrhWj63IiqiSiSjyixCNSNFSMhqREWE5FlFS0mAhL8YiSiOFEjCbjLJEgsRiKROVIRI5GlFgExSMoHsVL83nfwHxzXbi1Seq3oqVpObFWjK8V42tSIiwno8VYpBiNyLGYHIspsagci8jxkJxYUxJrKL6OYiE5FpaioWJkvRheU2JhlIgq8Ygcj0jxsJSIvJN4VIpFpVgUJeIkmUCJqBIJy6GQEllH0RCKhZVoSI6FpPh6MbFaTKxKiTUlua4kQ0o8pMTXldiaHFtT4utydF0Kr6LwKl2cVkb65280zl1vzLot0vw0iYXkyBqKruN4CKfDKBVSUiGUiijJqJyMyYmYFI9JsVgxEpGiETkWkeNhKbZejK5LsXUlHkGJmBKPKbGYHItKsais1SIWkWNROR6VYhEpFlFiEZqI0USMJGIoHpFjYSkWlqMhORZW4lHtC6XYmhxfk5NrSnIVJZaV2IIUeSvFVuVkRElHpWRISa7RyAIddBzeuhKqLc8NuMj6cjG2LsVCSjxM0nGSjpFUBCfWlfiaEl9DiXWUWleS61J8tRhfkxLrUjJUjK0XIutSNKTEwigeQfGIojVEdF2KhaV4RIqFirFwMRouRkJSZF2JhnA8TBNhGg+h6LoSXZejISkakmIhOR6WE2E5EZITITkZlpMhOb4uxdZKsi7FQnIijJIRZXH2uN/2pqlqsrk6PzaIl6flyEIx/DYfnj8NL+Uj61I0huJpmtwiqS0lmZbi0WI8XEyE8/FIPhrOR0KF8FohtFoMryiJNSW1JiWW87HFk8j8SXj+NLKUj6zko6v5yEo+slyIrsjxdTm2VggvFyMrxdhqIbZWiK4Woiv5yIocW0XxNRRblaOrcmxNia8q8WU5tliMLhbCS/nQciG0UgwtS6GlYmihGFuSwgvS9MRKc83Mpx8Wntwjz0eVyJoUXS9ElovhBTm2IsdDUjxajIYL4bVCeFmKrRZja/noaj6ymo8sF6NLcmxFSawqiVU5viJFV6TIqhxbl2JrhcjKaWQ5H1kpRFcLsdVCdDUfWS5EV4vRVSm6qtmwGF3Lh1dKZdYKsTXttV4muipHV+TIiqL18MR6MbZaiCznQ0s4HT1dmp5/0Dp3pyU1YOUn+6ogCMtIUTDGVBAKSvI40fva+fd1H/70/nct06Zrb80ftJf/6YUf3fR3LOzHisAkgZBKCip+exxv9j77z5d++rPbX9f6Hj1YHvjcd+3PHnz4vxj+oXWhs33V9snd862uG+Oxlztw6s68/sja8D9d+JuPB1qbl+0fmOr+tvHDcw+rXh2sDh/N1008/d8rf/xP97+7NtH1eMH9WX/LH9/4xb9v/FHLeFuc7hZAwYJjyikDxoBx9XuYDzGBKMdMMK5quQj/lZ/vTH43rt9jPiEEU1VRAn1cUAKyDIwVNzfXPe5Xd2+uOiyQz+lhqmdNW4pHA0aBceCqTlChpZbQiVrO5HsdQ2gMmlpCC+3m2Wfhe3cEqBxUoYVQ6cGPOu+LCkIAZYAoUA6CgVBAyKAqoBbZTiLmsVm+/jRh6YKNBGC5lLxDqGcpdPW0EKoeWQkCgIFKQKUlYSDOhOsvVFZSqRQneKb8O/3V0h0BgoGKQUWgIlD5u3pxUbKDqkdlqhwYgeODwpuXU5cNEVO3FFoDBQFlgAlwDioHYKBS4BwoB8z0GGTguhnPTM1K4avaE8pnoayCA+fAv1cplYPK9MqqFIRWca7ro/JSMCzTv1OPWcZAEBAElAIhgDEoKD8/H2p7NlJ2KWm3wcEBYKSH9QHRRRAQVBVc1SIBVaGlCwHO9QfGVaLbSmiRpwIEK0Wt8pLQ/yfh/5WoIADYWUIBrqoEVAVAAVUBIQMrgop5Mb83M/X6yYPhqy3F2Sk4PgCuh3V/n2flLMoPVKYLcF3UUpikZmQtppJTPbBdlCwJeu4Y3bZnIcZ6W5CS5RmoGg0IBUwBMcAUqDayuB5OrqpwekKX5ufv3Yw9uwdzLyG//87Ier/VQly1UHQOXGtiAkIBhoARvQPoOlA9zFMPw/y+lChnSsT1wDhQpoUoAikF/+pJmgkABsAAFIBpsepAS0/3MwwcQ36fh+bmux/Mddw/mBznR3sgKDACFANDIHBJiN6rRSmuXwg9EFUroBJQiT4YS/wApZLfu6MPBw6UAC1VU6/7WXg+BRWDUIAj4AgEAiEBLwArnEUrgooAZCDHMPf6qOPJypXm/PQUyMXShEBBpSAICARcAS6DUEBFAAhA0f+qCgAGlepmf6cGK+nANaoW4KzUdgwYA14abgwBJyXNyTtbvZuyiC6C6KNb494+ySnTk2/u3nj94CaLr4KUAy4DkYApIGipv3EgepQ6CAbASvYXeow/0xoIgaroIhTgih4GoWrxwhg41tMU/AvBIAioBJiWPAEB11RFoMqgFkEUgStACWBtYpGBFEEoQAqQzYQe3pu5dIEN9MNGGjgFhoHKQCSgEjBcmp2I3sfE2VSmhZjIwBVQUal9SUnJM7udWaykp6Clv7QUyIJBJXqvVgkIDBzrP8e0QJAzy2NgCEAluf2ozbja9nDD5+GnOZVTjBQkKxRjzgkD5YjsvYhPfvag8r0rn/3s0cUPnpb9uPWzf7r8hWvBn5H3ZKAKV5BQiqAk2V734uBP73z1F4YP3rv/xa/c9X/e/vm/u/b+/9r6Y8P0kwdvOj+5/vmzQMfKfugACr7U1DfWK39S+dMrr03+/Mrj+b5fXTn/8/rf2FeHxworbXH/f7l97s8Nv/7Rva9+Y2v8m6fn/+Dy+39k+OmV550xupsHBQmmUE6oSkuYj6tUCMQF4hxzRjljWh6zM8JdDTKUgrt/j/l+Ry7NuXf2ggtVUC4QAVXNb28u9Ll8N67OWI1q4QS0vJ+MYkYJpVqED6eMIsywTud3ljKeUvbuLeFnZF+cqYxxfpYonTGNqEAjBNPKaxm/mJ4xX8vAzxnnhHKdiltwQgnFRGCuEsYJJkQipMBZAWi+sBl767I8+/LTNWM7pKKAJM4IoZgwqhCsYIQpIYxSxigTJWWoEIQLzDnROEnZ2fUvM0OLd6y1Qsv2wDijGtUP1agLuW4byjljlCHCZMoUygijrFQ7QSnHTBNKOeOMAVbgcOf09XjgcsNbU+fx+rIqF4AgLksUK5QiyhTKZEIQRSWCUkYoJ0xLBko5o0wfstqo1XLK6JiPnpHq6KI3gZ5OVGfx1pJTlMrodEHvhKgEq5SojDBGZIwQUrgkwcnx3ps304+fDFZWxZwuODgARREEM6wQVMS4gKlEqIIoljCRMFYIJowSqmnBCMWEYs6IKogqMGdIcMYYL5FmihINA9M0FJwITjXhGt2p0FqQ6QnDuGBMYEwRoTKlRYJkImMqUVZkNM/xCZA8cIXlj5NvJoNPH/dfbz2cmYKDXVBkjhRGyFmzM53plVKKKcOEYUIR5YSJktEo5kzXh531aq1jlywsBFPPaN21PLaM6ZmBGeMYcYIZw4QhTDEmhGCKFYpkihAhlDOuEsYQVpAiASHi6Cg3P/vi7vX5p3ek6Qn1KAtU5kShVCZUIRgxinVDUSIo4YwwTpggXNOZU8707s9LCml9m7N/fWm1oIwSSgghnFCVUIEJR5grWBAqKOEaE4VKhUq4QEIQVTBGMUUykSWCFUIwJUQVGAoHcmR+sufh84576RdBvLMBSpEqEqWYckoZVqgiEVlCikwwZtpwY6pgoHJtVuJc4VxhHOm5xTljetrNd8S2gnGVccH0OUdw9d0dWmojvUm1Do85VZhGRkWRyhSVySpTtLGjUkRpkfMCoJwy8yr57PFLQ9P+q5eQP9HyMQmGKFMwlTGRMJUplRmVKZEYk7iQuJA5lxgrMioLhlWuM7T+CwtzKoTGCaHfEeKM35SpjApCBdN7O2eEMcyYoplaHwWCckFatnKiAAAgAElEQVS5SrmqJ5tmhFJFAULp/n72xYTvRqv37s1cZE0UckBlgWVOEGOEcab1BkIJpgQRLGMkU4xYaQYntNS9CaUKoTJjMnAETBFEYRifTXpnM4nOQKxyIRhjhFLM9Jz5RM91zqkQlAvMhcR4nrEiZ1gQxhEmSCaowJVTlRZBOYHNxPy9O6MXvpP63JBOAiVAMWAZlCIgSSCZIZkiRRAMnAAlnBBMsEIwopgyTJlCmcI50vK0652/pCTnmj7/4v47OZsezyiqBVMFE6JkEEE5I5QiSpFGYM1VyhgB4Gh/Z8VqXup4uhHw8dMT4FybNhhhnBMBCIO0oWyb3w5913vt/Rtf//TquW/bGzpe2NZzqRNQFMBEYCyUAhQPoThXiD1d7b8wdOO3nubPx2+8P1j7Z22//Q/XflYzeufhy876rsaht94NafsU5Ons6qPnlgvdVyyrwUWSmT4OPxrubui80j3pfH6y8pxG7615Lgzf/cJ1ufLFo4+Hmv/y2ef/m+FnV8Y7k3zvFGSkMkQ5JkJjVGRCME44U1SBVEG0DNyccS0pOvwe8/03fv2/OF7fxeyCKlRBhIopp5gAiNPsxozHNXDvxhtnr5o/Ao45IwqjmDFKGSGEEkowQQhjQqjWH/SFhTLO9dcaJOHagixK44kyziijlBFtcmZcaFCL6h9khBHKNOjBmNDmJk6Yvt2glDLCVCJUwjmlhCCCJU5lYEphO/12wNV28atVazdsxIAUOUeUKJQgWqKfoowQSkoKM8oI5RqvEdJGuEbwSSmjVNeTMo3CQgOJOsQjnGFOtBzslBHCCGFEQ5OUCcIYZhhzhDkmhBDMCBGUCsIEYlzmXOJMphRTwhkBqsDxfm520nv32pzLchwLqVgGTgVWGEGUKoQphMmahoJp8yZlAjPN2pqZmL7macwNZyIo41RvA840/q1S+umzdNWCabymnL2bxgUVgopSQxJOscqooJhShBmllKgEgSxtzUyPP3xoLStbc7kglwNMVMYExZzKjEqMypQgQgimjFJKCaEYU6KxRDHNthrsFtpEzBijnGq7CMZ1omANQutghekAqsQirAEoLaEy5QIzoRAuESZhKmEsY4SJzKjMaVHQArAiCExPj8OvX3oe3rddbdmfnYLcIVCiMsIZoYxiggkhnFHB9VT9lFJMCWIEaxsTzqieyYpqBtW10RmNOaOsBP64EKWbJWCo0WRxygTBnGJKMSYIUYwYVQiVMZUQlRBGhFDKKCOUKAzJwCg/Pd5fmfffbX395PbxzAue2weKBUGcY8YwJQqnWHCiCqql56UME06woFgwfTtGCKOM69swvfmZvksRrGRKfXQwThjHTO/WnDCGGcdUWxk40zqTNr4pF4RzIhgVlHCCOcGcIEYwowRUqhYPT8NzIx23/U9vJV+N4MMdYJgSRSFYJhgRhImCKSKMYIIJQYyWUILGTy8Q4woVChWIcsJUzlRNc8Go4FxvKMGEYKrg/5UwoVVQe8uZKMFgSgmhBHNKVM607q0n0KVMZZQzRQgZ0Mnp7ORa+7ORyy17M29AKWpuLZUToTLCMKYK4YgLLLjW7YuMSRpI5VxhTKsOF/rWV+hjkHNWeqV1CQ3yaRww+kxJ9K6tsz1wQjliHHGu7b4JZZQKRlVOVE64oFwwyihCIFSSO9549arvxg33nTuH0TCXCsCptnPT2Nz0mZbqcyNlBFOCqTbRaqLtsinjSPtdlSGVIo4RxYQRpmU3PkPS+gz9feFnA4FxfTdFOCdcRUyVqZAxxaU9LOK4CMqplmkVNqLTD257yy7kvR7YzoBKgSiAFcAyIAmQJLAESAapCPkCFCVQECMaKKaEEXKWwlrbGJ9NfGegmzN9q8C+35NLw1OfDpneKmcVpPosdPZG+xQTXKMqlg/3pk09U08fx/0+dnKisY+U3GSUC0RBOVELK6fpofibzpmh7td9w2vPQ0fxQ56XACsCUY6pigtQTKOdofjLpuCj6tH7V1fNjw78X848+D87Pv+Dhh82jT4eTjwfW58I70cP6XEBlIy893YnNB6fXT5OboqjLXawuL36KvpmNrs8dbzu2nxVHXhUPfro1rLddPC8fOrxDx59/idNv7j13LQNx0VAWOWYCUJUSlVtPHNOBUMgiKpSoa0OXKj6gd6/Ahe/P9v9b+n6/2yQM9QnQMVCKJRijECw4v72+ovglNMUmhiG/AFQRTCCGeUafyTGFGGCEEYIU80foW2FGBM6JRgTnGqriSjNHJzpdE2cEI4J09ibGNGcD2cTDKeEYcKw5lOhnFCdE4tqSIFrP0KESrmgjBHGMVIJAkLQ3m7ixbj/9vWM3wPbCUCnKpU4LgokAZa1lEuCYEax5hjQfosyVNoXYg1CcKr7PzR6IcoJ1SiWmM6DRBjFjCCOqb5oEsIQYZhyxrhKuECMIk6QwFgQQihFjGJBqSCcK5xJnEmMKARTRRJKAXAB8ken0dU3bkv05ai0ldKzSSMZiMKpzJjMuSK0QyiqAFOAKypXBCO6L1RfTrhgXNWRCtcqom1WBVNVrooS4NO9KKo4c4icTYa6z4RzcVaCMkYJpwQYFVjhSFK1UzmCAKPdpcWpnm5PiyHqHYLjHCAElABDwGSgRSBFgZHABDABhEBRhKIIhIXurDnbfGPOMdc9xpxTQbWVgOn58nX3W8md9o41pVQdzclAhEBcyFRIhMuYYUwJxgwrqpZzDhcA54HK7OQoOTM10tk2dO/28eIcHB8C1lJ/I0YxJQojSCUYCAZMABGBKWOaX0iDpfqCW1JIfM+xpHlCqWZ8TplgqqAqpxrRRYkDjWhHKUTDfIQgwgjmTKFUJkTGGCkKlSUhF0Epar4N4ETIJ8fx1Rddj+dMbfn5KfXoADAGrGgnpCpR9KxyRAGqqExmTMEcI0GRYJhSgjHFpOS2+L5odMyqDkpKQpnmABdEy8hKOMWME6Zq25/SAso15MWooERoJ7+EAEEaQahKMHCiFg/zkbdjXXfH2u9sTY7Ro10QlFOsIEVWJKxIXKsjUVQscSQJjBjR3JaYMcS48n3Mx1UuVFXHfIRzrkO+M3I2jQFFaMdUTBVM1Wqtlh6UAKqqRHDMtZMLjeFNpVzFTCgEZAwKAUyAIuAKKKeFlYVEn3O289nJ+hLgAtAiEBkIBsYEJYxizpDKEFAZSFElBU6KnMqCIW0nwyhj5Ptm1z3YjJVc70Tv9mctoh85aCTJrOSS54RxxBniFFGCCMGEUiI4VjkSHDHOOBeMCqwAZ/zk9GBheaLbNG7qPU2lVEkCykBRACHAhGPCKOEUCyyrSNKNTxAjWJS816XNFOV6R8AqQ4IgjrGO+Ur7A31/TygjlGKi9X+NhOb7ZSgmmodVaB4GocgUS5gSylWKQT4Vh1llK4FSITWyuGpun7zTWhgbppEVZSspxUKFaKgQj0jJKDvcBemEHmSl8Prp23l5Pcx29gFhVaMQY5Rp7k99+iuNUl5SlXHdPcw5J+/o+HRHLKEld8WZf4uf1evMA6B3u5JnX6MqlnOHUzbLZHdnfHyUnZ6CqmqTA+WCCs4YxhwVVXQIyg7I21DcVU9PoIgAK4AVgRHDlBImqKTKodNkx6T944cXz9sbryz0tB+MfPXq7l8+/eI/X/ng6awrjrdPIF9QpYKQJcBFwAUgRSB5UE7V4qkoFEFSQCmCsnQafzrt/MWdb89bDHcW7b27zy+O3P3Brd/++O7XPW+HDqAoAyGqIFzVngNiQuWqygUTHIN6hvk06vDSQxe/s9f/fzHfWcSNqr6DfVRwQjFTJJUoUDgWW0mWXOPbcVBOAEmAkcoZMAIYgSKDIqmKxLFMKaGCkzNRNVIIzrQVQNs86LBP89txolLNhcxVxgQjgmOhTRLahpxiTrGgRNAzmKjDFB2LaMNZcKLtRZlKKWAMRRmOjtVkEs9OwvoybKfhaBcKhyDlQDqB3D4c7MDJIShFYFhluouFcsQE4gJzhjjD2kynbfK0HXhJAapjPobPTkYoJyVat3d6avhFw3xYEMrPyDZVxjnhFDNCNM8NkuD4AA6ycLwHxZw43Vc243QnDUe7cLwPR3uQ2wclD7igkiJwGagE8onI7cDJLkg5wHmVKLxEE1xagLla4hXSaTH181yuLYs6HD87KH0HtZnmOjg7eDqjktQaChgBggErgIog5eE0B7lDOD5G6eTB7JvNgLcwPwu7WTg6hBMttfUR5A+hmAOsgCzDcU7d24WjQ5AlwEilRKWEUR3+MI4YQ5RiRqmgXDCVEk4Io5Tzks5ncuaCKDlxNL57TlVBVIEELxJaJFQhlGEiEAZZgtMTyB3A4S4c7sDJAeT2pFh4+9V4Ouhl0TXY2Yb9fcgdQTEPRFZJEXAR5AIcHcLePuwfgawAo5xrLg6iO/ioKD23IEpriKpyoS0PnGppTKnGuisY1xi/9AN07cBO20KUnNCaN5VQxJAMchFOj+FwDw52IbcHxRxQCZQTvpPcmxw7mRyD8DJktyCXg/wp5I9BOtF2DnC4CwdZkHJAiyqTCUdIUKxyzAllWDCqcq7ydyuxtjbrNHFCD+bSqEg18mHMBeaCajsbRAgm3zvU0/Evx0jVCAkoBYQgX4DcERwdwskJSDIQBaQDnlkJDZnW3d2nU89hMwXFU8CykItcKqhSXs3tq3vb4mAb8oeg5AHJAiuMKJRpTm6FcqQJYVjDNpyr+mmhri8HoQJX9epo/indyf2v8IcQTOWlJxqI9rQBpipmgDjIBHIFODiBoxMonALKg3IishssvEZXF2AzAbksnOzCySGcnMBJHiQJFBkkSeQOxeEuFHOA8kCKAhc4kRnVesIZ4tTBqD4YtfHH/nWL6CCJvXvWhVLMONZciYJrUJhQRjBnSAhFCIVzxCjnFIgChVPIHcL+nprdlcLRYjgq9g/hNA+neTg8guNjyGtqK4ARYFk9PhC7W3CwA4VTIAiwIijijJbA0Bni1LbeRD/2oGdPKWgWVlUuSsiPnQFBTplmef798pxwjgnDMiUKpZwQIAo/3MnNTc12P5t6ei//coTMvcZzr9HUeNphnr57c/xqs9dQP3jFMPbw7s7Ma9jdSL8YmXh411Nf++bx451Xr9XDQ0D/N3vv/V1FkqWL/kvvrffLfe+uuT3TM9MzXV0e7z2FK6CownsobBXeWwGSEAgJBHIggRDIIOQ98t77YzIjYu/Ysd8PkXnOgaJ6pvv2rNu9pnPFqiWSQykiM07EF3t/37elsTjaBgu85LJ3jqXIzNdkjAFE5WHQGH5A9Mn7Z2CtI+N67wURRWkbWtt6uzI42VSQ3/zy+XB9jXbDbAi19g5OmrTWgBAGOQbOKLkTLILsOuwIdoWRkgC05U4pVzuDMJZRl7fhyq4vflz6uwPzP/l52T8fWzrt0ne7sy8WDtWNsxMyjkPC1UoYFAZdA65RwkiX3DCEXQxL4wqWnWLwYX3uynNbv9i39LMDS6f9vObTw8tnnlp/NPdmwUDtJLuuUUAavZMea2JtDBkko4ik1l5+jCLl6v6u2/0rvz76WvzXxt4btEUISZMGI8I80Cuqy0efZ029egp1b3mkh0OT7IY5MDFUWdaUndH8LGuqsY4nR40IahBRAEHaVjgiJm002sbaFrm08T9tjL1j67baczgYRKPJGJv6ACJk7Z2H7b8io40tlenlR+wJWSIKREJkV/LQxFhRWfu9lKarV+suX6q4frU0/tbQ2yLT066bGzufZpTdiat9mDxSWWpGB1kENbgALtikjFGklUFlEEh70f7IOqFjfqdNEZGfMooQcPzRERoC0hJBaQUEmrRGIiCDfmxRS6MVu0HT29H7LL099S5Wv+XRPlYBDo1xT1uopKD5XnzV9Uv1CTeHC3JVbyuLSZ4anqyvaM56WJF0892T5LGKIhrpYzdklMCYPLj2sDHaXdDSx7SXgvQycRhNiyH4/xA1eAl3/8P+R5A0GgSPLq0VBya5oXYkK73zUWqgpkr1dOmBXmhtDLwt6Mt41Hj7ZvX1y1U3r5TfvtaWnRaoLePezpHy0soH9yrvJbQ9y5xqrKWJEZYOSReUK0FILRVJsIuLl6uLZIs8+IkUyVUjEES7HTsWAjCgSLkgXBAKJCngYJi7uodf5L1LSKi8fLHu5tXe7Mfh2jLd14Y9LW59ZaAwrzP5XtWlK/W3bg/lv6D+dnYnzMSAU1/Z8uRhVfydxuSUifIKPTzEKCU4rnJBAqoIs9nbvj1OIdlXbKlCigiMnwCz0nhNypsQtogqSgSBKAm97ZyVa8ZGpqorOjPSauOu1Vy+0JJ4a/TVMzPQweERM9w5WZjTnXy74drFqiuXSq9eKbtzq+N5VrChknpahl4/f/cgsSbpVmf+s2B7I4cnUTkuClcrRUqT1x9DNh+l7bfeK0FL2hjymb2ajJ0B2mb4kUhrQlD2wGMZDl6qHRVZWO8Inpgara5tSntScfVa9fWbXRmZ4YZ6mhhmZ4SHmkYL0lsSLlefOVF94XxbaspkTQWODvLkqOloHsjPqXuQUJkU15GXNdVUSxMjLIIEDqArtbBNkQTyaKzar4+sURMhGTAmJq1rPEIARYPa0VETadJ2utgJrjWgEZLDkgbHglUN7Q8zqq/eqrh6oyMrPdhQxZNDHBzlwW5dV96Tnlx3+1Jd3MXSa5fL4+Pbsp46De9Ue0dvYVFVyoPypMSOvKfB1noTGDEyoMFFsDkMCxEiD9x2UpPx46te5dfoezGRZLXWNtugSZJNH2uBWoJWCkFodLR2NLoIEiWR4tCEaWnoyUxrfZQ6VVmte/p5dIL7BwNlZe2PHlZeu1Zz+1ZXdpZsbubxcTM+Fmqs63iWUXX3dm1y4lDxa+zv4vAkgYMgEMBjTNo10CO3eFGfmCesDWk2tpCxjjxw+7PGyMP3R4dECAhSKWk5vkYKnhwPl74pPHb4zpIFj9avDmY84rZG7moJ5Ga+3b/n4by5GcsWpyxffH/tyqx92zvS7wdK84uunCo6eaTixLHne3aVX7s2WFqqJydYg9HKA6SoEJRGyxCIPlhDZIzlUIJG8Ge+9qoMe0yBCDyMzJzIm6LI/8R4WRWttWZDpNzAYE9goFtMjBiUhjSSlkSCSNqAH6BQKoQqSCrMSrBURiib0rX0FQkoQYEMG7d1oiujKvdcdtzBlNP7H545lHn1aklaXn9VrxoXDFIriUppRGPQGEvDUaAUCEAJWgAJxXKcAnXjbSnl2Wez4n58cO5gyvnjmddvlqS9GqjpksMhFsLYrITd6piItTFeoN8o8I/eEepsBDz8DUK+/x6Y749cEQ0HG2MIWAODoImRyfwXrZfPF+/bUXZsb/udy07xCzPYbcZHgvXVZdevPNmxJWvfzqaH953WBg6PG3ARlQV8mjx5bWyL6lnZ+ELeD3/wdhvvlG40ecLW937wFbGoDVjan0ZXQwgUouawy609dRduPlmxPnXB0uT5CxMWLbqx6puGe0m6onwqK7Po+JF769c+2bW1Ov7GRGWJCYwaCAOEEV0f84FB4AhjWoMXPTC+vNZ4sz4iz7UxBW0HEmmGkLRCAI9GZ4lm5OkoUTE4LIKqt2MkJ/3F9k25364Uafe5u4VVgCcGA8X5jedOPVq+OGHWVynL5xUf2jmUn81DXdBU05gUl77zu7Qt657t31YVd9l9V8OBCQapPc2F5XHHsJXJiz7GMpSRAD3GN8SGMN+jOfuhwIhGwaAnvjOhILQ0BRJul36/MWfjtz2ZT2R3BzsBHu0feJpWsGdL6ryZ96d/kTx3xu0Fs/IO7+1PTw0XvKi9c+Petk2Pd2/OP3Wk8WGS29HEzqSWYaXCAlyhpSClbDc85IRE3otArTzlhMGYeOovm0KSSBJJALoKHUSXpTDdPWNPcwr27n+0ZNn9WbOSF8zJ272lNfkWtNXwcCfWlbdcv5i7/tukGbOS5y8oPrR/5PkTGmxVrVW9qfEvftz96Lv1T7dtq79xY6Ks1DhTSoWFckAqkAAKvXStt/TbXRkNo2Ego8goMmD8EJO3xxtlMQoZpUmipWehIHANuoySA5Oh+trK65czf9hwb/6s+zO/zli+sOzI3mDxCx5qp/7mvkcJRXu2JC+cnTRv9q3ZM+KWzC84c7Q3OzVYkFN54UT29k0Z2757ceJwc1aa7u/STkCCGwYXjLK9MsZj2RujY1vkDhGSQWIbvfbiqX4cxHsLQApQAkitgVAa6bAT5rGJYP27N9fjUjd+nzB7btLseblbtjYnJYjmWp7oMX11YznJ1cf3ZixdeH/mzMx1a2tvXHYaq7m7xc1/VnXpVNbuH9J3bMo/daQ5M1X2trE7abSr0BUkXVKultLKCqMT1Qv7k1GGlWFfyuMNBGNH9P4dCzq8rw1qTYjsCh6dnHhbWXM1LmvD5ruz5ifMmpu1+bt3iTd1Sy2HRnCwYzj3Sd7O7x7M+fLx/BlxM6fdWb781bGfxp49n3z5+tXZc2m7dz/ase35iaPtuRmyr41lwKAAb6IAGTsr4L0nz2AYP3gLZPxu+yQZy5khY2mvUcwnERzEkMYwgkCJ6DI6pq99Mv3Bs83rH373bcvDR25bF49MUFV105XLWevWJM6dlTh/bu7ObYPp6dTaAm3N7cl3C346lL7jhyfbv6+8en6i5BVNDhkIKeUAWK62IeMtgDHw2UM6sR3+aIsdrz072LAZSFBCuq4rXYfDQW561xd3M+HLL878z//34fzZMuUed7VhX9dQSlLeNytT/vXf3i5dWrJ+bcGuzZXnjw2kJw5lJWXu/77u/PHJxFu5P2x8fvBAU0aGGhmyemc/mwpaAYK/pkXnxq901Qty/bE7vz5MW6ha+0p2ZUMWQFoaI8lITQAaFChl0/HoGqWMApKgBVpxlbLrAaJCbTQwhNjpcfrfTbTVj7e9C/R0qfEJW31Po/bUlDpS2RvRWL0ZExoCTRJIuCyC7I5zqMsdrB9rrxlpaQr19tLEGDtBFi5LFeVqGE/7blmvBpUBSSBt/suQNvR+hvD/JHr5867/7piPIxFaQ/arYiZGA5Vl+Qf235s9K2XGtMTpn99fMufFvq2Tpa/dprq3cdfzDu57sX3zq3078k8cqUtPockhRtegihyof8mf9swT/Kb/9Ob7RRgrUVCW+YUgtXJQhJSLGngyyKX1RZv3JX0yLWf+koLVa19t+j5rx/aBRw/hdX7jxfNVPx+vPnm86syJ1yePlt6Ng5F+BkepMKCDWqLVZGFUFkq+I5HNfcX25BfDMR8M2ZNH+swRDUigGbVBxcrh4IRsbexIu5/1w/rr//qbx19+ArevclujCY27zXXVV8+nrViUMuPL7IWzclbMS5jzefnpo1Mvczof3nt1ZF/W92s6r50p+2n/0/3bR/JzzHA/e5RGZfGQpujq5j8w/OWdD1uM+tWjDYGl0ns6UIOKpcuTE6G6ms6E20UrlqT8yz+mzZ7e/ShZdrdxaIJ729rir2UuX5D+9aeF82dXf7v6xbpv6k8fG3t8v+n21ZJzPxeeOtJ2+0r5hRM5Jw8PlReZqVHWQoHrghCkBIEkVAYiQ/Dqr0dg6/sdtoFHjPzR+4zSxmI+R6EDKszBic7c3Kxde65+OS19wcLy7zbkrFj8YNm8rB0bArlpXPx86t6tnDXLMxfOf/3NN0/mz01ZOi937/fu64xAbmrVmUO1Z47WnzxWdfhw7q49VXcT5EivhjBqpYQEEcF8RKx9kAfG54sRA7Eihvc3PB/8EWqtAKVCodBRKowyTMphDZOd7RUp926uXhY3d1rm8vmvVy3OWjjr4dJ5NTfOBSsLqLmy/syxp8vmP5rxRfG61UUb1r7YuLrpxpmuR7caEy+9Pb6v5qeD7dfOZe7bnnPuxEDZG5gcMwZdVEAWgyrD4LWPb9VoB2KfvEfJ9aI7Xo4fGD16hg2lCBfDYXbFeEtbyb2UK2s3JCxeVrhuw/MlS1MXLkjduG4k+xG/K6W3T4uObM1YtfD16pV5K5elL1uc9u3qsScPqPB5T8K16rNH684f742/WnjiUPGNi1PNtRSeMEYKFA4px6CdIeDrc8nPxxHpDzDfByOydjkR5B2Z5F4ISKOQEgGMEOHWttJb8deWLL8/f0nOsm9erVmdOGta+sZV/WmJ1NfqtNfX3LyYvmRO1lef1K9b8Wrl0pebNrVcujKVkdX3IDVzz776K5c7E27nHTtUee/WUF0pOZMMAoSQUgIoIvvM4T+AHQbIH4uO8hks5vPYtVorTYCkldZCk6u1AAUgjHQ4NB56++rtnh+u/f5/3ZzxWcOdW25Ts2lpG46Pz1296v60L/PXrEhbNCd1+aLyn48FX+Q4r/NeHdpXeepY+81LFT8fLjl5tCE5EYa7GcMKHKWUn6c1SHbtpSgnxIv7YGyzmXXyokVeJCzyg42JG2M0EkpEIdHWkh4bGk57WPLdd0m/+93df/2XwtUr8f5d7mxTvZ1d8TcL16wunjtPHD3Kd25idhpWFXJ9UTAvNefw1oJDO2p/Ovh4/aqCE8cHCwv05DijIuWilqhB++I0rWOQmdcf8/4PNlphEd6v3nn/r8j/K48RYYxlmXqqYSKwb1BRDOaz5HSfgoxWKIUKQCFqrU2ENay1RgJBbpicIDlBcgLkhkgKQtREQGR3QQvKtefphFJriYyaCYkAUQkUYe06LMJGBMkNkBMwbpBFiKVrlDIQeUY2imcxHxoCQ8qANCiNVobQ92n5G0R60evvmI+N9z3wbJacrrbmlHv3li1NnjW7ft/eqh++y14wO+6rP/QmJ4YK818cPfxy1/aS3dvLftybtWf765uX9Vi/9f2KoTlYrizFND8cbjOz/1H78DMxmgSfS4wClVSuBEeA46iw1pKHRzjndek3G7M/+ar9hy2jp06Nxd/uf5yqqsvct4WlPx97vW934cF9b44fzj9xpOJ+PI4OGyWECIEvJfESRtEfbD7X4/9E+k3OLqAAACAASURBVPbL5qUEYghnHnfF+yZp9GmBjEihQLC9pe7BveydW+/NmXH3H//h9bSv9PUr3NyAY4ODr58/3bXl7qwvK39Y13vqUPOJ/Xfnfpa/Y1N/YvzQ/cSig7sfrl5ce/rQq0M7M/dvHy14zqODTFYmivZkpmMefCQrHXmQv2xoNJiIZNPjOdvkHaDVKSgAxRowGBhuaHgTd+PxutVPP/39k9/8f8/nzexNvSe72jgwzs317RfO5C2YW7N08dDunc7VS8PxNwIvMpy3+S13bxScPJx7ZG/VxVNFJ4/knDwyXFnCgXFGhaikVkKDl9cky+bz90UrmiWP8WT/G+m2sv5yEQqBQTAIBoCkREegK2UYJ0ean2U/+/FQ1vebGi6eHX/8oO3s0fR1S+4unzOaeNU8iB89cSRn7sy3P3w3ePNa/dEDGWuW3Fs2czTpymRqXPWpA6XH9rw5sLtw9+6sHTurkxL1SB9FMJ9NRNt9z4v5grE2e8YGpiNBAopxQ7JBQbJpd4kgUSkQSrrgOiRcRhhtaylJSYrfuiFn/9buuPOj8VdLd21OXjDr1dH9g7mZpqq04eC+woXzS5csGjl2ZOr65eG7N0LFT8cKM94lXSw4vKPwwPbKU0ce7vj+2ZkTQ+WlemqCiSQievEY8Bpb6BlN6RrjJa0s4PNSd9pTIXukUEIwqIwGo5VBsBleKbXrspDjbR2VjzOzjp8sO3N+ND6x/fChpyuW3p4/sy/+Cr9Im7h/NWPt/KfrFg9cODl4+WzRjh/i5nz17vxPgUeJPXcuv/1p35tje5uunHlxeG/B1fOBlgYTDhgCF6SjwTVaEiny5qjvzGOIbELRz+3aXfy972d0dBSbs7NKWY2oUdoSBNINtrfVpKQ82bO3+uSpwStXBs+eSpkz7d7cr5rOH1eNFeGGiurzJ14unle5YHb4yIHxC2dH7t0Nv86HooKe5HsPt28tPXWi8erFpwf3lCbFDTaUGxFgkOAKKSQoIG2Duxjphu1qZAnxOwkUEUsSxmA+9JKM3jvRqK3mxAjUIIRxHQ5MOTXlzdfOps35/PI//F9Js/7w7tYVWVvpFhdW7tyeNWtm3oql/beu1Bw/8PTbFemrl/XfuaFys0qPHSw/caTm/MmCg3sKfzrSmHIPRvuZXIWulEJKsOlDG/W15E5FBF5+l8hntEYH5aV3KKawpw0teKM1xp5/UTuCpaCxoanSopqfj79auaJ0xfJnM6cVrVqu7ydwV2u4s6X03MnUBfNSP/20fu2alh2b208cnkq/x7WF2Fj0LvVmyYVjhccPFPx8uPXxI9HRbpygQQkolCWIU9Twy1u/KdIf9ieG9wMxE/8Hd3z6Oxlmf4wR01hj+UtASmghUUQlvT6Tw9JQtC1oa30UPFEjKARlqaf+Z9CaP2gpDUhGSzxS5LkYaTBaklIkkZTNyaLdw4mkZrChCCuVVgqVMgoYkbVFhsqAMgjR/cK/fGzuYz6UBq0XgI/5PqIO+BvCgX/HfGyMsdF2NsgkxxuqX585cXv2rBfrN3BOLj9Ibtq86eL//B+NJ38KZmeUnzvz5sC+t3t2lh/an/vj3pKEOD02aJ1X/fiQt1vQX+7yGLL+wUgQCY0CpJAhJUNKhZQKETjc1anvp5YtXPbq0y/G9u12r12SGQ+xvJB7W93GqrobV3L27Urb9kPuoQMVcdf6CvMpENBKuq6jECAWrsVIBGKbjma4fqWfkU96kYhIkM3TL2tA1gYmpwYrKvLOnE5Zu+b5qhX5X39Vv3Chvnadm96JgZ53D+8lr11xf+600I3zXJDlZN/PXDP/+cbV7RcvQHZ286Vz6ZvW5OzbnHNkd/H188H6Sg5OsEaK6Fh9ZpbXpY/ZVrxnYWG/2KRVTIz2vUeBoJRSSjFpOTn+rqgw7ejhxAXzSubMevP5H0qXLepPuS86W3lilMvLWo8efTV7Tue6dVPHj6l7ifA8ixvKTUfdSH5W6fVzaQd2Pj20N//Uscq7t4Ot79gJMYAmspIX5RGGEaKhSrIr9ocvwhAaUoYUkzIEMc2jZJJy0XFQuMoRgbG+irKmx48GMtPUuyrua556kvh829rEpTNHb11U1y8ObN/2Zs6crjMnub7CyX5YvPf7xLmfdV86Fnx4qyv+0qvDOzO2bXq6c2fxuXO9+S85MG7ABfBEix7XkcjXPtjjtrenRLkNvoO3t6Syhz6iWmUAJRW6goRggKn+nubiV28e3Ol7mc4tFVxd/O78iQdL5788tL8//bEuKqzbtu3t3HlNK1cGTp3A5LsqL5PbKlXL28EXKSXnDj3d+332vq1ZR/dXJN8NtbaYUMigVl6B9EisJQL4bKf8QIXdi/yvsK/T8ANN2su4e3IZ0lIjWMa8VCyVMzQyVNswXFzivC3VxUUDl86/3rj20cqFQwlX3Ie323/e92jhV8U7N3B+Fr/Ja7504tqMPxTu+X4g8ep4xv3Sc0ef7d+Wf2T/i5+PVD9IEj2d7DiEWgC4Wksbe/QcAXwprvaqAngrBGnj46bIkfGPrCo+FU0DokYwynUHB0aqq3pf5MCbQs5/PnXnevbyBU8Wz2o9ewwqigIlr94e2f960byGpYvkz0fhbgLk55mmem6sGn725Nmxg7mH9r08ejDnp0MN2Y+meloMhA0ocKQSgCqCVSMPNrJuRClmxhgrmPBRLcbMf//T6BnhWZWlQiMlkOPw5CR1drQl3MrfuPrxV/96/9/+x9PlMzruXNSVhVPZac8XL8ibOb3l4F6uL5/MTi3Z88Odrz5pPnWU85723Y0rP38y99D+7L07yi5fGHz9UgfG2EhAIaUQApQgBNZoEC0n1Cgy6DnkRBeTmKkUkQZ6P7zH5CEmYtAGFVLYYTccbmmsu365cOvm6u83BU6dKF259PXyBTo5njubg+3v8k/9FL94Ydznn2UumPd42hfpMz6v2L5xPCeVh5qcltK2nIcVd292Pc8KtzaxE2IQqKWrpTBKGfRX4wjB0MKW2B6aP/0H/tgP7Dm2GlKetllFba8iOwj5y679MGm0FGQDklAgCtTgU8gBSAIKRBfBAeWCkp7EjnyfVyPRCG2kZozY7SsyNruA9oAQMTpQ4Ll1RixYI3PQe23eGcpKcUiDIWmsvSFaK9TILOX3NBzWou9v4/o75mNvczLEGljLkZry3GOHEufNfb15K+e/5pf53ceP3frtP77dtWMqK0O+La46e/rJt2uytm6ui4+brKkwwQlWrgFBETHtR65fosA/5479skgyUlsRooPgaHQIw+wGoL524ML5J59+Gvf//N9Pp3/xaMbnDxfPLji4c+xlNnc1Y3VpfdKdF6ePV9y+Plz0yvT3seMYAASQSkoE5aE9T8cKEUGr+SNQT/86wDXkZ/ukJqURNRJqJtZBJ9jcMpCbM3Q/yYm/Vb1sadn0GfryVW565/R0VMRdvbtiUerSeSLtHlcVhHJTs75dkr1qWcPJU1hWIQpfdybcLDz3c+392+NVxXq0n2WYUfm+LBiz+MZyxX8F8NFH4NSH933pBxsNocBgY8PQq5dTD+6r06cbFy0smDunLzlJdrTw8AA+zy3duuXOP//28e8/yfz8s+zZ01+uXd578wLXlHB3c1/xy6Jbl19dPFOfkjRVXUHjo6yUBtSW5WQYidEuglEbO9/ujj7s6ns6cdLKB0/g/S1KEC5IARJlGCfGYKBPD/bwSA/Wl1ad+jFl1bzUb5eEM1Pkzesdq9eVzZjTe+E8t9Q5eeklB7bcm/NZx+mDkPdYVRfW371eeO5E+bVr44VFpr+fpWudhTQg+maCUYzv4wz2Qmb+cqq9VTE6bywNyhAYkqQlIoBGhQTAACQcFRwTo91mrIu76ifT77/ctjFu3vTyC2cmc56FMjOzlyxJ+M1vUn/7T9lffZE9f9bzjav6k+OwtgjbqwZyU6tvnSu4fLItKy3YWGvGx8hxUYHFfB+9bNji16Y4kX+6Nx6t1uaUIg00IiIpZAHGEToQ5NHxqbdv6y+cT140L23pvIYTP8qiHPdpSsve7zPmflGy6zt6nc3lL5uvn749+4tXm9cN3I/TjWX9zx5V3rxQdPF0S1rqZHWVGRtjITRoQJJkpPFS+IieDteTQnvqV02/Nrxffmn9qRWRHwAggiIlyAlTcAqH+53y4oYrZx+smP948czaH7fr5+lcU9qTknRr8bzrv/1fyf/4Dy++/iJz1oxXmzYMJN3GqhJorOx+llZy7XzBhVPv0lImGmsoOEYqpKVAoawtcewLMCZ6OIvBfJHuRSgWvl0IkWEmo30nKQ/zac0IGsKOcR3T2xPIeVawdfOLJfM6tqwtWPjF6zVzB+LPm/JXUxkp+QvmvJk7u/uno9xaO5GX/mb/1puf/Lbh6H5+k28qilsfJb+6eKbkxuX+vBzT28lugFAoJQG8OLxnqGzVz4aQbT9Q64ga5SO8l18l82gDSGCNYwb7BrPT0zeuq9m5NXzhLMffbtiwpnTFQn6QwG3vRHdbS8q96gvnmi9dDKU96v75WOHShY/nTqu/dAJaK2iyGyd75VA3jg6Y4CQrwYRA4FjYp62dDCBp1Aai1NRf7eqf0WIHpbUBzwACBILnGOMvZmSJ4BSpIGNs9hZISVKCUGgUCGAPB9pYM1e7g0hr5hP1zrdmZSy115C8Gi72OGS0Jyr0/G+9xNN7JrNRDbUXeY6GDHT0CO1rvjw6u5eaZ7bqz797Mv9VXn/8bfhnGGINbORAVUna/h23Zs96tW0Hv3nLpWV9Fy8k/v7fX235YTg7kwf6Rl69bEiMb3qYOlFdYUYHyQmSEgQqBh7EZhcjkZrIzcjJ5/079B/c8Rd3Am0UaglKoqvAQXAIHRZB1fqu/15iwZZNuWtW1B3eU7T9uyffLLq/aM67y2dNdSkP9Uw21XaXFozUVai+Lg4FWAgtlZJKWN9/E5vWtPks9OWvsaTlSH+0P7TonegHiGyqT5FR2oD9uGXWuQJGhqGn3TRW8ousqnWrCqdP09euc3NTuKu95OrFhGWLUlcukU/TuaEimJeRsWHlkxVLq46fgIYm7ukW9dX9pYXjTbU0McRugME1KIn87EFshuXjifSo9Nmzq/K7/n5D6yliNx6bS9Ai7I4N0XA/N9TynTvvli7Pmz27N/me7Gzl8SFVUlh37lTWhjUlO7eWbfvh9doVqdM+Lduy3kl/wAPdYrBnoKa8p6x4oqnejI2QG9ZKWZELaANe7tn3hfDsUf1ekkaDOvYFEYLxtboGwWj7s2dfi6iUtHkpIwVLwW6YJ0dUeUnb1QuPls5/+M3C0tOHsKxw8lZczYKlJdPm9F64xC0N4ZdZJT9uT5r7ZfOpg7LoGQ+1TzSU9ZcVj1RX0eAghx0jlU/JQc/q1Quw+qcDHVFvx0hidYTRFJnfPnPAWMchrVAraw/kFVCRDCHuax3JeZy/84eUJfMyvlvX9yxTN9Q6bwqKjhx8sWld2dbvandsfr5qWeKcaQX7tg+mp3DnO9VWM1b7pq/itdP5zowPmVAAhauUkp7YEvV789UToHjP/hfNP894QUv7OYzUVSCvgQYEMABejUSlnLq6d9evPvhmeeryhdWH90Bepn6S3LVrc/bsL9/u3qSLn3JtQVvCxfuLZr7ctKYnKY57W0Rn40hNaV9pQbDlHY0Mm1CIpLI0C6W18hYFzyvESouMjuSgdYzeMjqHY8boz68o/yRKDgXUCGAUsEImYnDFu+q625eTv136eOXc6gNbxOMkLi0YyXr89MCuZ1s2lmz/vmHfzpxlix/Nn1uwY8vI0yfc+U50NA5WFPe8KQg0v8OxYSPDoBxQApT0vLtjvmuRZx5hXNhH62VtKeKH7YujCQ3b0DCQ7+6tQAMgKknhEE+Ni7K3radPlq5d1fT9t3jpVM3axUXfzBm+foLf5ISe3H+zcG7p/LndJ37i9sbRV9lFB3fc+vRfGw/v49JC7u+aaq7vKSseqikTPe0cHCcRUsqVSvnOg1orz3pcE2gGZEBSHmfOE5p4sO+jhGz0Wwzm0xqQ3XCosqzy9M/XP/23vIWzu7duGt61rXLOjKKvPuvavd3NfMJ1NW5xgVNYABUV3NWFTx53bP4++dN/Kzq4M1BZZMLDTGFWISNCJF0NSpMGg4KkICG1ALT+PgARu/oYcvb/XvPWUyQGYvReJFu6ueWJRr3yo0YK9tvk65jJw3xAShEoslbS4NUgAFSopbYV0Ehap3qJKBFBgzaSjCKWxELbyCtrzf7yw6S9TkYE616AwvcMIIUEdocm0FoR+phP+ylpDaTR6pN9o4pIot7mBv6O+f7qrv+0JzMxAbPsrSy6v+v7qzO/ztu+ncvKuaKy9/KlhM/+kLdtc1/OUxOc4slxHh7kqUl2gkaGUYRRqWjxBh+tefmXCJvCu+MfeuyGYs1go//2j92JMfYkJdGV0gHXUWGpHASXVVgP906VFfZnPRp99phr30LBs8bzP8fP+Kp42+bJrCdmcoiNYJZMglWY3ZCR0uYuJCjwnFS8FnP5gb4PDGwxdrAmMrTIfQsEwBggjnDQ7EpupGLhMIV5skcVPivesCpv9nS8dZNbm8Ld7W+vX45fvjRlxXKZnckNNYGXzx6vX/1wxfLyE6dVSxuHguwGWQtbKdKASyDIS3wpTxBKSIReQV9fNxD7wwd6gl9p4JVOipQXA0HgMglmxQM9HB9fu3R5ztx5PSn3ZXcrO+O6rX4oP7vjyf3wmzwoejGcdDNz4czni+d0nD8JHa0M0vN50YpRgRJSKVtSQHppBh1TlMyePu3GGM2TRyUmHxOjeG9QawIEIV1HCEcYV7JweXyUGmo6Ll3MXbg4+bPPivZsG83L4M7mocTEN/OWFE6b23P+EjfWh59nlfy48+786Q1njoRK8jg8zDrIJFkjKzBSUcQtxC9hF1H8fDBF3msROiXFDiGqSgGyz8FW6JNGCg4GeKBnLCez7OCe219//mj5kubrV7CjhQOj2NPSn5898vwxFudw0Yv2y+eSFi9IXLqk4uwZbqzlqWHGAFOQIWDcKQxPKeFIUDZpHquGwff/6N15/6/IJ3cbzZEYrK1MZeOpyrosaoUgjZaMiqXkcEh3dU68fFF17kz2pg1Za1eM37qi79wY2L3z2eyv3+7eRG+fcUNR590rD5bMfv7d2o7EOB7oZBVkchnDDI6RrhYCFUTqg4E1jdGKrMZZC9LSkDJeJ33MZyLRjRhBt/GHbCLj9WBKRBBkA0EsgIViJ4Q9rcOvsyuun8zZ/E3+xuWtJ36UeVlQUTz4PGvs1TNV9oori9rOn85asSJp/vx3cdd0awOHJ1g5LF2WwkgJSgqlJEiFUvol+375zLWJVClCTRD7MfAqSYDWoP1wj/ZLroEGCUpKF5XLbpB7OgZT7+etWlG1csnwnh3q2sWKNcteLvi67ch293FiIPFG2aL5pfPndfx0nNubhvNzCg7tufPlJ++OHOTyEg5MsJZMgkkyOCSCUoSEciUAKESBWqCvQBWahDZCs9QktJWc++JiG+P+OObzdUPoYz4ETYAcDg3m5b7eu/3mv//T40//7c3Mryq+/qzgn3/z4jf/UDxj2uj5M/wqL1zwyikrhZYWnpjkl69G9uxN/eST17t3jL0toMAIq5B2pqQTkMK1OggwAKzASCAXtQvoAErQ+Ee69+c0324HDCtjT60RgOsHzGKqRPrNl0p4vFRCQk1KG+s5INBG9LyDgrKP35ZzEagloK1/iqDB9/zzjGAsVzSGqf1e3XviSKlcQi8aQdKL3UZkkWjDBNE1lvz8L0cWM69+eCTV/XfM99d2/RLzxaTho380VrdrnIHq4kcHd9yYMz1v+zZ+W8pvSrpPn772u395uWfHUMFLE5piJ8zBAEuHwEVwJbhKKYSY4g02xqXZhpcpksDwUaB/55ef+fgdC7M8V30kBgNCua4ISxFWjqMcBQ4ph6dGTXczdzRyXytP9nJv83Da/ZQFc56vX9eVlEjjQ2wEkYMQ1uASSkKFntQd7BnJGH9XjkJMinj3RxppjiXNRXxWI/wh7dWfssua5z2tI8aDClmEGYNmotspyXn53aqns6dj/C1ua3Z6OysT4hK+WZG8ZAk8esjVlYHnOY/WrEpbs7rmymXV02P9kFGFEaVXys7z+/QI7h/4EWifQmQ0efUiP1KEQdmSlLHAhUhZK06/iIfUWmh0NbpGSx7o5eSUmtXrni1a1Jv2QPa2spzgwXZur+f2eh7v5fFeUf665Ptv8xbPqzm0X7S+Y+Vq6ZJyCYTWoDTaHcwuW1YgbV1PI/4ZfpzPLkrWn+w9aB6rwYwOnLRBraVSjgRHGQXshqD1XcPN609XfpP19Yze/QfE82wz3MkTAyNpjypWbyiYs6j7/GWuq5O5WaUHd91dMKPhws/hqiJWk0Qh1MIWawVbXUN5mM+mSBBk9Lm9D/6s7MTEdtXfAFArRUrZN0gIZH2PNSAYkKykGRmaepH7Zv+e5LmzCtev6715XddVc2CMxQSP93BPPfc18Egb97f3p6Vkrl8XN29e4dFjXF/Pk8MGgohBDUEtgyBDSroKJFicYfW2vvDWVz0rbcD6MliW9/v2Pb460z+/+acaVBqElpIUkNIkGQQFp/TIIA/08fCgGeg1b4pqjh+NnzW9Zvf2wWNHu3btzJ49vWz39/z2Gde8ar5+6vrXv8/asLo9OZFHBliFWDsEYVQOgmslFgDgF2UE0tLQB01RDObzcqZG//I88J7im6JZPpuURM0atZGSAyEeHuW+Hh7p4aF2Uf+28uf9mSvmPduwYjg1kesruL2RBzt4vJcHOybSUsp37Li3YGHl5Quh+ioOTrAIG+FopazrtrQ+46gUKYs7P4L5YlX2ZDOQgAaA8X3fJaVJko3s+Ik6pQGUMOCyMzVa/qb4xJGbn/wu5d/++cXXnxfMn5Px1R+SP/uXR7M/q975XeuercWzZ5bMndt+/Bh3to4VvCg6vO/G5580HDvCNdUcChitNAqNwhaCcWVYgACNGj1nGELrdy5Ru5pcMq6VopJRxOR7VPGvNWQGZmQP8xExAmkJHAoFK8s6E+MqD+5q3reje+fW5rWr8v/w+xf//ru2TRsx+e5UZtqD3duSdmwtuXGd29rDDx5Wrl6X8sXXZT8dD9dXm9AEa4HgSlu8zStyB/6sFpo8zIeko94Lv+ieh1x+vf8faWzztNGhRXVbEYKNvyB4r8yrqaK1L0v0QtcExAq0AHRRCyJrzGytz73FQSAJP70LylPRg0b7byRZTRZjBNj9wvXC+ODPaLaYTytPHAeGFZEtpmV9o63i2LOI1O/tGB5ThdmL//8d8/0VXr/EfPz+H33MJ9k4w/Vvn/184NbcGfnfb+K8l5yR2bJ374Xf/mPhkR+nqsqMG2IpWQiDFhNEatSi8fcFsjTQiFWdFy6OemGS95+Yz9AfvRNJVBIZTYyESkkpHJAOugJdQIdVSPS2977IbEmJ73/6kFuqua60J/56/Kxpz7//ri/tEU2OsJGaBKKwheEjWVhP2We/y7ZvEQDn/eoPLQfJRIZmPIoG+XJM0mi0IhQIElAprZRWaJQ2ShOgIUCWDqsAjXZOFec8Xb8qfdZ0iL/N7c1ysKfpcfK9td/Ez5g+cv4cP3k8nnDn/oK5T75d++5uPAz1sxJGOKhcW7ncs8YlhSQ1gZcZ9UXGmqyq1E8vWg1slAxlw/Z2KVc2O+rpXwnJgCaFWgJK1NIrwaUFWszX32eSH5atWpc+f0HXwyTZ02Sm+sfKX7c+vteUmhCsLuLmytCL9LzVy3OXzG84dVx2tbKWqBwtXfTKWJDUlunoSabRSxlirEug7zGNikCiNbhGTy0Tkye1ltTeuDQZJANICkgCCxc7Wnof3n+yemXKl1+8WbyEblznN/nYUccDbcGc7Hd7D+TOW9R86AjnPhtPiMvfvOHOvOlN18+LxgqGAOqwQqE0SkClAEGR8uqQa7BFo1XE/trGpGzO0SDGVJMGryEgKAVSoHC1K7RAbcV89jloDcBS8NhIoPRNxZFDaXNnPZz2RfuhA+LRA64q5b526G+dqi9pe5LYlXE39CaXq0r64m89XrnizuLFb86d4/Y2Dk8SOoCW5+oiugACUGoCzYiM0jNfQOU53YBmi/lAelI+rbQtkxMTnLAaUr9GgU1BKq2EttluieCwEwi2NXfmPq29c6svM93UVPLL51U/7r/22acV27cNnznd//Ox9PmzCn5YA+l36Wly7U97r339+7w9W/tzMnlqjLUwJG11WkDppzWV1sqvxSzeg31GGaOsAs1PRBtDTOSH+rwWgYBeIjVSCNazFzBGadKIxnXc9vbuZ0+rblwZePqYqoq44vXbfVuT536dsWZpX/yNyadPGpNu9TxLc6oKubl68M6NVxvW31u4qOralVBDjZkaY+GQkrYUDmr2DBi1VibWVCgikEdbODJqQk62sAgq8hWaMa6Z6JEgfJNmGzFSkkEYJzBSXVp6/WLyquXpSxc+X7ogd/6s5M///dbv/ylh2h/q92wdOHKgfMnil9Om12z+gYvy+x8k5u34IWHOjOYrl7itlZ2QRoUoNErLMlC2nKZF0RgBAJ7lGxlhjCTj2fLZBdJ8iPmMr2UyFHNqJl/xgEio0AiBA31OffVUcb5T9Cr8LGvg8sWcpUsy5s4ZvXiBi19PFb18dHD3hWUL475ZXnr69Kst29PnL3353ZauB6m6t5vdoNESSUoNFsAo7XM8jPe9sylyHVnl7eodVapbxznzwZ0/2jgyZMPsWQFFICP5AniPFxfJq1iaph8piIYN7IKFmmzJGxV9xTbG5ldGjCUH2Mua9XhlNT1rK19o4kE9ExFKR4Qm3pbqfW8sQZNtTi6WYhrRvZvI3u0/RIsg/Nzu3+vt/q1dMbldxcaZbK1+e+Ps3UVzc79ZIW7fDp45U7pmzdVPfl915aLq5ljzdQAAIABJREFUaGElGMBI5edZpEZBWrEvVyRfAfRfdpEtZqNQCS0FCUUCtcsyONVY9fbi6eTVS7I3rJxIvDF85+rbAzvj5sx4+/OxUGmJCU7YctGGfEOHmMt7FJH2n7zYkD/XI90jQhs6c0EJhV4BATSCWFjCHWiWglVQD3eOFeRkbFjzcPZsJz6e25txYnCw8EXWzi3x076q/G5D/6GDbXt3J838Onfnlt5nmXpsiME10vWjL5EaFVGqsJUU2OXARhm1XYQ0ExkdrbTm8cCt/pIJfVq1Tar6NCeSoAVY80KyBsLSkOKBfnHvUcHKdSnz5rWlJMjuBhxub31yP23X5lvfLK4+d7Tv9sXWM0cfzpuZt2HNQHIijvYzK42uVgKFUEJ5VQW8OKgGG9CBSDKEfKqyRiSltWU3++fbSOKfSBNqHTFaQ88j1jBq1ppB8tTY8Iunhbu3Xf2Xf0z5w7/Xfrd+6sr5waQb7U8SZVURFOb13byesWxZycYNI2dP1B/Ymblm6f1vFnc/vKu7mlgFEMMKBWiUoJUCBEkgDShSYHllAOD/Xo0e+0nZkBlIBIi+IDtKpZRQIozhsA672lURFh8SgjZSseO4TQ2tCbcezJ1193e/fT53eseRAwNXzvYlXJt49SxQ/ron51Ha1m+frF9Wf3jXxNXzDfv3JC+cn75187uHKTwyyMohkqgFkTIx/r1a20geCrJNKya0BtGsyCg0SpKyBpUCUWkP83mx3o+ZYNvKikigUEg3aALjo+UlJZfO31m+NGfTxoHLF7rPnszbuD5+5qyWU6fFw9Sp+wnZ61c+W7u0++SP3Sd/LNq2PmnZnNqrZ0M1pexOsQHDSEah8W3/LOCz2M5baqQXlqaI0aBVJ8aE5D3vFm+Fiuh+ItttlLgBiFqj0S4CaDDh4GRlefHZU3EL5+Rv/a773E9j189mf7P4/oJZb/buGElJarl9/e6a5Rk/rG04fdhJvl2xe1vakkXp679tSXkgO9rM5BhLYWLCh9pzaLRu77Ycke9x7RFAAEFqAJ/mT9qQ0tp7RwhSR6Ot6MddYlglmgEYFItQuKejpyi/Oul2/a1r7y6drT289+GCmXFff5qxYfVI4m16lNK+e3fujJl58+eNXzpT/ePu9G+/ydq0ofdxGg8NshsmkIgqsjbGLuMxpitkjDZenhb9v3x/QXxPDxuzavvnZX+19J8FaAPAIBlcNmimJgIlxfnHf3q2Z1/4eS53tcmu5ubM1PQDO64tnBM3d87tOQuerN/cGp/s1DZwYMpIR2sBJIWWipQ2GHlEEVGqR2OLKJH+8tevjvo/fdEvbBrf30b9MOoHv+sXtQ/+lB7H/IY/+clwjG73bwzy/R3zeb5hxpBmUmyEGu7sef7k0Ya1cZ9/9mTO7EfTpqXMmpWxfn1/zlOeHGOtjEYN1qHCig6F0cqQdT015i/tzG3Mex4AZAgJlJZCS1dLB4VAAegyhmmwa/J59vOdm2/O/ip+0cwb86YlrFiYd3Dv4ItcHh5kJ8RaWVPNX5uhf9Ls/diHjUehY42sFZFCo4BtDU9BLIxRmlAhCcHaxfH+ocIXj7d8n7xkyXB8gm5vZRHU3S1tyQk5P2y8O/3rpC8+fzh3dubaVc13bkBLHTvjjA5JFxF8sWis8TVprVEBgk0dMFJU+BBD7/BZb1rHctFYo5dNwg8Ic6CjaSmltWKjaWhoIuXJ82833Vu2rDntntPbyMFBqC+vvHEx/tuVN5bMjls4I2n5vMwNa1pvXKG6Sg6NGeOidjVKDcq3q7ZxDx3ZgjUSaY6xDaQI3QS0kTYyGZNgRPTqBXmxTUOeWTMSKm20JhFyu9tqbt98sGzxpX/5ze3f/2vq7Ol35824uHDmtc1rGtOTZXWp8/rl8x3b7s6bdXf21/cXzsr+4duqa+fDDRUcGGYR0OiAVgq0Aq0AEFzSUtvEi4xBRtYbFUFrRVoSSkIgGzbVFGWSaY2ICpWrXde40lgkac1wEBUaITkQ6C98/eLIjze//PT2736b+tVn9+ZMuzb7q6tL574491P/q6ey+k3puWOpa5fcmfPlvTnTkxfMS9+4viUpMdxQy6FJVi6h9MqWULTOB2qhNEjSikkZo8hIQiDlZ+gkkgStgBCMLauuQXte3x+iPX8+eNW0UUpwlQyxG9Td7UPPMp/u2h6/cN7tmdNvzZyWvHTp670HJp/mckMDVJVWXzmbsXHV/XnT4qd/+mDZvFeH94y9esZDPSwdQiuKifo/2zifX0XZKgjRkFfRLkI81RoItYnhYBCZKAU36qAUoTppr0qwVKCU0uBoJUGacIA72gYyHufv23V/ybw7M764O+frxIWz8/dsn3j80DTWTpUWlZ47lbR68bVZn91dOPPu/NlPv9/YnnA7XFfNk2MmNKWli57xkz0zeccoayEEJvIM0TcPiemg78Ds5VANCe3NLyIgD0r6+lDPYgA9wKRccqZgbFD0tMuedmyqFc+znm7ZmLRqacPNq+GGGu5sh8dPyrdsTZ7+ddLsr2/O+urBmpV1164Eq6s5FGIhyJ5VtGZPkhmpr/XBkv6/y9+KwAatGZSRSrtgq8YprUGHQ05393Bp+UjxG2pv5fEhExhRfa3BqjejORkDyfeGHj6afFmoWjrN2CS7LoILJJSRykjwJQkRvb+n+rfEFt9M+C++Q/2FrsiD/dOerfnFTvRfsQv/B7/+b+r6b4X5PoJSooiKiAmZhAmNOa31tXfisrdsebB0aery5Xm7d7cmJYnmJpYOk28fQFoTEEkiYQh8s/v3gl5/gR5bnBdz6CRDQCi0crVytApr6aAU6Gp0ODTOHc0dacmvTxzOOrDtyb6tr8791JOTpbo6WDgsBRNGTjN/7Bn957r+yy+bdxgz2hqPoEHQpLSR2kjLmSIC1KhAC8EoKTQx1VRXEX+75PyFqZevaKCfweWpUae+puNhav6hg8+2bys49GPL3YRg5VueGGQIGS00SA/zfWDFYrOcoBAw4kCqtfEZJB6v2Cs7pSNEfCso8zJgvgYFNKGfcfhABanZkJmYDBeV1l2NKz53Ybi0SI32sJzg0f7R0sLyhJtZR/Y92bvtxU8H3yXdCZaV8Oggq6AmF0horXw7WZ8wiZYoB2D7baxjC2nyhGaR3w02HRGrK0Yv+qF9hVo0eQZktCY37PZ2t2dmvjlx4vW+PcUH9hUfPvh0767UA7szLpzuKsyHrnbT2db+KLXoxPFne7blH9nfkHBzvKyQxvtZBUmGEIVCkLbCKypEV2uBaAnWXhrJl5LafKi1DLe+MbZvRBYxa/BiO4SCpDBS2VqWSkopYzHfSFVl1d3410cOFu/fVfbjvpcHdqXv3f7kyL6y5ISxmjLu7xgpyK2+den5j7uf7tr2+ujhprsJ4ZoqHhtiN2RAoCUUkLV6kEhRzKe0RmPQMJIBtDxIS8aXWktPOkykDSMReI4O6Je29pLw3nsjVAQClauEAFeCQyrMwTFob+rMTCs6czJj5/asXTvfnr8w8DRXN7fz8Aj3dY++eV1350bewT3Pdm4tPv1z99N06Gjh0JSREiHq/GyNTfyTABpE9rRU2kS1t36GVKMvi4zIFVlH9Ok+W177uVXv3wMqIaVQEtBBdJWEcJDHRqGpof9ZRsnZE093b8vave3N2ZM9GY9NcyNPjOqhvrGSwtJr57P2bsvavfX1T0ea7991a6t4dIhFCK3WFZXPMaTocEiDAa9SMCmreNWe8bItp6Zs7g4J0WiwWieK9ar0huCRXMH4+V4gkAQuo8MYZhVkGeSpEW5/15hyt/T2jeGSQjU8wMEpbm4aSHv49sTx7N3bnv24t+LG1YmSN3pggIVg5RUZ97kq0QU8EtR5f+X7868o5kMGaYTQtkiiQFRKoetCIKjHJ834BE9NcHiKZZBVkMMTPDrIPZ3c28vDoxwIseuSEgpdSUIaqViCUZ4jjhXeRZpma4P+Hy7+/6cv4wO+PwfzRe/8p8b4ke3rz7n+jvn+uq/IMSJ6RRAVG8NGG1IMDocmobV14PmLirhbtQmJAy+em84ODkwakLYogldu2YA2UpMgAr/GkWH+MDL3F7x8+ikJjY6GMEGYMEzgoAB0DTjsBsxwD7TVB+tKg/Wlbns9jw5wOMBKMgIbYuaP9u2DZ/JnXlYYZjTbFBVJpUFajkYko4NaK9BSGJCsXB2YCLa1BhoauX+Qg0FWgt0wB0M8NBKqb5gqrwjX1vFAPwfGWQRZC0NAFnPrD730Yjw03rNie68yacRWxM8CxyZJo5Lq9+QR/k1PnEOkNYdd7h8J1zVN1tTTyAi7AYYQyxAHx3Gge6K2cqzybbChmvq7eXKM3RChQCOVkUjgF0IiNBo0AkiveRV1KZKSi2zuEciqyS8BHlMI1gtq2sp2/n2yVcel0pNTsrPbqa0XVTWyqlpU1wSrawKNjeGOTj08wlMBDgZ4aBBa3oWqSkM15bKzyUwOsQwQOghCoZKIHu1Og18LU4LN2lqgrQFIeQpWq7/TEhFiHi+iBtC2UputuW4TqQq0UiClVGDlHFJROKyGh5z2VrehWlSVupVv3ZrycH1VqKnO6WyH0SEOT3FglPo6wvWVkxVvnboa7uniyTF2gywdDRK0kqSkATCW6OlZPaAG0NrTrOpIXMmS9z11trVYJmLteyJqsiOE2AljJ5JCdEE5SroohZaALqHDKsQTI6q9ZbKqIlBVpdraeXSCJ4M8FeDJCR4bwa7OcE11sLLCfddIgwMcCBhXaAkAxlqARBQWNmSrgQwYBuNZSUSVVjoS4Y641Ea4exSd02D9jLWt040UmSdKgBKoJLlgHIWu65LrcjjI48OqrSlQUzFZVa7aWnh4kINTLB1WDocnVVdrqLYyUFkmmhpooJdDUyzCpBwJjgvCRfTq1lE0gI1euQUBWlhtJmhha3xrktoWoDFWvAk2KhxbhDDyTYyksKNaIASNEsEuh0GCADkTJjDG48OirzvY3Rke7MfJMQ4FODRphvtVa9NkVVmooQa7O3h8zAb5GMCLhn3sil0V/5M7zUeAyC9oMxoNSFJCK+WptpQEEMooZOsGI4VRrgHXaGlQMko2wKDYdY0T0jIM6ArtuuQKI4AVGi/iS17hTD/S69Ha6MMR/Xon/6Q7Hxn+/4kr8qt/+cPHLvp4EvnP/b2xD+ev/PpvhfnYP0nE/Pn96UKGSCMLwRMTODDo9PSIvl4cHuLAFLkOgFQaFRF45WVBGwlaoFYUQ5L7y3c6Zn7Re5hPO4ZcQ8IeiFEaFWY3wOFxCo0aZ9y4UyyCpFwr/SPyPdj/i456MbIoIgHoSq2E1lIToEaM7Db2z0qjJJDkuhR22ZUkhBaSANizt3UpFDbhMLsOK8FoqetWH+05v8UAPrvDgQWFkX1Ze1V/osLAWHpTFPDFXFa35Wso/DBKxMydNCJqqdgBExQUdFlKA0KDi8ol6bIIU2hST41TYIJF2CiBIJWWyihgQN+ZQvvSVkCFKNHWDzWWJeahDxtRssu239uon6pFe/ZlfuAKRjbHh4YVsQATFiYQ5qkgTwbMVNAEQhQSxlHsKBbASrFwORQwU2MmOGacSaOCAGGFrpfr1FqhJ+dGtKlSiX6M1HvOBMorZ2QlNVZr4qNuW7/Yi5nZLduacoGf2bbBVjKoWYGRwrhhEw6Y4IQJjpvQpAlPGSdowiHjhFk4LB12giY4QcFJE5zicJClw+gSCk0AVpRuEBi0UZoEkTCsrFGYjoqJvYCd0d608bzErDeLJ2HyxIURnmhk2oBGhSgB/3/23rI9jiXLFv4n97nPfWfmnb493T3T04f5HDMzyzIzMzPLTDLKsizZQgtssSxmWyyLmUsqhqSAdT9kVqlKYDr26Tnd2o8+lKoyI3ZEBqyMvffagiKLVJE4kZisUJFSAbIdDiuzWpjNBkGETKgoKYJIRQmSBEHgNhuz2bjDAUliskLVmAUChUBWnOmt+038UJn4aH/Sqv4ATKqdWTKiQX91hPWPf5VZjmnzRZ1/2iBxks2o3hdcpoxSBbII0Q67hdlMzGaGaIcsQhE5EZkiMNHGbRZuMTOLGTYrRDsUkRGRUElmssQUiVFZy2rnjpCd8fVcIkwiTFKYqCUwYxJTGWfUPCNqdmmnWZi4MhtRJ5mAGsGsAj4V81GZUFGhAqECpQ6q2Jlsh+TgsshkicgSkUUqC1QRuOyAYGMWE7da4LBDkpgkEVGiskKdoc/c07b7YfJWzAdAJWSgikZr53LvI05PZDWqizBZZrJEZZmoq4fCqEiJQ1YcAnEITBCYIFJBUaP/3WCx08o/hLPdW5UcQu13uOZ3JdwZfPLRFP+99MM/G+bD4IeiQj11LqjGRyor3CFAEKCyOigSkwRZFkUii5TKjDsxHyFclqm6YWtcjZ9EY7fZysAJZyIlAlUERiVwGVwBI2qGQJXMlkrgEqCAK1zFDyq44drc/xRKqopq4Wtc5TqRFUYUJ5mEitRcbJ6q8YpxJwRXQ1MUwhjjlIM6LSqcg2pZdVRGdOYWT+Xk/O0HbM4cta7wq/74Vs3lb1DaEO29r/+zi5JTsxD3kywyxlQqdsq0WDUOMM4ooVRWQzDACDgBI6AKuMpb6HRgh1tq4n4fxH7ea6aFW2rEjsyZK8ylIXcdSTsD01wdz9woGFSXZlCVHIKDApq9XaWrd777uKgjKAUloAqYDC5xJhIqKVRNIe2MYdMilIgaauzSX20K09JdUhcXX3/oufuD4E5CVhdXsPujUzN8Uhf3BQUn4Ao40RZoSlSWFRAZVAFTNOogokDNhcYU5mKT1DhZFTXcASCMO4Px+j1AnZytXKOI7Y9ld/l8DDVUnKeAzlMVzhQwhVOFK5TJnKnDgDkP/kE1XwJnTg+XqAlKqcblrD5+6hlyqKUWcLkysH7iMSf9hLPHNfTv6lbXibXK4eJ6lK5Bwpka6kOhqLxjnHF16DKi+QaCwcUXRRWmyFrOUmfSAzCFqSgN1MVl4cyk6+oxypjCuMJU71gmuyXeVdMEM+78xhlMqfoFuE7c3Z6OG1+pk2dQLVZhXGZMZmpUFjg0AhHmco4AKLhrwPdHALtiQTnnHE7jD/DBW/ngewZ5wmiOMO4Rpk4nPHWhUuPzicKpxivi9OwlTJSoKFBRYKLIRFmlhnbBYo2yCZSCMFA1XMHj6OBNGg6ps+unt7fr9yEfX+vfSyf8E2K+gcI5J0yhnHJAIlTQiCAlJggQRC6LVBFlWRSILDAiMie1FFNfwonEZIUplFPPtfwja8jdvPooZ5IaxcmourH0n95pqz4BU8AJONUy2nseZ/4qZYb3n3D7oOXb4q6IKu6uoUfMlAdJFAd3z3KlLs3asdXQR/HuOrzL90NeOeCuwUoOvABubFTO9BLclVeIEje1nR5CnpadIYvmWtryYa98w2Pov8B1MXf6MjgdLJ0ZxgdzbanHPhRMw1juXe1WPpwPl/XX6Da6VCwK7dMw+r8tQK5fH0I0JKrCO6aAUWfmJqJ9o+GP/hGiPZz+OD5t2MAtGfybFVDFHeQN6Ae3OMH+5+BiMXLyXPYPA49CnJQdKsul2xh7g1bu5gjPHzwfDB9m2A/4ctA1/YxrrsGtaUiJU1vnrRzaT2rPc1fPM48OGaIuj9hM9YWJc+7mEsPcZ7ezh4e2wXmSy7kGen8V4Jp52+0md35RdbS/aZXo74phsqn+StQwZKUDRGuBiru19yFFc5thsuog4SIV0oidnI4ghHKFQWaQGCceya/fT+XBsO/j9MNvABV/n2j0U8s/I+YbsBgxxihXjzu4QtXgPTWqTZFlWSGSxGQ7lW1UsdN+zEepGhlHJUpkza7yCU/R+pcAzhi4osYCuNbZAZVqK+ynMTR/1HnkscJyT9TMnQeH2j/DhnQN2UzPhftN37h/OfiaNyrsfnH/luwJBlzfvkVcMIIN6IdBVQ+1MfSHGQ7RRdytM4fvK7UwN+Xf0g2ehb+tee8s/T3sjkfVF5h+9ZiG8Jwg06nKEOW9ta73Vs+zjwYMAu4EKxo8BXPvHu46jR7aFeRN4/ytDRmuLe/eTPdxNeRI6AegHoPcOc4H1eX277s2zdUSZ7l8aNTlVvmbm+92AzwfoHbvEGX2y4dgvrc+i/cadR6TnTtT9TKN+VShKqePK8UFVVlcFQ7ZifkU9XD3gzDf2xs7gvl+VzKC+ThjLi5JLVeESsRCGJWoIjFFYLKVylZKHIxJKv0H0TJEEsbUAEUX+9GnOOzznPOMwcnB6lp32cCZrF7qNFl/VGXedx717xBD/qL9DHeAN3S1Q28Ywy2gru89PgxAlYPW3zcvx5474vAgcqgbB7dnQDe6EJnrLGrQdvsWGbKi4Vrh8Y+LyHTQIxjYP/0A8ldhvuG6zrOZ6mN3miE9RjPXyMM9jjo/ghrvcr1LNXd13VXQlgKNp3YQQPRkw/VUwGOcD6xrWLXejiTeesHABg51sfsp6ZvvH/DFoKa9qU1DtdoNVqodiH5eNLcj0jc3zqMVg9Rzq8ej7mFVfTPmG756OFvwrgPPOTnVe5nGqk0UlYldy0eshXozp6Hfme2NQWGcethRPhzzveGnT4P5fjVqG8F8g+SfAPMNM2zcdw84wZ96tKA6Uqj+zRInDqpYiWRnRORc4ZoFTCX3UCiX1RB/5yHNx1efc/dTHNVEovnoel7gsVgzDmcmtAEr+IfN+XdU1U3PfhlShzd8814y3O3undPfgR6ZEl2GoYE74jvVy5xxyk4M9FYl3Utmg63ebk+HD/lM363z39oED6ulsxUenoJuGGKAidNlMx1cxRsGwOA2Dm7dYFvqW8VjXLkAols3DhqWA1v3UeS9NH+v0a555Q0aKu6laR+40yFh0Gh09cMH9PDbZGB/vsvwe1vI5FufEWOMuN3rsey+WVvnNUNU0X+71llOlPQuMjwyGeIX50B9s6pvgNeccaJl3tESmji9jfmAWK4BmdZcbXy3Vv1PkOEZ+341GvynlX9ezNf/u2ueqS5chFGFEKIoTJG5IoOKnNqJLFCiZttRneVUf3WFcjVk99NhvgFKqkuei3/B/deBTXY6zHwypd5V3HV4yzv+p6l/2H9c26RnR73rK6jLJekTvOW+y4PjQ2EI92/eXjJ/V1uiq3TXOHdV8Ya63qr5G74ZUPW7lfteWvwOZMj5MkR//J22wOHOht+4FnI1IudDnU84+McMtxyukvfozw/AfO5fvNvwdp/jWqy8k1XA3aTryjCrhgMzjbnTPd6Lf8CE/TvJCOb7+DKC+Vy7tnZyQxWiyIpCZIXJMhQZVGJUILJEtMzVVOV2UBMJaTG8nP+mmI86gz37Md/QrX7fWtzfgT3/fn3hH+nu4cp8K/Aaqlrnd0NuoG+t0mUs+bD2/Mp+cDfTMGdMr+ur91jT37JDe9aohilw5+nm+9b1QfI/eX/6DTQbGvN91Cn5a2Qg4HM/LRvmDtffhz7ZT9/UN+4aA1Xvv3jgbbw/lsjtjkE99tYJ6A74mAfmc6Z4dwd8WoyKysnsJPP2zC/2/j3yd5G3PobfVp1/CPknwHxvE66d8AEcjFCiqLlPZYUpCojMiEiISBTZlfOAaIyXGr2CkzTh080j7ikq6HNjE/jATXHA/OcuW5JbfosBLBXaXsP6jWh/f3H2yRs75J2Ps4atZfgl5u/xxum5hbhoXD7g1O29eoarnDpakLJTk6G1Gkbtd1bsV/frr7j/HfXk7ozub2j+r2vJ4H26P9D2A0v8VCOWD/r7kELeOoo+tPBfA3dc93qsNp6eDAMCPjxWVDWYtn/W9Lfl3WvnToNSP/co4Wr8d78xV6Of1NiiiMyp4nQ/+p0BvhH5JDKC+QCAa2xXYOo5n6LmilckqohEVnPbazmYFM2Vjnk6TPwGmM/dq0/z8/G84EMms/N9u38dZRo5A++PO3RbZVk/Ph5Q+0do5/tqzjg0ZrN+9DPMIvquyKZ/ZWcanVx/w4e71dk5v2knuLRSx59LNHK791Jm4CmSxnnBKPcg0GFaVi+XqP3/Zqd+V6HvP0Hea2sf4uJBX32Uger28qMZB5wESRT9O7rzg5p92rm8fCyYNRjzDW7XW4yr76nMu4LgYTDfx50aHx2yvkE9z3ddrvEocqce6gR0e/mCytvJtHWJuy85DM7dwq3kd9ZQ2wW4k4RGy7Wj7UQqd5/TqguqqPSsKs0Rd72jjWC+ERnBfADgCgHklDFCCSESISIlAiGCokiKolBK1DQ/akYCNXOrGxXq3xHzcTd5/6Kdy5aowOxAjxFdenQZ0WNCjwndJnQZ0WVEjxF9Zm4ToFH484++lb63qGoTCgYooD1G1meGpLgvwW7yrkcPKsJR+9gD8H10zPcrdy1VK8JAOLE4jI1t3VV1+qZWLkjqK8jgUO53LVYD/q7YUw3TgVIQykXF2t7VU1XbXVUvGa2gHJSrBMxvKfjvg/k8av0VA7W/7P65xhisduiMMNkgSAMwnwoKXaDZI2L1bVW8gzYDPS4+KebjQ5Q/7P2/Geb7mAW+E+ZzInuFwmglHT3oM8EuubjZuYrFVQpAQqDCP4ONNXbYy+uU6hZ0GSC7cblz/saGePzoMstqLM4qr7jb6YNCNZJYyjRSS66AKaAKKBnBfCPSLyOYz9NyyrQUERLRUvmICpFl9YSPEFmhCunP7NVPjO8BuT76lOJ8gI5Myzf7a9CeVjRTydp5j4EWV0sJmcqzVB6byeNzeHwOj8vmsVk0NlNOyLZlF0lN7RqoGg5PvM9e8gEv6/21Midps0IgUtJl7nqeaswshN4MWfGIUvsQcYIepmWxHQZH/joZjCMHn0u9aWtVm09BYWlsz7rt/+zkhdxHYcRkBwMGmf7fOkK0PciVokE7PaBaxgUOEArCmVkoC4t5fuL8c59rfTVN4NCShbG36D2cDu8yDD50hA9yAB9cmRteH74KPsQhMQcIlWsaHUnZNL8c7ToQV/izc3f/zGRUAAAgAElEQVRVhw0FFA5FPQAabrZ6VPHu7f2ASTREIe9pSHUdb36Cpe4D5dPiGPXNR82kI8rQmeyFpfroBCWjAPXt3E4gU66FV1POCdQkehLjRpFnlxjuhVQdv9J+6b7teTrvMMCugAy9QLl1NR9I9OPmW+2kq+euTIyUQWZc5lzhIP35+kAVEAWqS9Lv0JlvRD6JjGA+bb1QsRR38ptomI9QUSayTKjC1PSOTKFqyiU1Q7u705s75vvor6EDRE0A6nKzc6/9/YpV31wJbcrKf3bkrN/cZYHTFsfMWRk7a8Wz6Uujpi2NmbM6aPpSvzkr4o5faMoqAHHm6x7yXOcTYz44lz8NLTFAkDvScqP3n74y3Sv6yBld6WvqkADw90Fp/UhSS2tFwShkmRiMfQ1NYp8BCgH7ELrDN108PP54wyXuRYNyKAwMXS8rb3mvfbBqc/6DYGKygwIK4ez9YK8T8zFQClnhVpujs9vQ1EJsDg2NyBQUVO+IOHj62pwlUYfP9FU1gAOCxAnlb2zIW+r9VNjhLZiPu7s0DKMB93DS4oDzfYdxiHLRo5Dbc7yDlm2sDXsGQVFDUZ1Z8BgIhULF7r6eqgZFb4HMXERBg+t5A/fvG+RT9t6wVbhZlj+85g+bR78ZZPF4gWcMhIAx2B2mypr4c1ejdx5K3XMsdvPe1JMXq6ITZKMZgOpGx9UMJQTG0uq0c9cfL1j9aPy8iKnej8bOvT/V6/GWfc2Z+XBI4NAyDbpXOjzm0zKZc5d5g1NnLl3GQJyYT0um6IwyZERNvsOpG2nXb9B7I/I/WUYwnyfmcwIahTGJUplSxZn9XUtlqGUYdRq0PBMGaQV+Ag0HHOm5wjjUCz4M8zkhDgOhDdn50acuPFyxKXTxuqezll38189v/uHr8NFzYr03P/beeG/5ppRrd9uLy1V3Me1kcyhF+40Qg37DAGvUkNuVhumG7wrXcZRCpR5944vMuOPnfecuvTZ3aeIl396aBioqABilw9liB3yvKcvVrYxzNUGZTAw19RXP41PuB3SWVYFwEC205X33quFW2QF2HQ63F/kB7R3yX7UTZAYFLSn5x36c9HDFpuqoeGoRQBhkmb//SSdXDbiUU4ujIT07/0lYQUS0vbsPHFAoZAoZpM3ot2LLhYmz0y/5mhvawAFR4pQOobTWpDfW+DbUwgc9L+f3bz2a4s6N0zUrOXerrH+YDjLKu2nlMqG6laPexjgkpTQ06sbcJUd/GBe2+1BX/itqtQPQjp8p46IitHSWRsbFXPQ1VDVBBqhrtA1Wud/0ywf+5tJvYG8N13uDWvThm/1QmM913vROU2yIC9544KR2ER90vduHIVeOwebtYWp/By8DjxophaKAUGN1/auAkEebd0fuO17g659y8lLE9gORB4/ryl9DlKEQDRoKslhZ//LirRujpt+ZOO/pqu1ph84/W7fnzkxvnxmLKp8lwOaA6kdE6WCV3TAfd60T3APzufYe5zccatJiNesLU1MQU85dAbxqvuURwDciI5gPgxCVKloAg5Pof/AFv72Gb1Djw/TpXz8JFXV95up6sbwaRa/1gZGX/vx92C8zjVf8eU6JWFptKKmk3X1wSCBaAl8MWrg5565kl4OjaDlnnKtexwPv7f/MnETHgwhL3XVmqjHDbOvNL765ceflJWvjTl7sSsok7TpQNcEQdzHZDlbS/X1X04syuCCiQiBTOOSCwNBby9edmb24Ij4NDJAUdeHkQ+2/g5XsH0j9IX4Y0IpBWrnykA58TO6XMWcaeM44JAUmuflpyvGvxz7bc8zwsozbRSgUkjx4Rx70sAaNGfUwj0HsMgTuPHh+tteTA8cN9a0qsINCYZVJaVOA13q/BSsboxOk7j4wQFG45xGCe9sHRBMP2UvDqefRe4NLfmOxbJBKA5+75zPi/azdzvglrh1mD+4r9RYQzjp0HXEvHmzYfsF7ZciZ85b2LgAgFKIEhVGTo+Z5yp2Vm3f9OLEl4xUIoNCheYgHqerurdv/zLV8sm6hG64/t0L4UKNrsPuve9Pe+nSGe15v6HwP1Ow5+Icsx0Nbt+y97jc6Gz3Q1D6gyc6TsYFxtS713jB+Bj9oThkkArtUGv780Za9efcCesuq4CAwCiVBT2+v2lgWFm1vbgdhUBgIaI+x6Mz1gNEzr381ruFWABo6YCNo6e6IT42/dqftVSl3iOpCx+i7HusOflLuvc/dMjcO/nnwM3rHSkfkH1JGMN+bZLhjht9ajTcuTL+uaHXBYFySuV2ETUC3wRaTcu7P38XMXonkfHQaYBOZ3QGJgLCBbijcGYnmnkqI84GmVQ6uBth63stdMY+uiylAhqpCLZxxUMoVCsJhV2iLruV5WnNyjr6mhfaYYScq1aurNM48S2Ocq37OA8vvv0C7XUT6Bd/7071iN+/vzi3VFGPwyPXFXFHM3KM0Mji41VMHQgd2I8A5uMqspZ4FOTtSW+gBzpwWHfdbFaC5r+Nu2MVvJuScuUYb2iDIUCGse9Fs4Obpjgid27PqJQQAcqf5gdc6/5lLau4/UTqNANRYDXQaaGzW42lLIpZvkYoqYZMHtcF5vkaZFkY4QLRAY8+BNKAPXdq6Rohb92oMSQOLdYsrUtPLDzxAUUNoqRZp4d58FfR7tINzSgdib3f/S8Y4oVAYBMp7bT0VDc2puR0vskmfBQqHrEChAJhJLL4dGLZkwxPvDYaSOq1p1K1FFFDchwq4MpTzKIfmg6HGB8AD8zG4WYzVk1rGXAPIGT3KBwIo196v3TWMC6wrPE0dxoNz3jLn9OTQYlqH5EvmgyLf3fXhbiGxbAiYMkRZ3KkNd5u2A4S6BpuLjxhDD8thTi25870FEoHO9Mrv8aPNu3vzimERoQAK2jMKk477ZN560JpfDJmBABZBKKzwmzDvwTcTW874KmV1ECkIIBBFZ+prbBONVigurodhmjhcywc/RXfc/36Fjcg/qYxgPg8ZvNJ8KrD1PvLJMZ+2pgMEaOluDYjw+eyXpPV7UdEEiwiqunkBEoXRaq1p6nlZ3l1YZq9pZr0myAQKA+UgRNbpSYcOfWbYJKozmyrregrLzWW16DbAocAhs65eU1mNrqDMUlHPdCZIFAqFwphNFDp7WY8BRjtMgljfpn9Z3vuyQmxsh9kGmWg6EArCIFPYFdLUbc0utcdlyjllaO6FWYbIIXNQMKtAOvrQqYfBDqtkrm/uqajurW9RzA7IHA5ZaesxldV05ZXYKhp4Wy/0Ntalp30miIQarbStRymue7Hx4ONRs4q2H+uLTpXrOqyNHYrZDonAYJVaO+1tXVwiGuwjjNkEuc9o7eiRDGaIBDIlFrvco2c6AywCrKKtrkVfWm2sbqRm1d+Oc53JXt2kKyzvLawQapqht0BSwBiYukU7n7vrKTGmGVgNVntVk66wXFdQLpbWIzan5fCV+z9Or7gTBIMVMoGocL3F2twh9ZmgUFAOCsiM20Whp8/a0c3sAghzHsNwDfMxzkVZ7tLThi5zcmHQ+IUxU7x1t57Y8yocjZ329h7mUFDTZvV9HDZ6bvLGg2jSscZuU0mNLr/UWllPuvogU+cu64wvcchya7expLonv9RYWi21dMEuQaZQKAhTu4j26GERYBbstS3G0mpzdRM3C0RvETt0MNphk6G3mSvqdQXlhpJq3mOAoEAktKPPUl7XXVBmrqxXuvogKtogVGOZFQ4HkZq7jMVV3XmlhqIqqbEDFud7C2UgnFoFoUPHe42wCrCKQmOH/lWlrrBCbuqEVYDMYLCK9a3dheV9xVVCYzssDtV70lkFhcR4t0mobLYU1YpZJcguQbsBNhkOmRosrL3Plleevf1Y3KwVuev2GeKz5boOW1MnNTtgdrDOXnT2Qm+FVbI0tvZUVPfWNUlGK2QGiaLXJNQ297ws7XlZZqluhMECUVH99sHdmZM8DdAcoFydUFAYJMJlRfUtg0S1lwHPJUX9BMpBAEFBr8lcWd9dUNZdWGaqqpe6+iAo2pse4VAAs6g0dRqKq3oKyoylNaxTD4fiHGMMhIBw2Am6DNaK+u68ku6CUmNFvdiug02EQj1iv7gTAcsKFALCIBNICkQCWX29fMOa1e9Toy1cCmC0SY3tvS8ru/PLzJX16DXCIUNhUAgIpTaHva2T9Jlgl2GTpNZuY2m1Lr/U/rqBdxsgEY12a9AaqxpFIREYbCVBEU+272+NfUEbO9FnR5elLSo58cCpAr+gruJKSAwEQl1r9Z0gn89Hhc1egYIqmEVQQFZAPF8X+YdAteF2gRHANyLvLiOYbxjb2fDyFuaOT6Mh/0S2XfUT41AoRAKR6XKKM4/4XB01PfPoRTT1wCxAkOEQ4aDoNpPckuKz15+v2hazfEvl6eumpBz0WSEooOAOsSMxvSfkGTKLUNtlTH2Zd9gn2ntj/o7jiElHm5629RqjE/N3n4xfsiVv7ylDUjZ6LRAIRC40ddWFPTM9T0VBJUrqm30D01buiFu+tfaaH3lVCc1HTYFMIDNYJDR06kJiX+0+lbFq56vNh9uvBpCyRpglKBwcttqW7tB4OSIZBVW0tiP3km/U7sMvrt83NXTCwVHf0RkYmbPjaOTCdZWHLtqexCKz1BL9wpzxEibBXlHbGxrTcfRy4uh5wf89Jn326uq9Z5uuPax4GGqsaYZRQF5Z86Pw1yFR1OwAAMohMWttS3NienFoVFdxJRwEAjVV1rU+SzInZvDyBvK6tezCnbQdRwvO+zoau0DAe22WhOzK0zfiV+5IXLat9vQNpL+E3qyFB7IhTnqgbjy9VkdG8esTV58v3ZywbGvrsatdO8+ULdwcMXZBU0QCKKBQ6Ez23JKXtx52ZObD6gDhYGBWyV7TVBUV9yo4QurQqScN6lhX2fzAODNae1/kdlwPqNtwOOK/x8V8M61kzf6a41drbgfWxSTLOotcVNu0/3z0DzNyt59Ana77SWz+9mNxi9YX7T2li0yE3gqJQCGQFcgUVhENnR2Bkbk7jj1fvClry6Hm+yG8vh1WETKHSI0Vte2xKfrnL2hFo1zRVO5zK3vn0dJLd0lDtz6vrD44WskrR3W7nFf56tCFuMWbUjfut8dnoc3AO82mp8mv9p+JXLIxd9+prsgk9BghKiBqHDeDSUJdR4tfaNbWwzGLNmSs29t0PQDFtTDaQTlkCgW2hvaaJ1HmlGy8bkRNW/Pd4LQ1u58v2dx2KwjljdCLckFlyzW/6BVbE9furr72gLxuglUC4VrrHAp0VnNi9utjl5KXbslZvav13G2SXoQuMzdLjrIafejzxgMX4kbPffr15LQZK+v2n6u/6vc6KEJo7qK1rabwOCkiAbllvKH75Q2/qF2Hki779r2uh8jRZXKk5NVduBW3ckvM8s0vT1yS0wvRbYDCnaE5LuOmp4cW5ZAZRAqDDR19pKuXWuyQCawSOvrQ1AlBO5dlboZszjgUBpGjRSfGZxYePBe9ZGPU8i1ZR3xan6VAZ4FEQQGJwSzJJXWdd4MzNx96tmRzxvaj+ogENHbCrmjQSiGwKWjoFqJSivefi1y0LmrJxsz9p5uexNCmLjhk0P7lVQ0C4aJCdH2spxdGCxwSrCJ6LWjrht7sei0ZHOzsUp4xxgmDxGASlLzSlpsBiWv3RC3ZlHfwnD0ug7f0QFAgypAUa01DqV+QPvMVWvWoaW8LjMrefiTea33FwfPWZ6m81wSFao4rg+z4nFLIBBR1abmRB04+23ag7mE4yhqRXFB00OfO/OVtyRkwWiFREDQmZgcuXu87YW7GqavoMsMuQyagDMT5R10WZ8b76U/fYa1+2xYw3AUDfnr3DWJE/iFlBPN5yDvNil9LBfLe8lvMVcIgUUi8NiY5dNWWO9MWvfQNgN4BmwSFQ1Ck143Fvg+DvNfFr9yavW5P1sodj0bNil2+rSM8Xuk2AGBGa+bZq/ErtpXvO1d8/GrewfPp6/bETFkcM25exqIN9dcfVt95nLRhT/7KHSnTl1//2+i4bYdakrOZRYLA9fllEZv3Ra3a/mLTgZT1e3PX7MlYtCFw1Ez/ifOS952Uq1tgVyARUEBvNWa8jN5+KMJ7Q/qqHa827o+fuTx47LySk9eN+eUgANCYmBHlvSl3xY7yvWdenrwauGBlyIpNpbcDWFOP9VV1xoEzITOXRkz1Sl+6JW3xxoR5a2LmrklesaPmfggMdkN+ccW566lTl4T88cewP/2cOXNFmvfmlC0Hc67cNlQ3K619r31uxa3annLiomywAgDhkFHyNPbR5t3hB0/UpeZAAhys9vmL6B2HknccyT5wLmvvmZBZyxOXbmm6EYAui6GyMf3irdBlm2O9Nr5cuy999qqoCQujFm/QZxTCIWumKNcA00yuHITDYHvpG/Bk/prQCfOT5q3JXb49d9HGmK8nh/3n6NTZq3uScwFAYZaCslIfX/8Fq8pDoiEqqoue0Gko8A9+uGlX4K6DtuZOUEAmTi9Cje+B6AwNITG5Gw/EfTfzyb99G/v1tALv7UnLtr3Yf7oiOFrSWWw5ZWUrdyf9PCdp9pqCI5fTNh1MX7wpd86ah19NCPfe0JmWq+jNmlOgydadlhu+ZX+k98aMpVuLVu2JmOT1cNrijLPXeourIAMO9jo68dmuI4nbDuYeOp97wCdkxtKUZVtabgSgsbf4Ybi/15rMwz4FJ67k7D5VsHpP7JTFQaNnZW05XHb+Ttnl+9lbDqUu3Rq/YN2tbyfGrthmeJ5Ke00AIFP0Wlsjk4JWbAmdtypx0fqspVsjx85/MnZe/Mb9htxiSAwihYTOrKLAFZsTdhx+deZ64bFLr7YcyZi/LnjM7Gfz1uTvO9t4P6zo6MUXK7alrdjm/9N0v19mNd58JFW3gAKEQiC0qjn59JXwFVvjF28sXLM3dc7qp+MXJK/a1Rr9AgaHMbOw5uzNjOnLH/37d8F/+eXF1KUvvDclbz2YdeW20NzVm16YvGJr7sodpXtOF5269njR6iDvNUVX7yoNnWJde8Gl2zErtzxfuCZ/7e64+aufTPMK8V7fFpUIgw2y4vTMY4CbYx/jIIwTQOIwCSWPI4P3nWiOT+V9FjhoVWR88rlrqTfuOXoNgBZ2ry4pGvgTFV7b9vpGQMA075g5K1OWbEpcse3BnOVpJy+htgU2CRQwOiqeRD3fejB6wdqclTuzlm4NmewVMn91/sU7vKUPdgUyg0Bak7KS950KmLzg2ewVGcu2Jy7Z9Gj2sqdb9tsLymF2gMGVl0I9dJRM1qLnCSm3/fIehws6M0yCUFAadfJ8YfBTmB1QGCjU8KmBIfOagZcBcLT1lPmHRq3bGbVgTf66/alLtobPXB4wc2lzQARaeyAoMFgbniXdm7u09PiVHr/wtD0nUzbsS1+yJXXK0pAfpscs2aTPLuImm+aYMXhtV4/YCcTOvtbkzPj9J+K3H8o7ejF7+9HcPSfKbj4QVGc+gUJE0YOI45+NerJ4fU3Ic1gJRAJZ4U6vRlfkP9dcLt4V843IiHwsGcF87y8DfJJ/iwo/PeajDDKFhJf+oTemzHu0eO3r0OdwMNgVCERu1xXdfBC8ZP39GV75p692BEW13nnyeNw8/+8m5+w8aq1tAUB7zSl7Tvh/PzV09JyUlTtenbhSdf3h671nkiYvvvGHr58vWpt96GzKwbOtNwJLd5859f9/eWeaV6FfMDMKkNCbXRTgve7Ml2MufT3u2aJ1FSeuNlz1z9h6+Nr3k67/Mt3yPANdRggUgqLLKMg4dO72pPkRq7ZX3nzYGRiVv/1Y0HfTwiZ6VT0MV+1BtU8THv480++/Rj0dNy998/64PccLbvr3vciVXlWX3Hh45cfJgbOX5xw813ovpOzszbA5K0/9778Gj5lb4xsIk8NS01Tn9yRnwbon//FjxLdTq0/fKL54J++G3+uYeKGjz1LRGLN0c+j0JTknLisq5lM4JCReun1s1OTgXYca0/MgAw5eFR7nv3DVxe8nPxw3L3n5toTtRypuBtiS86Tiupc3A3ynLXy0ZEPeiSs9/pFNPnefzlpx8s/fV9wJoq3dmoHSFSWjPhcC1mvpS817sGDV2S/HxK/bU3vFr+N+SNnJq4++mXzv374pXrPPovodEjSFx8Ut33pv4vzKkBhQQCJgsDR0hu055jNt/oNNu2wt3WCARMC1YAUV81GDuSM9r/Cgz/MfZoX88ae0OevqrzzKP3/npV9wa2YBMzqMSbnZM1dFfz4h8udZyat3ZB+9UHPlQbuP3+W//HTui9EVQeGO9m4VH3S/yEk5cvbixDmRG/fWXA/Q+0dmbDp4e9ycG9MXVYXHwUZho+XBMQFeay58N+HxpIWpq3bGbT9cce2B/UU+um3pl+4c+/ynW1MWRC7fkrv3VNMV/9L952JmLb/13eTgKV65mw/lHr5Qee3h64v3ff7zx/vfTW6/7q+09gCAReiNS0/ctP/cl2OertlZduV++72Qgu3HA8bOPfO3n0tvB/C2HtgVCGhNyL4+ce7l0dMfL1idvf1orc+durO3M1fuuPf9lNvfTMrfsD9v/9mCszdb/EIDp3id+f8+K9521JpbqiJa8XV99Z3A21MXPvRam3fuZldAVPXxa89nLvf9Ymz2ySto67UUVbX6hRWu2HXv374J+3FG5dFLhedu5N3yr4iOV/rMXYlZERMW+P9tTOiYOakbdsfuOpJz5a4uIVMorqkKirwzY1HgwlVZB892PYyoufEwYuW2A3/4suDIebxuhCAzximlLuMmoAI+ColB5ugydEYnh67ZcX320pa4DLm+syunJGjDrvvLN6RcvWPXGQBQqkI9pmI+AMxs7wp+Hue96fLnYzJ3n2y8F1zrFxx75FzB3UdobIddoTpzT2rek3U7bkxdkLDtcPOtoPa7IRm7T/l8M95vxhKWXYY+Ozc5bGU18ftPXh01zW/KgryDPm0PImrvPk44ci7hzBV7eS2sAriL6ImBMACiyVoQFnVv/fbbS9dbimvR57BkvTwzb8nDrXuMOUXM5AAFZDowfAoAY6AcEqUGa1VUwgOvNQ/mrXix63iH/9MWv/C4DfuO/PuXeduP0Owi2GToTLUB4Rc+Hx01cVHB6t2xK7flHLtYc/lB4+Er9z4f7/O3X1ojE6nO6MR8Q3n7qbxIBOg1v34am3XxZtoxn5Rj56sDI5SKOjhEcMChoMuWf+bW/n/9LGH7YV3GSwgMMoVCPE7jnCEXA+LBR2REfhsZwXzvKsM5Xwz2S/7dTWLNfiFRiEi7dPfk16MjN+5pTsyEwOGg6DL0JKSdGz/z8cJVtqhk1tEHBbTL3OBzJ2nG8qdzVvaVVAFgfZayE9dCf5h+77MxTTf8UdvK++zIrazfe+7Cv30RMNu7xP8J69DDjo7kfL8pCx8vWV/0MITp7VBgLqtL3nfi1Fdjro6e6XiejnYjDAJqWuM3Hbj55fjeSw9Q1girgqbOhEOnT383vuToJVtuKewEDialvWraefr+lxPTz95Qu743OSdj3rrr/+fzsEkLO8Ni5NYeiGA91hr/8CeL158bM70xKhl6kZskmElNYPSl//ope/k2a1QKrBIYeH2HcCMwdtTs6IXrSYcRErhD5pICifVmFz+a5p25apcxJI6r7McSgUmOP37pzC+T827cN1bUQmBw8K7knLj1u/f/62dPpnqbnjyjbX1QQDqNlRfvhs5cen+al+5FLowOGEXoxIo7Idd/npZy7EJnXgkU7qJpY5wzFfNR9BRWPN2y/+rEOVE7j9CGbpgl2BT02tJ2ngz9cWbTkStiUQ0AUBTfevR05vLM9ft70goAqJZ3U3XrozXb73mtTrvkK3bqNSuwM+WIFigjK1BgSs6rWLsvdtScsnO3YaFwEC7IXJBgV7rDE+JHzbn7v/8WNWlhR3CU3NQJB1iL2W/Oqks/TXkdHOlo64ZNQUVjxNpdF8fOTD17tbekGgKHXnBkFxedunxhzPTimw/RaYZJ7kzMit2wa++//Ff4zKX6oBjSoYddgVWGleZc8Tv71ZjLY2cU+viiohm9drmops7n1on/+5X/LzN0d0NIUw8oxFbdw5lLQ8bM7rn+kDT1gIA2dj5eseXWz9Nydx43l9RCAjcKaNJV3Xh0+otRUdsOtKZkwyzCxnpS8kMWrTv33YQnSzeQ5Fx0mFhTnyUk7vGkhT7/8W3RzhPmrBKIgIOnHr1094uxVbtO2nNKoQAmR8FNv1uT5j5bvrkpMgF2AquC2k5r4LP7v8yI33pArqjnJgnNeiE4wf/bqQlr96CxExaBSwqXZDCYM1+9XLbd91+/Chw1q/lRmNjUARFcZ6/yDwtetuHC1Lk1EbHos3GTAAUNcRmn//PH9NW7xKQcWEVOOSW0f9pyDqK6wVEY7IakrCsT5gZMXVRz4S5vNXUn58dt3ndq7PSUM1e0Ey81Ll4FjFpoLJQufdLWw1GTF5fsPGEvq4PMuUNiZhu3OGCXIfLOrJdhG3ddneX1/Ph51tIDswSzhKZuvwWrfb+bTJ/Eo9VgqW3NPnf18sTZ9+YtF9Py0WXiNsLtMjNYmN4ESXXJ7T/wAqEAuCSLNU1R2w+d/XyM4UEkmvWOxu5HOw7cnLc08dBZa10HiPrS4mHB5JxDIVA4N0tNz1JCNuw68vPkmkcRaDdwkwCCloQsv19mZCzdrAt+xs0C9Nae0OdBP06//X+/jZ2z0hqbirY+GESUtTz13nzx2wltz19QnREMmh2We66N3OkrSThkyiVCeg1KUxvrM3G7CEmBrIAw2CQUVhdtP3H2Tz/kn7pqLa3W/JWJR37C3+keMSL/MDKC+d5Vhpyr/xizV+MjcCjoNKUeOX/6q9Fpx8/35pdAYBDRlf0q7fDZwFneBed80WGCAgAwSUWHLjwdNz9m0XpDWS0A1m2MW7Uz+OvJxWv22bKLITBYFJ6UX7r+wIU/fp1z3tfR2A4HgYLWxNwrozUzpYYAACAASURBVGeEr9tRH5XIDA4IXJ9bGr5q+4MZ3i8OnOUNXRA4RAaTkLz3lO/fRvWeuImiernLVBEQFr50Y/C81frUIphVPWBNKShYsfvelxOzzt9SH0ZTeELETzPDvpjw6pCP0tINiUMCr2mL3LD37nSvtOPnba+bQQGRgqI+IuHCX38q33oEaYWwSQCk2taGI5eeTViQsvUwLBLgfMx2uSM29cJX43M3H0JWMcwCGGCTUNuRvPPY5bEz6kKipJZOCAxmpT40Nsxr7Y2fpmafuIrGHkgcFKSqKWrhmpiZy1t8g3i7AQAo0GmpvHD31JdjMs9dN5bVqO53HphPIhB4fWTS6e/Gh63Y3BgRB4sMCggE7X0J246ETFxovReKunYAIEg9cfnBT9NrDl50FFaCAaICu2LIL783f2Xwqq1VIdFKn0Xjbe53jOJa2iagIzYtZcHaF3NWNfqHazGYHFAYes0NtwID/zYm4YcZtSeuyY0dcBDYGSrb/GYuuz5hTkd8Ku21oK3PGhAdPnlx0IK1vaV1ELiqVc+L3MRdR86NmV587zF67TDKVY+jQxatuf7DpMJzvmjsgcTAAYGi05J66PyZz35J3nVEl5wDowQHjPnluUfOn/9iVOymA6yqDXYKCrm2OWD28mfTlymPYtCmJ92m9tjUG+NnB85ebknMg9EBAA4FIhqeJvl8Oz545eaqiFgYHbCQ5oikSz9MDpq/svJOIFp0ECA36+ruBd8bM9t31KzepDzo7QAgIemQz63Px/acuIGiWm4WbUWVzzfuuf7j1MawRNZl0aZQXWf3tYAb309K2HUEjR1wMFre1HXR//HY+ZlHLsAsOCOROYCO+MyY8QtCvpiQu/O4WN8GiUPgqGyJWbv74aylVX7BcmOnVqzIGkOeHfrDlznr9yGzCDaJU95P6sadfiYKhdHxOiA8yGvto8kLy689lIvq9WFJz1ftuDZqWp7PTVNhBRzEHdBoh3wcAJSO3ti1ex7/NDN33T6lptWtcECkaO2tu/nw0g8T0k5fMRTXQOQAIHKlpPrWdK9r30+h0ZnosrdlvLo0YZb/3KUlNx+gQw+RaW8v/VFInoG6rlgfm1xyIyDwpxkZ89f3RqXDqNQ/iQpatPra6JnmuCwYBMjOBCfgLs05IRAIa9Yl7j/9eP6q/OOXHGUNWtgHR0d00oXPR2ct22aLTIFJRGtP7U3/q3/8LnHcgp7LD3iLDhKgtyO9+PnizXcnLjBnvYLF4Qy6H4bkSI0iVyPiGYUiO39lTM06bRYcoQlZizbf/Gxsw/0naOuG4vThc48T/0fZNUbkdyojmO9dZfBc/ceYvZxzSiljHGYBr6rSNx+8/P3EiruPHDVNcFBYScmD0PuTF2Su3NYbEI0mPWvotpfXtzxLDV2wJmTq4tLTNxyNneAgDZ0Ppix+8sN08V4EWvsAwOjoDYjMWLDu7ncT2xKzAMAuQy80hcSd/mZc7K6jvdmvuEmESe6KTfedNP/5+t0dUcnMKEDmsInosybsOeH72WjTSV+UNFlrOkPW7Qqe4vVq6zFaWI9Wo1TdYnz5Ov/MzScTF8V5b26MiAcBKCruPbn736MKFm00RiSCAhToNkqJudfHzLo709uYmst6LZABmwC9tcI/9PwXo2uPXUZxLewyAENh+Yvl2+JnLi89c4Oph3kqaV+PoS7o6dH/+iF33xlUtcImgQMGG14UpqzedXfqQl1qDgxWCBS99sIrfrfHz0nYuLc9PhMyIANdev2z5PvfT0pfsB5JL1HdoTTprCW1Pf4RSSu3Xxk3qyokhnTrnZjPadtlHKKC1r6Kqw+O/MfXeScv0aom2GTIjPeZzHklIcs3B05fwhJy0G1WqSKe7Trq+/VE3WV//rpJs+32mA0xqTcnzH2+7ZAhp4hZBDCAOHNwAlrCXMog86qAiKBx815u2K9/lgqJcknhMoEgo6Ht1cnLV/74bcXmIzT1JWSAAB16GpsVMHmR/7wV9lcVsBOhpK566/GEUfPyNx5Gkx6dZqm61ZhXnnr80v35Kx6v3d4Unw4LgUHKvHD71oS5cWt3dibngkCLvTUJKKpL3rD/0rcT24KieHM3HBwW0hCdEr52x8NZS4rvBUMEJPAeQ19Klt/0xYnLtiG5EDp7X0lNxukrtybMTdp7Gt1WiAyiAosDIuqjX1z+YVLwis2vw59zgwPd1ro7IUf//G36nhPSy0pYJMgwl9e/OOpze+LcsDU7aY9VA/QdvTHbD934ZqL9dghqO+VOQ01AWNisZU/GzVeyX6PdQuo6rNXNtf5hycu3PZruXXTzAQxWyNCn5BWu2x89fVnJdX/YZSgEigJZAVAT8vzO52Oy5qzpDYqBDHCgw6BEpfn/MuvJ5MXILkd9F2noslc2tkXGJ+08cv77iZWX7qKhA4KiJlsFXBwlDBIhHb2G2PTIpZuvfzep5MQ1S3qJOaciY/WugNEzw1dsIcU1ECgUBjIQ86kDgPaaSs/fjpi2JHDC/OoHYVJNK8wCJAWUwy4js7hky6GL//F1u38E2oysrkOqbe9+kZd35uqtqQtCVm5nL+vQbKx/GLnvj18mbj8ovSzjVhES4YJIFYU5R/KgdQfakOMwpeQXrd7j/5efsvadUxp1vLIpY++pi3/6/vXBC3JeGSTGCWPO6ArOOSWEUwaDjWSVPprmHTbFi4cnoqyJNekcr5v0SZmZh86c/3ZCyZFLKKyCWXKU1eQeO3/8Xz4r23ESRXXqCwNr7rLcD4ufuzp88Qb5dSNkqvnODpkVzRXbzlzR05oujBFKKQBmsLdcvJ8wflHAd1N1MSmwihrDER3BfCPyP0hGMN8/u3DOKaOcA71m9jQ5bfHGu6Nndj9LRo8RdoJOc/axyz5//KZw2Tabzz34RZquBeRsPnR77JyzX41J3HkEpXWwSLCIjoLyO5MWBE9biqR89JjBAKtUdcUvadaK+AVrdTlFAGCT0NTTfPvJ+a/HZZ2+KlY1cYuMbmtrYPSpz39J2XdSKqnhZgEKYBNR1xq35YDvVxPsl/1R0W581eA7du6j76dWrT/IfEPIvfCmU9ejvDde+G7C1VHTe0Ni0aGHQNBjLL5469bXE9pPXkNhpUaOVdduvht65bPRjxavR2sP7BJkBrvsqKjL9bl+6cfJdTcD0dwDQYGC7he5odO985Zv73sUxc0CGIdCIBKhuunVDb9TX4/JP3cT7QYICgDWZTA9eJowf92TeavtrxugcNhltOqT950+89Xo6juP5Opm2ClEmIqqis5ef/jV+NxZq3A7nN0N77nsn7/rxNWvx13/YVL6/lOW6iZwuNK2Aio7HWCXpOS8ku3Hb30/uf5hKHpNEGQQSJ19jVEJd2cv8Zu7Uilrho3CJqOxM2rjnlu/TBeexKJFp7K0oLaj707I5W8mpB85j/ZeiIoGF1xCqXZcpLcWX/W79/PMllM3eGElJAZJhky4TbK+qkjccfTEf3zb6B+JHiscCih4fbvlTmjY5EUxG/agrRcEutSC2PGLMn6e27LmIB4+E/2jGk7dTPTedP7z0dcnzG2OiFVae+Bg6LHF7D7h8/3Esmv3bZX1kDjsIhSGXov8NCVt2baAad6WrCKYBNhkGKWS+yH3Znon7z3RnpQFG4XE7bUtrx+G+k6en7DjKKo6YWZ1cRl+C1cHLV5XfD8YFgUihaDAocAg1QU+u/ztxKhNexsT0mESUNHSeOb2hc/HlFy+g5YuWCXI6Hv5Omz9zsDFq7PO3yDdJsjgvRZbYVnE+p23J8x1RKehy2qv7UjafTx0woK06Svla4/xMEZ35UH29qO+o2ae/WzUq5NXra8qoHAAjVGJMTOWpXltbHkcrYXcKgQygU2ouB909csxdft8kFUChwIGVtOmv/Tw8WcTIn+chQfRPCCm76p/2Z7TN36aevqbsQl7j+telquebW5clc5k0H3m7ti0R5O9Qn+aVbb9FHnd2RObmbxut8/ffk7fdhiFVTA6IFPIMiiBW84gzqFmZYYgobS24LDPsT9/e/Pbya/2++BVNUwOcHCLqH8UnTN37aO//NR15ApCEs2+j+uOXo6ct/rQn78JXrGp/mk819mRU9F44PzFz0aVXLqN9h7YRcgEigIVog7Fqg2AUUZkBRJDdavlZtDtP/3wZIpXS+hz9NobH0WHfDUp8OtJxZfvQSCa+6LKkUk5VQgo0Ngt+D199OX48B+m0VvB1D/SeCOo6tDFe+Pmnvt2Qujq7Z1J2TBJMEtdqbnxO4+c+mJ0qV8YLAQOGRxifVvV4Ytx05embDogd+rVLmUDMke7i4uuwZkKgzk5x1VrO+2zlu47G/nN5NBfZvdmFQPOE3Q3IghXD/yK9Xr4swdPWDnwghEZEQAjmO/jy+9kgrmvwoRSALRL333t4fNJXv7j55kKKyBzWCW8bs3Zfvzk//pL6M8z0+euzfPenLloQ/LCdckrdxSdu6F7kQu9HSLkNl1LZMKdaV5Rq3agtAEmAQTQW7MP+Tybvqxy3zlbWR0AOBSeX1F97KrvT9PK7z6Gzgybgvru9uuBJ/7yffapy2jvhYOAgvaZ9Wk5ocs33xo9yxGejJpuY3LhrR+nXf/zjzFjF+Qu2JjntTl10frEJZsydh6rvveE1rVDYNwqCmU1aYfO3Phpas+jKLTqIBFwiMXVjUcuB/wwLXHnMZgcKqcgt8mtsalx2w7enDSvKTwRJgkOBTaxOSL22jcTSrYdQ+pLWCUoDDKBSDszC14cOXdz8rzyB2EwirBLAORWXd3Jm8+nLI1eulVs6QEAq4iK5qSN+09/ObozOgE9BggUMjrTCxI377/5lx/CPx9XtnBT7qKNqV4bk5dtSVu5vdzHV59dTI02cDjTKqmYj6k25ZZ7Ianz14VNWtgRlw6JwS6AwN7UVXI74Na0hQ+XbVJa9JBBdSZdWl7Iii3+M5ZIaS/Ra4HMIHMU1XacunX5v0dl+fhCdOIG971NNT+JCm3oSD3sc+GrcV0PnqJZB5FCkCEzZhFb4lIjN+y6+PPUtoRsiByiAg57SU31gQtRk70yDp6FSYCCjujkR5+NjfzTz5m/zC9YvDVtyZZkr40Z3pvztx6pux8iNXfBocAioaotZv2ei79MbYmIJR06EA5BAgXp7Gu/+jB+1srwBWvtVc0ggE1GlyXrzI1z3098dfWutawWDgoZupflaacuXZs0J+nYRXTZYUFZYPS5n6dErNvVEJ0MO4VAIMiwyajtaLjkd+mr8TknL9vKqmEWSXJB5Y5T90bNqn0SBasIhwIb6UrJuzt7aeTG3XXhsbTPBgVyR199+LOgpesfLFjlKKiChVlKG0O9N975YlzwN5Pz5q7N99qcumhjovem9PV7y8/ctOSXc71VjU4oC3x6/7tJL9fuNcamQ+aQZMgKRFmub8n1uX71h8mtvkGo61DfHMTS2vpdZ4L/MurhH3/I9tqcsWTLC6+N6V6bUpdve3nyii77paw3aefNLm8zytQgU9LaWXU36Nwfvkkes5DejkCPkH/3yYXvx9/4fkL5zUcwKxAIl1Wvsn4EpnHzMc4Jg6jA5DDnlxX53AodNz/oh+mpG/dbC8qhgJscjRfvJ42aG/Bv3yRN9s5Ztj3Fa2Paog0Zy7bm7TjWGpUktvXCohiDYwuXbHn0y8z6wEjYZMgEhEBRwIjrOJH3Az5AjeYghCsMAHlZVbfv3KV/+Sx6wRoxOQ91nZVnfG/++zfRYxc03A9xYT6VcZ1TxhQKClbR1Hv69qO//Hzn37/KWrwxfcmmF14b0rw2pSzdkn/kfHt8htSqgwhYlIrg6LC1O/zmr6yPz4ACiASAuaoxecW22KneRUcukF4LAEqI+2nioBVzwF8/dlOt7aTXWrj1aPjfxkWOmafPrwBc8dSUU6rNZe6Bej9o4R7BfCPyq2QE831U+Z0c3LsvOqptF4DUpivb7xP+48zQGctsdW0AYBZQWJW74cCZ//PXiOlLk9fuSdlyKG3H0dKzN3UR8ahthUmAXYEEY3l93pU792YvTThwBi19cBCIlLd2R6/dFTbF23AnhKkuSgIxRqW8XL8/cPz8pqcJkDkcBIXVzcdvXPliXPFNf5gdEAkoxDZd2b1AvzlL789Z7sivQn2vKTTp7k/T7347KW7RhpR1+9K2Hs45cLb2dqAj8xW6TLDKkEGN9taE9MhNe66Pn9OTlAurrFrTDNlFhev2PZ+8uMjHFzaVqZVD7yi4dDdw9rKAhavbUwsgAw4FPfrX94OO/+X7siOXUdkCqwyZQmYQWEXos/D1O4OXb2qIeQE7g00Cg1DbnrXuwLPxXlnbjktdRgAw2vGiMGXFjmu/TDdk5sMmQCIgaErICFuy4cZffwn+eVbe+v2pmw6k7T1RfPG2NeYFqlthp5AIJ9Sdk0JNzcTtcvGp6zHj5iXMXanLfAUAdgEyTCV1ybuP35/hFbPnOOm2gMLR3F3iH/zIa03Isi1SeSMsksoZZk/Kr9hw5P5Xk17dCnSNgP7UVpxD3UStoqmwPGrL/lNfjel+lg6jCJFAVKCA6u2v7gUFr9wUsGRdd14ZCCApAHpzilKWbI2btrTs4h04CCTWHBx98w9fx3w2IW/2utQN+xO2Hc485NPkG0QzXqHTCJmDAb0WvCiMXbblztRF+sxCmOygHKICQGztfrX3bMykxYlrdjnUUFyrhPquF7tOHPvvn+qCnvI2HUQKGc0vcsI37fad4ZV59T6MCoy06PaT41+Mit1xpDMlDzYCuwxBgU3Bi4LybUevfDmuyj8EeissUndAdO7SHREzlrclZGheazpre2jchZ+mJO0/ZS4s5yYRFLbGzowLN/0WLA9Zv0uo7YQAY0H1vSleN78aFzF1ceqqXakbD6buPF504Y7pWRrqOmEjWs/IKPQNuPrZ6Jr950h2MUQCSYZCuU3sysiL23P02thZbZFJMDg0/FFY8WrVnqgvJ4V9Pz1h/d64rYdSdp8oPn3DFJGI100aMTIh2nGs+gBV/0sGpbuvNujpjb+NTh3vJd4IRpf9ZVDkjSnz7v0yreL6Q/Q6YJO5rObmZgNO3ZyxOwQyh4Oiobv67O2An2ee+dO3tQ/D0GflBnv5kUtx38+I+XpK/KINCVsPJew4mnf0QrtfKApeQ28HA6xK3XX/5KlLnk9d2v48XXUVBSGgBIzCGQLBPSAfByEgDAJRugyv7zyOnLYkePy8mvN3UVjd9yA8wXvTne+mlB2/Zssrg0i03DRMzVHLGKHgkIpqWvadf/zX0fc+G5O4aV/c1gNJO48WHr+ie/wMxTUwi3BQCBxGKePSHf9Fq+P3n+ouKNMYqoG+kqon07wTZq1ovv6QGmzgIJ4BtoMWzWHXdnWeEp0lb+OhsL+OiR63UF/4GgAUotKPa8H4HwXzYZhAQj78Jb+HLWlEfjMZwXz/1MJdCSUBR2Nnxuo9ET/MSFm+w9HcBQBmAfmVmev2XvzrT90BT1HTRjr0tNvE9DZulSASOBSYBYhozyqK2n7Qb96KjIu3YRQhA1aRlNf5zVr2cOICHp+DHjMACKT+zuOkOasiZyxtT84GAIlZYjPKtxwLm+JdH/ocIoVdBIGlujVux2HfyfOebNgtNPSgSW/0j7714/SUdXvkpBxa30m7jbTXxMwO2BU4CP5fe+f9VWWS7vv/5d511jnrnpkzM+f06jChu+2gHcwRFQMoZtrcOtoqBkRREQFFMGFCRUVFkCQZlJzzJmd2Dm+ut+p7f3j3JondPTO9Ztax67P2Wgp778pv1Zeqep7HKUEkZNRZk3D/9totsYtWjxoWDBoBMPSyJHvl1uwlG1ov3YZHBQEkCtNIcsCOqA9npn13wFxeDx0QNLW9pyzy8rH//qQ24ip6rfAoUBkIINCCqGtXlgam7zs2mFcGjw6BQIartPHR7LUZswO6zl0jIw4AdNRhS0jOWfVd0vIN7rpWIyICCNpSX95dvTlh1tKK03Hod9IBmz5q150iXAo8GiQCbaqfCG+8V49aeij8yacL8ldssRZWggEygVsfSiu6/vXy+35B1Zdv0lEXCJwtvVmh524sC3y245DaMQKJQWEg6Lz+KHP2moz567qTXgDGAsDGg7dSZsQJ0O1id1rOgw27zn25cCS/AqIOhRhykAw7M4+eub1qY+bhU/YGk/f6HdD78lXiN/55K7b0XX8IjwqFtt99HP5/32tYvw8pRXrXMBmx62YntUlwq5AIZAIK2m9xXHuc7rf54epgubUbxi6USgB4ugYzgvY+n7um+tAZZcACAC4J5c25Ww+c+uDL4bQ82AUoOhS0PMm4vjLo7rrg2jtPYFNhlqtj757846ycA2Hmggq4NbhkiAQerTf+fsbCwPiP53RnFQKAoNWevZI6NzBnzU6vhpZ1dI10X7p77PcfF5+KRr8ZggoKe1P3o50/XFm6NvWHULlrFDKsJfXnPp+fuHht77X7SnMfG3LqgzbdJsKtQiSQCBQKUcWA+fXpmOi/zB6OvomGTogqNA060+1i/b0nd4O+i56zvL+gAhogEQDWVzXFAbvz5gU0H48ivVZq9RCLU7eJcCmQNJ9uoBPNP32xcygAd0t3/ub9D/4yL3PNTrVzBD2jXVcTz/33J/kB25FXAbtAdaYTMunU0mv/4ZN9kgJBhVNBr6P89OWj//lh7omzzsZ2ZhPK9p98OWtF+/ajnoIaZhXJqEO3uphDhMfr+hGC1nL+atbsVS+XbR42nERKMjQyfhjKxrP06k5dh6qCgAw526/dvzZv5akPZ47cSUFdj5z+Ou7LJZe/WFQefkkwDUAFFMMTtfeJGJuvpMpm075TD/88N+e7Q3q/lVlcZNSpWwXmlCFqUHSIGjwahlxP9x6NmeNXfvG6s8V3w5Vi5FX1lVlL8wN2uZLSmV0ABdV/Qhl5LY59DrHHfm+c7ZJR1+vtRx69Nyvl65U2Q/MZUar1cRfaYFMjBf+DcDnH+Vvhmu9XDaPG5WiAQqxvT1mx5fk3qxpDItU+MwB4ZDT1ZG8/fOQ3f+y5noRBm/drFLB7hprbLKZuuCRoaM8ouuK/4VZgcGVCElwqCJjVZS8qj5mz/NqCtahogUMCAIWWh8cmf+ufF7THXFINACrtTnhUsGJb1tKNw5nF3sRdijOj8MKsRdf9Amuu3tWGnBgVrU9zw//0zaOAYFd2CQTfhKsyoW9ooK5ZGzBD1NVhZ87Zi9f8g+5u2mVtMIHBiHw6mPMqY8XW53NWN8bcNOZq0trXFplw6aNvLnzwZdnJSFejCTogaiOl1dlHTp3909ct91KhAhRQGWQKN316+MyZGfNen4h0VbeDAA7FXFyVc/Rc5O8+L1gerD3Mhs0DQBm01p2ISl+26WXwQbFzABSQFRB0Zhclbd4dNWPuq7NxUMa7QOgfsTZ3uLr7dVH2dorvrTHNV/LD6Ycfz89bvsVR2ggAEjwF1UV7ToT+5x+T123vfZZJLR5QWOpMd7bsiZ+/MvvgKTosAIDV05/7Onnt9iu/+6x+2yF3XrkRNXjCURn17vRQaFZ35Y17d9duTfALctR2+FpYh0y1HvOtjbvilwXUXL0jGC6dZQKGztSX8Z8tLN96wJ2SA48KHabHaWd+++fXa3bozwsNF9kAoMLR0TfY2CrbHKCQu4aaj0c9WxCYtu2v6qAFACPEsIj0NHY8WL4pY/nmgdg7ZNgOgNk80rOcnPW747/xs5VUQSaQCRxK3c2HFxf6vzh4oie7CC4NLlp55X7I+589D94/mFnktY3w6GpDZ8q6XbdmLKjZH+ppMAGApOcePnN/ll/NnlBXZRMAKDrqOjrCYk/+4dPyizfgkiBpoLDUtF1bvfn6qo0l0dfUfhtU2CpbouevvLbAvzbmBhzjvSiP2IfqW5S+YXhk6lHsFfWZ+4/HfrHYnpwDiwQdEBXIOrEIhTFXr6/edGPttqGKJlBAVAE4q5rKtx9J+nxR8YFTE8eGbHZY2jstXb2K23fuP8kvsdeeg9ncjmc5j5YGRc+Y159egBGnp7Lxzjz/J3NWmiLiyaAVgHH/bMIOny+YoSjDJXhDTmuAVa0/f+3Q//sg98Q5d5OJ2cSa4xdSv1qeuypYqDGNZy1p5rZOS0eXaLVDIKa4xPR5AUmz/Aae5Xg/oAMeURgcVp1u394k8w45I4Itg9Y3YnqQGjff/87SgKZzcajrND9IT1mzI3GOf0noBVdTF0TitaVlPj/GhmAkGgClvr3r2IUr7898vvl7uMZDPxOb29bRPdRmkmwueHSYRu+u23Fu5sKOx6lK/wgooOlwCN2pL6NnLi7bewJF1XApoGD6zwloNI3mM852dau78diFx3+Zf/NPc+zpRTBKRKEMWTrLq82d3bLbBUbBdMb0f2ifb0JRuObj/K1wzferhhnBixggKOaC0vivl6Uu22i9+YSOOMAAScWws/BUzPEPvsjcdbjncYbQ0iu09o2+rm1OTsuMvVqXmQO3DAV1D9NPfbPkwc6DrakvjbVf7B9pepgSMXtZwtpgtA9CJKCAS0o/cPLmrGX1RyLcNa0AIOu15688+Wzxi69WtMUlCm39QlufJ7O4LuRs2IdfpB044alpYXYRIrOXNcQsWHV57oqiE5HWV/WSachZ3zGYU/w6ITE7PsHT1g2Zyb2W+98fuewflBEa4TL1jWk+6+ua4uBDtz6Zn7UrxN3Y7a4z9SWmvNqwP/L3n0Z/MqfifKy7pQsUkEhfQWnavqNnP/iy5tIdrW3IWmdy1LaonQNw6k8OhYd+NCtn++H+JzliXac1q6Qs4vItv6Cw//hjYcAell4MhwjA0zv8ZOPuR4sCq05cUAYtYIAkgcBa21IUHn3209mPN+915lV66js87X3m2paSa3dKrtzqLnil2F0AqO+WPcY0n6DWRsQ/+Wblo1nL2xOfi+2D1qLa1rNXny4MPPqfHz3auLP7eTa1CwDMde0JQTtiZi5Kl2+JeAAAFslJREFU2fS9vahOrOvsSy8oDj1/+dN5Ub/5uGnfSfFVLXQwyqjXoy9ljDKdQiNgUK2ukriEmyvWJ8xfPfiiSGobMNe3i63dGLCpTT0RC/0vLF7V8yJHG7X5HBN6am8lnft4dkNIBEobDPkykP/6zoLVybP9q45EOKrbhY5BV4PJnFdafDkh7/ptZ08/GJytPS827Xswd03BD6c1qwsA1QgoIGojRRWX5qzI2rhXTstnVhcAzexoibqesnLzw4DvnI3tYICkoWf01bnYsJnzX1+85mpsh0igojE54/zXi28sWlN2Lk6s75JNw5ai6obo65e/XvZgxSYlqwRmJxio3fNoxw/XZi7pOX9NaekGAIUKuWWVe0MvfDK77s4jaAyKDlEfzi+PmOt3Z/Ou1ifpZNQNHe62/pT9xy7PX3lv/Y7B3HKpbcDd1G2raqq8l5wZddlaVgW7m3rkwaKylJ0HYz6e03XlkVLZ7mjosL2qUtv7yIjracjpS8vXPT140trYBR2QFDAopr6uqBvxn867uWSdpbBaaOnxtPXa6tsr7yXnxyc0vixwjZgBvGlhQBljOoVMMOJ6eezc2VkL889dtLd06iOOmrCoB4sDHgTtdBq2QWxCyDVjgGmEmK2jFbVtadnmmhaPaUCo73SnFebtDDn9569qrt0l/aNwSgO3kjNWbL70l2/rEx6J7QPulm53U0dHdn52dFz1s1RzeycEYknJKwjaG/XeF6+PR3kqmt0tPbaK+t7MvIZnadY2Eyj1bksywhgx/sxgsmpKz3ny3f7IrxZVnr2Ell5PUdWLvUcjP55dGRblqWkBAMKMKL3w+i9mDKBUJ0QFA+0ZGr2VfGnG3Kvz/UfT8jx17Z72fntDR93DlMKrN8uePrf3D8Ol0dLmq0vXn/16iaWwlNmchubzmHrK42+f+nxeRfgldA5BJEwHoz8ziCWbsldHjS1Yp2i+n5a+fEvEf31SHxolFFa4m7sc5Y11iU+ST55tyc0XLRYwyqhOdfKPaz4u+Dh/H1zzTc+v5YnyuUtQRy0ND1MOvD/jaeB2FFTDIUEHFB0y684oSNqw6+R7n1/7bNGrLQeKthxMXLI+dMbssMUrc2/chZvAJpdfvXfwszkvTp4fKa+DqAEYbTKlnok+u3j1wwOhXjciiqZ1D9zdtjd29vLhG491Yw/MrZUeO3/9N58k/NtHjz5blLt+V/n3x+/O9T//4cwHqzZ1vsiFxiCr0CH1m0si4y5+vTTstx9n+QeXbjucFbQ35qulIV/Mjdm0w9rUCQViY1dMwOaYtZuqE5OlIQsooGpgIKbe3ku3It//8uwfZmRv/P7B0g05G77vO3U5cVFA9Gy/F8fOWBqNHSDNXtOUExJ+6P/84em3/qVbDj5YtTVjb0j7wzTYleL4O5EzF0W9PytlwfrcdXuuzl+Vum1//p6j8Z8tzFi3c+DeM93hAWDv6Dk/1+/WojVd1+5po3ZQRmUZhMIpuourri9eG/E/n92b6ZcXtCd3y/57KzYefH9G9IrApocpsjdMgj62NhtWlZA1W3pB3uZ9Yf/+YeLc1S/W7b6/eF1R8A+F3/1wdcHqW0HBJddv6w4BgNPUn3EsPPKTOVG/n1ESsCvFf+stv6CsHT+k+G99OG9t9pb9/VlFADDBARkzXABqGhg0h6f+wdPrSwOP/9t7xet352z+/ob/xvqYG6SoWn1df3zWgojlAbaqeur0gIEpmrW5/UX4hZBPvmmJT0Sf2TiclTt622NuxM2YH/5fH6ev2VEYfCh9/e74b/xOfPLNjW17XG0dAEYbTHGL1t5dvL4uOoHYBFAwRYMOedha9zDlyKffZuw7hqYuCDIAcdiSsufwzQWrM74/6ukeBABBRnXziz2H93z4aXNyKmwuqDoYLDXNOSHhpz/48tJH35RvPVS+4+ij5ZtPf/xt0vrtLYlPYZdAAEH2tHRcXf/dpbkrHY8z0G8BAA1Nic8eB2y/uWxde3ouABCKQUv/vWdHP5/z6K/HrJUN1CWDQre4R7OK7gUEH/mPDx7PW1sYtC9v04E7S4NOzJhzcr5fT2oWLA4mqUJTe/aBE2H//kHqnNX5gbtSN+5N3rirJfGp3me98t2+c8sDS67ecRvbpYoKQuHw6KV1d/w3Hf/dX27P9n+5bm/B5gPJKzaH/nFW+PwVpXcfO/uHADCNTDn9ZwyMMKgMCmtJz006cOzyjn01mXnwqKhuTT8QGr50bW9JJUQFgE504+aZTikYqKhYSqvTQk6f/GJ+0pptxTuPlG4/fHvW0sufzkvesMtcVgsNEFQ0dNSGRoX85k9xny18sXp74dYDqWuDY79e8sOfvkwLjxxpaGGCBtNgR9T1Y7/9c8R7M5OXbCjY9sPdZUFRs/1ubt7VnlsIBmNzi1JCdQ1gVFWdnT0PQsPDFq7su5uM7lGx13z34PG4oOCs8GhXRy9UHarmjYTGpt4/pkZ8QlElTd2Pt+0P/2hm7Ix5GWu3F207+HzN9pN//jp09pIX0XHW7gGY3faHmXEL1sQsXy81tUOUDfv07leVj0NOHfjkq1fX70NikHVGKGWT2vZvmEQZZZRCUtA1Un0mLvT3H1/4YObjRYGFW/96b8m6M5/NDf12cePTF3C6QXVGKdV/gX2+X8sKxfml4Zpven4lTxSjlBEdlGlWe1/Bq8ffH667kojuUcN41gg3JA2Ye17k5+0KSVuyIWvh+uylm/LW7S45GFZ+M6m/phkeDSOuntTclKNnOjPy1IER486Wo6u/8v6T/OgrTU8z4ZSNLQ2td6AsLqH4TIxcWg+LGwrFoC13V8jt/5nZuGpn64b9Fet2ZSzf+Hz5hrzdId0p2VL/qPdwR2e6R7Y1muov3cxesz1rYVDWgvXZK7cVBB8sDr9Ym5IlD9sh6GpbX3ZEbOHlG/baJt0lGl7oQCjsglTZVHTw1KPFgc+WbijZtL/30l2ppKHywrW84+eaklI8vUPG3hUZtfemvkwP3JGxKDDbb2PWhj2N0Tccr+vgVK1VTVUXrjxZsiFl9pr81durjpzte5w5mF5YeuRsW8wNT0kl88gAxP7hrNBzVRFxYnEVc4mgoIa5JWEYtnUkPivaGZK2IDBtQUCm36bcjXtzD4bV3X5sazDpLtHYjBnXfIxRxqDqtHekNyktNXD7w/lr05dvqd8fNvwwcyA1v+xcbGVcQndeMfVIxuHsUHFl8eEzT+etyZi/Nn/druqw6L60gu6bT9rCL5vi7jhrmr0r6NgAMM4HiQ7KqKQ6G01VF64+XhyYtWxj1urgl7tDhlJy0NBFqlozjp8tuHRVGxiGrIIBCnGYumqTnqYeDR8troLbuLpEmdMj1bXXn4/PCNj+fMmGF4s3vPQPLtl28NWpi82pL1WzHRTujt7CsKiGqOuO/ArmUbzdpEMZtfXkFz87fLLpQQrMbigEgGpzVF++WXU6pv/Rc83iAABJRVNn05U7Tw4cs9Q2QiHGCNGsjtHX1a8On8n025yzZFPu8m0Fm/aXHY/sScv1dA9BY2BggiSauosvXi2KuKzVtcMpAgBBX3ZxTWR84+VbjsZ2ACAMQ1Z7VnFayKmGx6lk2GKYFkFS9SFrz4O0ouBDmYs3vJgXmLlsc96G7/MPh5ffSnK3dMAtQtGo3dXzJD03aHfGwsD0Jetzt+yrP3/FUVhF+yz5sQm5MVdGy2qIzeWN3kt0KAQjjq7H6QV/DU1dtjFtfmD2kk0Fgbvz952ovHZvpL5NdXm8MdYm7/Mx41oeYdCYu2+o51V5fWrmaFM7RAKLZ6CgrOphiruzD5LqMwn3/S1BGZNUqaO/9d6zjO0/pK0OzvDblL1y68s12yuOne/PLNRG7NABWYNddJZUl528kB6wPWVBQPri9Xmrg4t2HC6OiO0uLJNGbBBVOGWxrKHieGTqyi3Jc1Zn+m3OCdxVfPBUw71nDlMPdApKmHGmSQkYZaomj5hbsgvK7z8hHf0QddXqaXie2ZCaOdzYSmUFAAh5U/DBZzILXYdGYRf7sotfnYhM8duQtmBt1pINeWt35u0+Wh57s6e0WrZ7MOqSs0oqzlwqi7upj1i9Xqk1OlLfUn4n6fnxM91FFSDj4d3eOk++8dakIhkPkUrg0RylDZXhsamrg5/OW525NCg/cGfxwVPlCUn2lk7IKpjutUH+h3nDWpfD+VlwzTc9v5LHyThqAGVMkKTegaGiMldTBzwaNOr1JqozUMCtqiU1ffH3Ko9E1JyIHr3zFDWtcCnQAUmDxS219pjLa/XBUd+1ZabanLamNmdjm9I77F0vFU232h21Tc6qBow4IBG4JFLbmhq0O2mmH26l4tHLkfjEVyFnTHG35ZJq44zYUBIgFISBAd0j0rPcxrDY8kPnmiOuKplF6B6BAigUHoUO2YfL6xwNrXC4oelGJHoQCgK4VeF1bcf1+6Vh0c6kdDT3QqD26mZzUbnU3k2dAggzYrrTAYvjeW5jRFxVWFTP7cdKVTNsAkQCQaOt3Z1X71efiGqLvonyJtgk2EVHQZlS2YBhq3GlXXd4rGU1Yk0zhmxQiBHR1htRXdFhdsuFVR0Xb1UcPVd3Kmb47jM0dcGpQAU0islxRb3LG6EgIH3m0ZTsyvDYxvNXkVeBUYHaREdZrdDQSobMkDVoOjQKiXpe1XZculV+9Fx/wkNW0wpBR/cIeV2r17ayUTvY1AWMMV+EX0IhEbmurffWo8qT0Q0Xrplf5NOeEVgE1jViK6t1NbVBlA1zUai6YrE5W0yjZbXqsA0ag24YY+qQKTr6Xam51eGxZSHn2yKvqy+K0D3qrSPRicXuKK3V6tox7PDaAVAGCt0tit19w68r3KZeSBSasR0luaoa5Yp6dPVBVMAAVcewVaxtMb+uIjaH15TBkAgyoVXNIzeTq49dqAmNGUp8jtY+77UwVYfOmKJqZou9ptFZ2wybYGwQQmdyZ59QUU+bOmF3G7+BQyCmPvOrSqmrz6sVjHGoAyMuFNeZom9WhETUhl203E9FvQmCagRXNQ7KWe+wOzW34ezl6rCoroSHtK4do2424jRXN9rrW2BzGZYEYL69dpXCIZKqpo64u1XHIutORA8nPEZVKxyy1whAn+Ccb7zvfNYYhp0HoRBkCAqTCZMIJAJJ846NMYsKTIjjLBB0D4u5pW2xt8uPR1aFxYwmpui1bZAINAaNQtO97nI6BgYfPK8Oi644FtETe1t++RqjTijUeK6ZxuBS0NozdC+l+mR0TWjM8M1k+roeVhEKZURnVPedh1IwCqJDViGqEDUolMk6BBVu0biJAV03XAmOPwITxqq3DkbEXlWHQPTGzr6ERzUnLtQci+yJv0df12PUbbhnh0NAa49c2Si2dEBWfJ3IpGGLvanNUtUgD5qhMcNX0dtm+2nNbKfIUK/TPgJ4NHSNDCel1Z2+WHUi0nz7CapaIejQGHQKRn/BReXXsEJxfnG45uN4bfeYSqioMMkQfL4ZxZBNmg6PrNs8xOwiFjd1CBAMPyDemZfJGpVVr/8wSqFTRnSqaEzRmLENY+geXWeyykQVkgqNqUPW3pTsB2u2JvlvIeWtGHZTq1uzOHW7h3lkqGSCmwMGCiPgGHOIxOLWzC5iczO3BKPAhEKjUHQqqUwZPxXyvnQGVWeCrDs8mtXNHCIEFQphkkqNWLqa7lW3lEEhzCURm4tYXbpDYIIMhUCj0CgkTbcLxOLWbR4ICmQNisYEiYmKERUXFCCMSiqTVCgT4jiNLcyKxtySbnVrFiexuqhDgKh4a/o2ez4GEAaZULdIbG5i9cAlQ9KgEG8gYI147Tp1CkKZR9FtHs3ipA4PBAUKgaRCkCGp0CimPb8a62tCmajqDoFY3cTmoW4JkgqFQCLehtJ1jPneIDpTNCqpTCXemhpRCjQKSWUukVjdmsWl2zxwShBVr3ynFERnkgpJ8zbaeDdRpmpUVJms+RqEQdeZpDJRgaL6cgFU3eg744I/GEB1b9aCQu0CMbu9A1VUDbU33r+EMFllkjp2VwwMTCVMVMflEQMIhaxRQWGykYuvEwmFohmPg2ZxEaubOkSIyngvGCePssacIrF6RxFEBQqBolNZZYo6dXwaslUlEGTd7iEWF7G4qV2AoHjl5iQD2On6zkjE66jZ9zh4y/OW71JAo5A15pF0+1hdBAi+uhgDklCoBJJKjepYnLrNw1wSZA1EH3veoeqQFOoUiNXtTcfjmyImn0dPmlgMe22vYNWh69B1GIGA39jhG09gLEK04eZaUHW7QCwuYnHpdg88MhSfRtd0yBozRpQxdCmgM6bpTNGorDLjBPkXkU7eIlFIxNtWVie1G+1Axnt8rAoczr8Crvl+7Xgn1vHTPmNfauxdr+v+Kd/ymn4aaoxNSs3n+23CLymdNHszGHshrq6B4uir8csC7m/bp/WaveG8Jn7LOIQa25+gePPKDWO+jTTGxt5lPqXlrRybep5CqS+G1ViRjBJOu8YYh6x0Sk3B6Ph6NhbgYGLTefWE0So+j/xvpO5Lf6yob0LplPJ7G3/ij74vT22cKZeHptvnGyv2dMUzyjbNh6dWgY31whsfgDekr7dPfT7axlwEYmwhn1ij8XYcz2jqh8cGm6+VptTA6Po3u+/NHH2JjffFmF6f1DtGLlOrN7ET2ZvFgG8UTchoYl5s2qdsvPy+3Ke+Nc7kHycWxpfXNN+dtpy+U2Dvd71d9mZ16HiECe8thOmSopPKMDY9jD+hhmr0NrhvTExX34mF9/5jxAx8sxOp76mZkMT40J2ogNl4O06b189kUstPUx7fVDaxwzicfwVc8/2qmbxsMMq8t8ne/AA13mWGWKL6G/LlzZmMTQdljOq64SrZ3Nx5f//RC0vXJh8O0ywuw+sbJfpYrIAp86NPUdCJL99E7s2RThaYU7NmlDKq++7MGb+Z+GHjPxO0yZuL6dSsfWs3nfiZKaWaUJOxRNg068BboJPynaZUU+o7MX1fYab2y7Q/TijehCV9up6Eb7mc2FfjCU5Nx/caY4pz4OlGy9hbXgGDSR8ei3z19oE6daWdMEgm9ft4XX5ed7xZtZ/8zNua8Y2RPv6U/Ugvv+3h+nHe9t1pumm6GtFpx9WkDMZTG/vxJ8sz6TGZPErxFtiUTvfJvKnjdnLJJ+bLmHcssonp/L067Kfa6q1153D++XDNx/nlGftbeuIky8aEAqWGq+SBmpboTTsvbQjOi08gDgEU0DT6o5epORwOh8Ph/H1wzcf55WETXlOOThgYo167BGdHf3HCvapHKUO1jdQwDvgZXgzedq+Jw+FwOBzOj8A1H+eXZ+qdmUmHaIwxQAdUSh0epWcAdhc0HUSDPtX92I8kzuFwOBwO52+Caz7OOP+kuybMMFRk0ChTtXFzTkonepT46fL8veqPX6nhcDi/LPy6Hud/BVzzccb5J81WXgO9CXaRxkRJ2RTN92NFYm9sJ3I4HM6/CK75OP8r4JqP809l3LeG1/HFuF3bm4Lvp9Limo/D4XA4nJ8L13wcDofD4XA47z5c83E4HA6Hw+G8+3DNx+FwOBwOh/PuwzUfh8PhcDgczrsP13wcDofD4XA47z5c83E4HA6Hw+G8+3DNx+FwOBwOh/PuwzUfh8PhcDgczrsP13wcDofD4XA47z5c83E4HA6Hw+G8+3DNx+FwOBwOh/PuwzUfh8PhcDgczrsP13wcDofD4XA47z5c83E4HA6Hw+G8+3DNx+FwOBwOh/PuwzUfh8PhcDgczrsP13wcDofD4XA47z5c83E4HA6Hw+G8+3DNx+FwOBwOh/Pu8/8ByIcCSqUE2mMAAAAASUVORK5CYII=">
            <a:extLst>
              <a:ext uri="{FF2B5EF4-FFF2-40B4-BE49-F238E27FC236}">
                <a16:creationId xmlns:a16="http://schemas.microsoft.com/office/drawing/2014/main" id="{BF728474-B68F-40B6-8FBB-5F68B36EA3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81213" y="609600"/>
            <a:ext cx="49815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AF6E3DD-F8E5-434F-A005-D3F1337FA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0"/>
          <a:stretch/>
        </p:blipFill>
        <p:spPr>
          <a:xfrm>
            <a:off x="4763" y="692744"/>
            <a:ext cx="4566757" cy="384459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782D75A-95E2-4C0D-85A7-22BD707C854C}"/>
              </a:ext>
            </a:extLst>
          </p:cNvPr>
          <p:cNvSpPr txBox="1"/>
          <p:nvPr/>
        </p:nvSpPr>
        <p:spPr>
          <a:xfrm>
            <a:off x="5199532" y="1516819"/>
            <a:ext cx="3654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>
                <a:solidFill>
                  <a:srgbClr val="73513E"/>
                </a:solidFill>
              </a:rPr>
              <a:t>L’air intérieur est plus humide en été qu’en hiver</a:t>
            </a:r>
          </a:p>
        </p:txBody>
      </p:sp>
      <p:pic>
        <p:nvPicPr>
          <p:cNvPr id="20" name="Picture 4" descr="C:\Enertech\Rieser\Docs_de_référence\Photothèque\0 Pictos pour ppt\Idee-nW.jpg">
            <a:extLst>
              <a:ext uri="{FF2B5EF4-FFF2-40B4-BE49-F238E27FC236}">
                <a16:creationId xmlns:a16="http://schemas.microsoft.com/office/drawing/2014/main" id="{AE457BBC-C0BE-469D-80CE-4B9D3455F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520" y="1451956"/>
            <a:ext cx="628012" cy="77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8D0EC6C-DFDF-4233-8293-4409F3C8085C}"/>
              </a:ext>
            </a:extLst>
          </p:cNvPr>
          <p:cNvSpPr/>
          <p:nvPr/>
        </p:nvSpPr>
        <p:spPr>
          <a:xfrm>
            <a:off x="5113617" y="2289568"/>
            <a:ext cx="3739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fr-FR" sz="1800" i="1" dirty="0">
                <a:solidFill>
                  <a:srgbClr val="73513E"/>
                </a:solidFill>
              </a:rPr>
              <a:t>(contrairement à l’air extérieur, en HR)</a:t>
            </a:r>
          </a:p>
        </p:txBody>
      </p:sp>
    </p:spTree>
    <p:extLst>
      <p:ext uri="{BB962C8B-B14F-4D97-AF65-F5344CB8AC3E}">
        <p14:creationId xmlns:p14="http://schemas.microsoft.com/office/powerpoint/2010/main" val="8297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D123649-3FAE-4493-BE22-F5DF19244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Focus sur la terre crue</a:t>
            </a:r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400D1E61-C1A1-4E74-B07C-E3DB788B08C0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4" name="AutoShape 6" descr="data:image/png;filename=hkfabbenafjkekae.png;base64,iVBORw0KGgoAAAANSUhEUgAAA1EAAAKeCAIAAADLLgYoAAAgAElEQVR4nOyddVwV2/r//d5zjk13SnenlAhYYCFiB7ZiB4pdx8RusRVRsDBBBVQUFRGQlu7ee8OG3Xti/f4YmTPMBq/nXtRz/a33iz82M2tWzzyfeVZMDwCBQCAQCAQC+dXp8bMzAIFAIBAIBAL57kDNB4FAIBAIBPLrAzUfBAKBQCAQyK8P1HwQCAQCgUAgvz5Q80EgEAgEAoH8+kDNB4FAIBAIBPLrAzUfBAKBQCAQyK8P1HwQCAQCgUAgvz5Q80EgEAgEAoH8+kDNB4FAIBAIBPLrAzUfBAKBQCAQyK8P1HwQCAQCgUAgvz5Q80EgEAgEAoH8+kDNB4FAIBAIBPLrAzUfBAKBQCAQyK8P1HwQCAQCgUAgvz5Q80EgEAgEAoH8+kDNB4FAIBAIBPLrAzUfBAKBQCAQyK8P1HwQCAQCgUAgvz5Q80EgEAgEAoH8+kDNB4FAIBAIBPLrAzUfBAKBQCAQyK8P1HwQCAQCgUAgvz5Q80EgEAgEAoH8+kDNB4FAIBAIBPLrAzUfBAKBQCAQyK8P1HwQCAQCgUAgvz5Q80EgEAgEAoH8+kDNB4FAIBAIBPLrAzUfBAKBQCAQyK8P1HwQCAQCgUAgvz5Q80EgEAgEAoH8+kDNB4FAIBAIBPLrAzUfBAKBQCAQyK8P1HwQCATyPcHb/75ffBgOMPy/T6K7c9pZEjiO4981hc4SBQADOPa/UrRvboa/lSIt8DcmQr+q/fcP6CqQ7wHUfBAIBPLdaLeNfxlLihHtyqDSftOO4ADQ5QuOUy3wt+gAyaRxHMcATtryrvQETuHrx/+WHKHFQCls9+iKv4rWsfIly/Lf6LZOK6HTivpqLD9CT/2XiXzl8q8U8MfLfQiNX03zSd7G3fbuBYFAIH8H2lOoK0HQ1SnJ2L78+OK1ogSgWOBvfOJJPiRxqubrIjNd5RZ0IXe+vZZwHMcwDMOwDpHg3aYSqFr2K2X5xtr7WkJdtymQqNh/k9fvyffWfLhEzwfdUb2Q/5JfTfMRTw0URVEUJfoWiqIYhv3sfEEgkP/PoEqyLhSA5KkfbxElU/zKkU5z+G/z/BWrT42ZeHTTrpIUF/+QUUWKPv4m9x7ooqL+IcXpHMnKlygmaXAJvd7haspZKPX+Ifyamo98XySOwN4GgUB+KP9oS/4FqvEWiUVsNpuUXP9WfaIoKhQKRSIReUQkEnE4HD6fTw1GFQS0dKkqkHhid5rDL8PY3ar5aEUTCoUisZjuYvx6DAAnvK0ojpFyp9MLhUIhm83+ihb8R/eUjpmj1Q+t1b4yH+CvMD/jrQZC5VfTfN/4vgWBQCDfF/yvhw8OgBhB+Dw+j8cTCoWkpSTkjlgs5vF4fB5PJBJRH1zfN3c4TnhfMAxraW7OyMh49OhRbm4um80mM9app4rNZpeWlqanpxcUFDAYDOI4m81OT09//vz5+/fveVwuNQkEQSTdPJKaj/hXJBI1NDTU1dW1NLd8EaASa1P+20FJHCdSFAqFdXV1eXl56enptTW1CIKQp74pCgAwHEexzhUtAADDsLq6upSUlEePHhUXFwsEAtBZxf6vaL5OPXxEWUjxJ1l7RPcWCoVEa0IXzE/nV9N8EAgE8g+BtHAIguTl5l2/FnHpwsWE+AQmk0mYQBzHWSxW6ofUa1euRly9lvwmmaoMvl/GqHa6ra3t2tVrE8YHmpqYzpg2/d6du4hIDNq9OLR3Zj6fH3k9csa06a4DXXbv2p2dnY3jOI/Hi4uLCwgIsLSwHDN69P17MU2NTUQMnSQNAOhiwYRIIPyQkhK6dt2iBQuPHz3W1NgIOtO+X1FIeMeYO9WsRK4EfEFOVvb6daGDB3lOmTT5yaPHAMPBN9T810U5NdHm5uYjhw8P8fYxNzVbuXLly1cviZipw1Dfie8ROVWjU4spFooYjU2NDY3UkGQB6+vqU1M+vHjxoqys7PvlDfLtQM0HgUAg3wXS+cFgMC5dvOg92MvdxW37tu3V1dWk2yM9PX3Pnj3eg73Gjh5z4vjx1tZW4tpORwxJR5TkQUkHDDUY1SsDKE4+AEBNTc3ypcvUVdV69OihraG5c9sObhsHAIADnJweLRaLcRxHEKSqqmrVipU62gOUFBR37NhRVlaG43h1dfXhw4cVFBV79Oihqa6xacPGvNxcIt3GhsZPGZ9eJCZmZmYyGAwERbH2pMk883n8qorKpJevjh05OnXyFANdPRsr65DVa2qrawBVYwHyB8AAjlFioBaZWvm0qT4ERM03NzdH34xyd3Xr37ffKL+RT5/E0iqTVoc4BfI4j8erqqp6+/btmzdvCgoKeDwe2egYhpWWlk6cMLHnb7/36NHD3t7+xMkTCIIQLUtWPg7+irzT5pacrQSo8qsL9UsrQqdDzx06ErVcHYZrO9e1xI/m5uYPHz5cOHd++9Ztu3b+ee/u3ZKSEtLriWEYs4kRfubs9GnTtm3dlpKSQrsc8lP41TQf3hEAOn/bg0AgkO8NIS9QFM3JyVkcvLhHjx49evSYOWNmXV0d3r7CLDo62nfEiB49emhpaG7auJGq+Wjz4kmrLHmcKhCJAMSIKnXEjRoh8S8Rvry8PHhRsL6unoyUtJ6O7tbNW1pb2IStJ5JDEEQoFOI4zuFwUlNT/ceMlZORtbKwjLoZRWjBkpKSsLAwdXX1Xj17mZmYrl656lPGJyJvCfHx60LWjh8XcCDsQE5OjkAkxAFOjKJi7Ss2Ghsanjx6PGtmkImRsay0jKa6ht8I32NHjjI6Ogupj3EMx1FKPWASswapB6kFJzVfbW3tnzt26uvqKcjJh65dl5OVDSgyiHoteYSqGgn1VlFRERkZOXPmzHnz5l25fJlwTBLxi8Xiz58/BwaMl5WSUZRXcHBwOHjwoFgsJgIQNQBIcYbjXTU3iqIIpTXx9lHjv2Rcx8l2f12LokRCxLW0VwgycrKHoBhGBqbGQ+vSZAwoij5//nzlipUuzgP1dfVMjIyH+Qy5cP5CQ0MDUTlcLvdZ3FPvwV6///bbokWLoOb7h/CraT4qUO1BIJCfBd4+SigSiZ4+ezZ92nTp/lJ6Oro7d+wQCoVEGAzDjp844ezs3L9vv6E+Q65cvkLYy04fXF8xwCTUda/kEcnBSqpLTCgUJiUlbdyw0dfXd8vmza9fv8YxvNMLOW2chOfxg9zc+/Xq7e7q9iLxBXkqNzd3w4YN48aNW7Jkyfv377lcLgCALxDs3rVbX1dPWVFpfej60tJSqiYTi8WEBqqprrlx48aY0aMnT5585MiRB/cfZKRn1NXVIWIEUF7jyVllks48ydJJ1gMtfEVFxYL58xXlFdRV1Y4ePlJeWkYUWSwWE01Aq+dO/32X/HbG9OnycnJOjo7nw8+xmCxqMIFA8OD+/WWLl/oOH3Hk8OGcnJzOswQ6aewvoryz8O2euU5WV4D2F4BOi0+WHevoJ0ZQBAOdF1AyBqJy+Hz+xw+pM6ZNN9DTHzfWf9WKlXNnz1FXVZsYOOHRw0d8Hg8AUFxcPGPadEN9A+/BXu/evSOW+3TaXpAfya+s+QB8pYBAID8J0gwLhcJLly4NHzZcUV7B02PQhfPnyeeSSCTasmWLgb6BdH+p2UGzEuITqDEgCCIQCEQiEdVMoijK5XKJhSBkPHw+n1xCi6Joa2srg8Hgtq+lIDLTzGIxGQwuh0McIUf9xGIxi8V69/5d5I3I9PT0lpYWWh5aW1sZTU1cDreirDziylVrcwvpvv0CA8ZnpKeDdpXJ4XBSUlJiYmISExOJdMVicWFh4fy582T6S2moqu3Ztbu+vp6Yy094B8nMMxiM58+f79u37/KVK/mf86mSiyL4cNo8PgRBuFwuWTMcDqelpYXP51OXHvN4PCaT2dTU1NraSvNd5ebmjh09RkZK2tTY5Gbkjcb6BiLPpN+Lw+E0MZrYbDapk0QikUgkosqpe3fuuru6/f7bb24urreioplMJtHcCIoS7szamtrXr5JuXI/8nP+Z8JUKRUKBQED6+b5kCeB8gYDP5wuFQgRByEJhOM7lcpksVhODQV38S1zz13bfAMc788zx+XwGk9nEYLBbWwl5TQXFMGJFEfGvUCRqYjQxWSy+QAA6g+qara+rO3LwkJWFpYmR8eWLlz68T7l0/oKGqpqLk/Opk6eEQmFzc/Oli5f0dfUGOjkfO3KUw+GAjoPakJ/FL675IBAI5GdBmDcBn7/7z13WFlay0jITxgfej7lPBmhubl4cvFhRTqFfn75rVq3+lJ5BHOfz+U1NTbm5uVlZWYRUAgDgGM5kMD9//pySklJZWUlYcQzDmAzm+/fvi4qKeDwegiDFxcVP4+Kio6Pfv3/PYjIRkZjbxikuLHp4/8GdW7eTX78mho9RFK2pqcnLy8vKzPz8+XNRYVFZWRl17xUAgFAgyM/Pf/b0WdSNm09j4+7eur1lw0Y97QEaqmpr14Tk5+aJBMLc3Nzs7Oy8vLzCwsLa2loOh4PjOJvNzsrMun4twn/0mAHqGq5OzocPHMzM+JSVmVlcXNzY2EiOegsEgoLPBU+fPn3y5En88/j0tPS29tHtDpPY8L8W8GIo2tjYmJeXl5aW1spmoyjaUF+fmJiYkJBQVVVFFEEkFJWVlb1+/fru3btRUVHPnj0rKSnhUhYUJyUlubu6KcjJe3oMSnge38ZuBQCIxWIURfl8fllZWWJCQlRU1JMnT4qLi7lcblFRUU5OTmlJiUAg4Av4dXV1+bl5B/aHOdjZq6mojh095mbkjbS0tPz8/JycnKLCooKCguzs7M95+WUlpfV1dSiCIghSV1eXlpaWlpZWV1dH5JMoHZvNTktLS0lJyc/PJ3fMEYvFZWVlSUlJ9+7di46Ofvr0aWlpKVEEYjyYqBC8fdtqqowWCASVlZXJycl37tyJjo5+9uxZXl4eeS2RYkFBQXpaellZGYqgLBYrLS3t1q1b9+7dS09Pp3UDstJIL112dvbkiZOMDY2mTZlKVF3C83gLE1N3F9cTx46LBKKE5/HjxwWoKCkvCV5cVFBIuGxpShfyU4CaDwKBQLof0rxx2zhLFy9RUVKW7i+1fl1odlYWGaaooHDalKlyMrIqSsr79uwtKy3DcVyMiD9lZOzdvWfq5Ckrlq949+4dl8sFOKiuqjp5/MTUKVOmTZt2//59wjBnZWYe2B820tfvQFhYyvv3t2/dWrRgoYWZua6OzrSp025G3sjNzIq8em1y4ARLM3NjfYPRvn737txtaW7hcrmHDhycNGHi6JGjpkyeMnXylMWLgqnjj/V19deuXguaGWRtaaWqrGKkb+Di6OQ9yFNVQdHR1u58+LmsT5kP7z8Y6efnP3bslMlTAsaN27Z1W2JiIofDuXjp0pjRY3y8vC1NzXU0tYz1DQa5uY8dNdp3+Ahi+JjY3i89Pf3QoUMB4wJMjIwHaGqZGBj6DR9x5PDhbOrsOgwjHFlfPHAYVltTu2/P3hnTZ6xcvuJd8tvkN29C1oTY2diODxifnJyM4zi7hR1x9dqCefOdHBzVVNU01TUcHRznz50X/zxeyBcAHLCYzBvXI60tLDXVNSZNmJj1KVPU7u5iMVnPnz1bHBxsa2OjoqxsaGAwK2jWgf1hs2fNnjN7zqEDBxsaGrKys3fv2j1+XICzg6OZkbG2ppa5qZn3YK+Rfn5TJk1eMG/+wvkLgmYGTQycEBgwfs6s2Xt376mqrKqrqzt79qz/2LGTJ066e/tOU1MTUUY+n5+QkDBpwsQRw4Zv2rCxrKQUANDS3BwZcX3+3HmODg4a6hqa6hoO9vbz5s59+vTpl71+cLzDYgviXxwAAOpqam9H31q0cJGTo6O6mrqmhqa9nf28OXMT4xNa2a0AADabffvW7WlTpy1buvTq5SsfUz/u3L7Dx8vbQF/f1NhkVlDQs2fPCHcvdSiW6rd++vSph5u7s6PTti1bEbG4paUl/Gy4tqbW+HEBD+8/qK+t27Jps5aGpu/wEbeibyEIgogRtONsy+9ww0G+Caj5IBAIpJuhOl2qKiqnTJosIyWtKK+wPnT9q5evKioqampqsjOzIiOu+3h5K8jJm5uaXTh3ntHEwHG8paUlKirK3cVNXVVt3Fj/zE+ZhPPp9aukwHHjVVVUPT0979y5Q0T++OGjwIDxygqKfsNHbN64ac6s2R5u7moqqr//37/MjE1mTZ+xKXT97BkzHWxs1ZSUe/32u7qySujaddlZ2W1tbRvXb3B1HmhkYKitoamtoTl4kOf7d++JaBmNTZHXIkYMHa43QFdbU8vG2trBxtba3MJQV0+6b78hXt6J8Ql5ObmXLly0tbYxMTLW1R7Qr0/fwMDA+/fvt7W1HQgLs7SwMDY00tHU0tXStjAxdbZ3cHVytrOx3bRxU0Z6Bo/He/v2bUhIiKOjo4WZubOjk7O9g46GpqKs3CA393NnwjmtbRih9hAMYH9pPhRFC/I/jxvrrztAx2ew16YNG5cELzbQ0+/Xp+/4cQH5eXnl5eXXr0V4D/ayNLewtbJ2d3E1MTRSVVLW1tTauH5DdmYWwPDS4pID+/braGoZ6OotX7qMWCAMABAJhY8fPpodNEtfV093gI6Drb2rs4u3p5eHm7u6qpqtlfW6kLWNDQ2pqamLFy+2s7HVVtfQ0dTS09G1srB0c3F1dnQaMWz4zGkzAvzHeXoMMjMxVZCTN9Q3mDdnbklxSXlFRWhoqLqKqoGu3rEjR6sqq4hE83Lztm3dqqyopDdAN2TVGkZjU3Vl1dXLV4Z4+1iaW9hYWbu5uJoYGasoKmtpaK4PXZ+Xm0u6eKkLMgAAAMPramrPh5/zG+FraW5ha23j4epmYmikpKCoozUgNGRt2sePAICamppdf+7SVNdwcnCcMW16yKrVY/xGmRoZy8vI/tbj/4wNjTZv2lRSUgIA6DDQ3J4ch8O5c+eOlYWli9PAsH37EQRJSkqaPn26irLKhnXrP6VnRN+MGurto6mucfzY8cqKCtrlcJ79zwVqPggEAulOqKNgPC73XfJbvxG+cjKymuoaUydP+XPHzmNHjp48fuLPHTtnB80yMTJWV1XzHuz1IOa+gM/HcbyiomLf3n1yMrKy0jIL5s1vbWEDABhNjMsXL1lbWvXv22/mzJlv374l0rpxPXKIl7eKgqKu9gA3F1e/Eb6zZgbNmDbd3NhET3uAqaGRhYnpaF+/RfPmjx/rb2ZkrKqoNHnCxKdxT/k8/vWIiKWLl4wYNlxVUUlTTX3ShImEg00sFsfcvTdurH+vP3qaGJssXbwk5u69yGsRSxcFD9DQ7PVHzzGjRn/Oy6+qqHwa93TNqtXDfYZoq2v8X48eQTNnvnnzRiAQxNy7FzRjpoebu672AP0BOmP8Rq5cumzb5i2ha9fFP3vexm4tKixaF7pOQ0NDSUFxxrTpd27dTnj6bM2KlZqqalJ9+i5euKiyvIKY2IchKMBwUtYgYiQnK9vHy1tZQdHJzt7B1s5Q30BDTX2oz5Dz4efYzS3Xrlz1Huz1+79+GzzI88jBQ+9evzkcdmCwx6Bef/Qc4u0TGXEdQ9CMtPSVy5bLS8tYmpnv2vknMdtMKBDmZucsmDdfRkpaXVVt6ZKlT2PjHj98tCR4sYaa+m89etjb2B7YH9bWwi4tKT1y+PCMqdNszC2U5RXMTc0mTpi4fdu2zRs3HQw7cOXy5UMHDgYvXOTu6tanV28drQHrQtbW1dXV1NZs3rxZU01NV3tA2L79FWXlRFe5HhEx1GdI7569RgwbHn0zSsgXRFy95u7q1vP3Pzw9Bh0+eOhN0uujBw95eQzq9fsfw4YMjY6KJj52Qt3yhqicNnZrxNVrgz0H//6v39zd3IniHzlwcJCbe68/eroOdLl+LQIAUFJSsmH9enlZOd0BOhamZnZW1kHTpgfPXzB25CgNNXU1FdUJ4wM/ZWSAjqOxZJfm8/mPHj1ysLO3tbZZs3pNQUHBzp07TU1NrS2trl2+kpOVPTFwgqG+wUg/v6KiItBxLyEo+H46UPNBIBBId0Kb7X7jeqSnxyAleQU1JWVVRSU1ZRUtNXUtNXX9ATpmRsYqikp6A3QmjA989yaZuDwzM3PNmjW9e/Yy0NPfsX2HWCQGAFRXV+/cvkNPR1dZSXnzli35+fkAAIDhNyNvDB86TFZaRl1Vbcqkya9fJeXm5Fy7etXBzl6qbz8dLe1F8xfEPYktyP+8d/ceB1s7WSnpGdNnJCQkAAA4bZwXL16sWbNGQ03NUN9g44YNVVVVAIDKysrlS5fp6+ppqmvs+nNXdnY2u6Wlvq7u5PETaiqqUv36T582vba6RiwScbncivLyNatXD9DUlpWWCVkTkpObi6Iop43z/OmziYETtDQ0zU3Njh4+kpb6sb62rrKiUiQQMpsYYfv229naqquqbVy/4f279yKhCABw6fwFY32Dvj17zZ01u6SomJgEhqIoTtF8QoEg/WPa2NFjFOTk1VRU7WxsF8ybH30zKjc7p7S4JP7Z85G+fprqGsOHDrt/L0bIFwAMf/702fSp0/r27uPm4nrh3HkcwxMTEicGTiBkUPjZs8Q+2LW1tXt277Y0M5eXlVuwYEFiYqJIKBKLxJER1z3c3Hv+67fB7h43I29wWtsAABXl5eGnz3i5e/Tt2Wv40GEXL1ysr6+vqampra1lNDHYbPaTx4/HjwuQ6tffzMT05PETzc3NTU1NR48eNTYw0NHU2rZlK7FSuKq6etXKVQO0tFWVVU4cO15WUvoiIdF/zFhlRaXhQ4fdir7F5/EBAInP44OmTe/ft5+nx6Arly4TM/NQHMMpKkrA579Lfjt86DBNDQ3PQYMePnzY1tYmEghfJiROmTS51x897WxsL124CAD4nP9588ZN2uoaMv2lXJ0Hhu3dl52Z9eF9ysbQ9VoamoryCnNnz8nNyQUdNR/1TSY/P3/RgoUmRsbKSsoOdvaGBobubm7nw88lvXwVfuassqKSj5f37ehbAAAcw2uqqutqaonFvGRUUPn9LKDmg0AgkO4Ep2zhVlhQuG/PXmtLK2VFJTMjY2sLSxtLKyszc0tTMzMjYwMdXdn+UoZ6+sELF+Xl5BLXxsfHz5w5s0/PXoPcPS6ev4AhKACgpLh4wdx5qsoqBnr6Z06frq6uBgBwWtvOnjrt7uomKy3j7up2+uQpHMX4fH5UVJSVhaWMlLS7q1vM3XsioQhF0YMHDtpYWSvIya9evTo1NZXIak5OzrJlyxTlFWytbc6dDW9paRGJRPHx8R7u7nIysoMHeSa9ekWEbGayjh05qiAnr6WhuXrlqub2fUl4PN7akBAtDU0DPf0DYWHV1dWEOU//mDZm1GhVZRUX54EJz+MF/L9Wg2ZmfBrlN1JBTt7O2jb+2XN2c0sru7WkqHjT+g2aqmqaqmobQtc31DeQ6zyorqxmVvPT2Di/Eb7ysnIaauoL5y+IexLL5/IAAPV1dbt27BygqaWlrkGKqvLSstMnTw31GdKnV+/AgPFPY+MADm5H3/Lx8u7Tq/fY0WPux8QQMyMz0tNH+Y2U6S9lZGgUGRlJLMIFANy9c2fwIE+pvv3G+497kZDI4/IAACKR6NL5Cx4urv379J0/Z+7b5GRaH3j39q3/mLHysnIebu4xd+9xOdyWlpbr169bW1hoqamHhqwtLysXi8RPHj/x8hwsLys3ym9kWurHZibrzx07DXT11FVUd2zdVlRQCACorqoOP31mxJCh/fr0HR8Q8OzpU0KkojiGAcIHigMAykpLjx4+oqKkrKM9YN26dbW1tQCAspLSc2fDvTwH9+nVe7TfyEcPHgIA3iW/XbIoWENFVVtdI3j+AqLj1VTXbN64SVNdQ1tTa+vmLaUlpUBi1QXZCq2trYQH1M3F1cHOftxY/8MHD1WWV0TfjPIfM1ZDTX3Lps3lpWWZGZ8irl7bsmnz9q3bom7cLPxcQMybxDrbIxryY4CaDwKBQLoTquZLT09funiJprqGqrLKKL+R+/fuu3b5yqVz5y+dO79h7ToPF1cZKWkTI+Md27YTGkUkEl2LiBgxfLh0335TJ02OexJLaL7MT5mjRvjKy8rZ29rdvX2HxWQCAKorqzZv3GSgp6+ipLx2TUhRYSEAIC8/f/v27Vqamvo6esuXLauvrwcAVFVWLV+6TE9HV1tL++jRo6WlpURW4+LifHx8evfs5ekx6NGDh8QnaI8ePaqjPUBZUSl44SJieA5F0Y8fUlcsWy7dX8rBzv7QgYOEu4vH471PSZkYOEFVWWWgk/PVK1fb2tpwgDezWNE3o6wtrRTk5Ef6+uVkZRNOOwAAo6kp6sZNY0MjeVk53+Ej4p89//gh9fq1iGVLllpZWMpKywz1GRJ5PZL8FvBfmwajKACgsqIy/MxZBzt7eVk514EusY8ei9sXmb5/925iwHg1JWUbS6uDYQdeJr5IeB7/546dQ7x91FRUlRWV9u7eU19bh4jEp0+ecrCzV5RXCF6w8MP7FGL58MMHD0yNTfr27uPt5ZWamkrIHQ6Hc/jQYRMjYxUl5eCFizI/fSLWUNfV1m4KXW9ubKKmorpj23ZiS2es/csXfD7/5o0bAx2dVZSUx48LeJf8ViQUcjic2NhYe1tbNUWl1ctXlJWU1lbXbNqwUVNdQ3eAzumTp1gMZlFB4fhxARoqqjYWlscOHX6ZkBj/PH73zj+H+gxRV1VTVVbZtm1bTU0NURUIhmIAR9vnyb188WLalKkyUtIOdvZh+/a/e/v25YuXB/aHDfH2UVZUUldV27Fte2FBIYqit6KiR/n6SfftN2SwV8Tlq0TtpaSkBM2YqaKkbGttc/nipYa6etAuuGl9m/iBiMR5OblPHj2+e/tO1qfMFlZzQ1198MJFKkrK06ZMjXsSm5eTuyR4sa21jbKikpyMrKf7oLB9+2tqasAP+focpCug5oNAIJDuBG//MAYA4G1y8sTACf369NUdoLMhdH1WZprfTDQAACAASURBVBanjdPU0NjU0Bh146anxyBZaRknB8cL587X19UDAFpbW/ft22dtZS3Tr3/IqtXZmVkYgmIY9vTpUxdHJ3UV1VF+I5NfvxHw+QiC5GbnzA6aJSstY2BgcO7cOSL1pFdJs2fN6t+3n7OjU/iZs8SGfGlpaeP8xykpKJqZmBLLLIjAN65Hmpua9enVe/y4gPSPaQCAnNycxYsXKysqWVlYnj55qq6uDgCAYdijh48mjA/s27uP3wjfG5E3CA3HZLHu3r3rOWiQgqzcSF+/Z8+eEdHWVFefOnFSTUVVXlZu5vQZxBc1CAufm5Oza+ef2hqaslLSpsYmQ32GDPH2sbOxVVNRVVFS9nBzv3rlKjHETFUGxK5+AID8vPxNGzZqqKlrqKkvXbzkc34+UeGtbW1RN2+6OQ/UVFXT0dRydnQa4u3j4epmoKMrLytnamyyasXK9LQ0DMPqa+s2rd9oqG+gpaG5c/uO6soqAEBpaenBgwe1NbXUVdVmzQwilK5YLC4pLgldu05bU8tQ32DHtu21NbVElvLy8uYEzdLW0NTX1bt04WJdbR0AAMW+fFmuuqbm0KFDRgaG2ppaixcFE1P3hEJhSkqKq/NAFQXF5YuX5GRmvUx8MdDRWVlRadKEiVUVlTwO9/HDR86OThqqavoDdNycnId6+3i4uevp6MrJyBobGoWsXpPy/v2XmQMY/bsd1yOuuzgPVFJQ1NLQdHEeOGLYcA93dwMDA2kpKTNT0+XLl6elpQEAxCLxkUOH7axt+vXus2DuvDdJr4mqfvjgoY+Xt6y0jI+Xd9KrJHJHPerYLjknjzgiEgjZLexmFgsA0NLccujAQRsLSwsT07gnsbGPn6xZtVpHe8CYUaN3bt8xYXygtaWVp8eghISELwPTnW0VDvkBQM0HgUAg3Qbe8cOpjx89Hurt0/uPnjZW1mdPn2lubiaC8fn86xERxGCr3wjfuCexbDYbANDY2Lh82XJ1NTUVRaWD+8Ma6xsADupq686cOm2oq6erPWDB3HnFhUUAAD6P9zLxxUhfvz69e3t4eDx69IiI+d6du8N8hvbp1XuU38jYx09EQqFAIIiLi3N2cpLpL+Xu6kYM7OI4zm3jHDt8RFNdQ0lBcUnw4qqKSgDA69evR48eLS8r5+3p9eTRYxbryxju+fBwF+eBvf7oOWvGzBeJL4jS1dbWHj9+3NzMTE5GdtbMoI/tQ8Z5uXnbt26T7i81QEt7XcjaLx/wxXEAwNs3ycuCl2iqqqkpq1hbWlmaW1hZWDrY2nl6DJo/d97F8xeIYWvQ8QtjpOb7mJo6a2aQdH8pU2OT40eP1dfVAQBQFK2qqjpx/LiZkfEADU0jfQNrSytrSytbaxs3J+fAcQG7dv757u07YkiUEMpKCopGBobnzoaLBEIAQEpKyooVK5QUFM1NzDZt3ES4o4RC4bu3b2dOnyEnK2dva3f29BkisEAgePf2re/QYQoysjaWVs9i44R8AY7jYhTBAY6gSFZW1to1IUoKiob6Btu3buNxuAAABEXz8/OHentrqqgGz18Qc+fuwbADcjKyjvYOJ4+fBACwmKyzp88Y6htoqKqZGhrZWVnbWlnb2tgOdHIO8B+3c/uOD+9TOG1tgDK1DkO/OEH5fP7xY8fMjE001dT1dHStLa1sLK2traydnJz8/f137dr1JjmZKH4buzV07To9HV0lBcWd23cUfC4AALS1tV24cMHE0EiqX/9JEyaWlpWR34Omje1+6dgd98cGALxJej3I3cPM2GTR/AV1NbXnzobbWtsYGRgeCDvwOf/zsSNHXZwH6g7QibweSWxS09XHQiDfG6j5IBAIpNsgRyFxHGez2RfPX3CytZPtLzXU2+d29C0GgwEAEAqFubm5mzdtVlFSVlVWmT1rdlZWFqFpSkpKJgZO6N+3n6G+wbUrV8VCEQDgbfLbJcGL5aVlzIyMt23azGa1AABaWlpuXI90G+giIyU9c8bMN+1Tys6HnyOk5JxZs1NTPqAoymQyIyIi9HX15GRkJwZOILfhKCooXL82VEVJ2dTYZM+u3cTmug8fPXRzc5OTkR09ctTbN8mER1AoFG7ZuElHU6tPr97rQtbmZGV/mUNWVrZ+/XpNDQ1lRaXQtevy8vKIPLxOer1owUKpfv2dHByPHz1G1XwvEhLmzgxSV1YxMzaZPHHSmlWrd27fcerEyWdxT2urqsk6pH1gjZQILxIT/YYNl+4v5ebidjv6FjHrDsOwktLSsH379bQHDNDQ9PEcvHZNyJbNWw7s2x8VeaMgL5/QagAADofzOun1SF+/3j172dvaxdy9RxyPj4+fMWOGdH+pgY5Ox48dJ6LlcDi3o28N8fbp9UdPHy/ve3fuEoFbWlqePHlia2Xdv3cfr0GemekZAAAURUViMQ6AGBG/evly5vQZvf7oaWttc/L4CbIU5eXl4/3HGerqBU2bHrp2XWDAeBkp6RXLlmdmfAI4qCgrP7A/TENNXU1Zxctj0PqQtTu2bgvbt/9m5I3PeflioYhQWrSPshAxNzU17duz19TAUFdTy9tz8LIlSzeu3xC2f//169c/f/5MrPMlqCyvmB00S0tD09TY5Hz4uYb6ehzH6+rq9u3dJy8rpyAnv2zpUtINLNm3/1KBGI6IxKgYAQBkZ2Vt3rhJQU4+MGB83JPY6sqqVStWqquqLVqwMD0tHREjUTdujhg23NTYJCIigphsQHzY99tvK0h3ATUfBAKBdBuk5kNRtKy8fM/u3UZ6+mpKyjOmTH37Jpnw06Ao+v79+8XBi/v37aehph6yJoRwp3E5nFcvXg71GSLVr7+zo1Pym2QAgIDHP7A/zNrCUqa/1GA399MnThLrIWpra8P27bc0t1BTVd28eXNubi4AoJnF2rXzTyMDQz1d3U2bNlWUlwMASkpK9u/fr6muoa+rt3ZNSG1NDQBAJBIlvXw1a2aQnIysh6vbpfMXiPlo0dHRTk5OstIy4/0Dsj5lAgAQBElISPAfPUZRVm6AlvaRQ4erKioJw5+Xmzdv7jx1VTVjQ6MTx45XVFQQpbtz+7b/mLEy/foHjPV/8ugxtX5exCfMmjZdUVZuoKPTwbADxYVFLc0tLawWgAMcxUhxRtN8hHtJjCC3o6PdB7oQ8+SSX7/htKvJkpKSfXv26mhqaaupL5o3v6SouKmxkclkCnh8DEFxFCMWajQ3N9+9fcfVeWC/3n0CA8anpnxxTMbFxU2aNKlf376eHoOuXbmKIigAoLqqauWy5QY6uopy8jOmTktMSCQC19TUXLp40VBPX0VBcdb0GXU1tdQCihDx3dt3RvuN6tOr94gRI6Kior6UAsdramrmz5ljZWrmO3SYi5OzpbmFi/PAqJtRhAeutKQkbN9+VWUVZUWlOUGzqioqW9mtjCaGgC/4smENiuFYh0lwpOZjMpn79+410tPXUFFdvHBR6ofU6qqq5uZmLoeLiMTEV0AAADwuL+Xd+9EjR6mrqbu5ucU+iUUQBMfw7KzsNavXSPXrb25qtm/PXvI7HJJT7gj3NY5hqBjBxCih/E6dODnQyVl3gM6pEyeZTYxncU/HjfU3MjA8c+p0M6tZLBLv/nOXk4Ojk6Pj8+fPeTwegGO7Pw+o+SAQCKTbwHGcsK9isTg1NXVx8GI5KRlNVbXVK1aWl5YhIjEAAEXRh48ejR8//o9//Wagp7971y7C/hHrG9wGukr36+/s6HTl0uWszKzom1ETxgeqKCrJ9pcaOWz41YuXCOdfQUHBgnnz1VRUdbQHnD17tra2FsOw7MyshfMXqCgpW1panjhxgrCv71PeL1q0SE5G1sHO/tSJk0wGAwAgEAiuR0QM8fbp06v32JGjHt6LAQCgCHrz5k0nJyc5Gdkh3j7RN6Nyc3OfP3++ZMkSC1MzOWkZU2OTc+HhjQ2NhBpIevnKb4SvkoLiQCfnmLv3mAwmAEAkEoWfDXd3dZOTlhkzctSVS5fz8/KzsrIyMzNFItHHD6lrVq6SlZI2NjBcH7o+Jyu7mdVcU12Tnpb26MHDBzH3W5q/fAGCnD1GKpuGhoYjhw8b6elrqKoHL1xUVlpKbGSD43hDQ8OZ06dNDI2U5RUmBIx///ZdXV1dY2NjUWHR44ePYu7d+/z5M4KiDAbj9MlTNhZW/Xr3Ge038vLFS1WVVTiOJ75IDAoKIlao7N29JzsrOysz6/zZcE83dwVpGS019eCFi5JfvyGauLCwcN/efdoamoSUf//2XWlJaUpKSll5uUgsFgpFJ06ccHZ06t+335zZcxJfvCD7RlNT07qQtfbWNlZm5oryCuamZqFr1xFiHQBQV1t77my4vq6evKyc/5ixH1M/MpoYjQ2NhQWFsU9i7925W1xYRKwapg55Ez+EAuGpEyfNTUzlpWUnBU54GhtXWVnJaGIUFhTG3L338MGD3NxcBEGYDOatqGh7G1sFeflRo0Z9/PgRAIAhaNyT2EkTJvbu2cvHyzvi6jVy3UxXq2sxDCM8fGKh6FNaxqQJE9VV1YJmBn3KyAAYHhlxffAgTyMDw6uXrtTW1Obn5o3yG2lqbDJl0uT89vmX1C98QH4kUPNBIBBIt0FqPpFI9CT2if9Y/x49egzQ0t795y4B78sQm0AgCA8P93B3/+O3350cHM+cOk0cb6ivv3LpsutAF6l+/Y0MDIf6DPEfM3bwIE+XgS6mRsYKMrKjRvheu3RZLBACAD6kfPAe7NXrj56mxiaPHj7i8XgCgSD28RO/Eb59evV2cXGJjo4mon3w4MGwYcN6/v7HUG+fRw8fEiN3PC53/9595qZmf/z225ygoKQXLwEAOIbH3Lvn5eWlrKRsbGg0ZfLkVatWzZw508rCUltTS1VZxcTI+Fx4eBOjCQDQ2sK+cT3SxspaTkbWb4Tvxw+phL9KLBYfP3bc0d5BUUHR2tJq+tRp27ZsnTZ12rx580pLS2uqqi+cO6+hpt67Zy9rS6vghYv27d27c+fOESNGONjbT508hZitSJ0WSYx6IwiSk5OzetVq6f5S2ppaWzZv4bVv+YbjOIIisU9ivQd7KcjJq6uqjR45asuWLWFhYUuCF1uaWwzyGBQTE8PlcRlNTfv27LW1tOrbs5eRgaH3YK8/d+xkMpkZGRmhoaEqSspa6pojff02hK5fMG++p8cgcxNTZXkFHU2tpcGL37ZvoJibk7Nty9YBWtqyUtJuzgM3rt+wfOmycWP9z545U1ZWxuVyN2zYoKerqyAnv2XzZurn7FpbW/ft3evk4Kgor0CMnic8jye+cgYAEPD5z+Keeg/2UpRXUFdVG+nrt2XT5oNhBxYtWGhnY+vm4hpz9x6DMhmO3AaSkGUxd+95D/aSlZbRUFP3G+G7bdu2/fv2L1uy1NjAcNjQYREREVwet7am5tCBg+qqajJS0kFBQYVFRQAARCQ+dzbcxXng7//6bfrUaQnx8UR+ulpdi+M4juE4igEAamtqd27fYWpkYmluERsbKxAI+Hz+g5j7w4cO01TX2LFt+/17MadPntJQU7ezsT16+AhRWOLzHqSmhwt4fyRQ80EgEEj3QHVgCASCyMjI4cOH9+3b19nJmVxXCwBoYbfs3bvX0cFBSUlpypQpDx48II5z2tqSXr3y9fXt3bu3jIyMrKysvZ39mjVrNm3cND4gQLqf1MgRvlE3bhIaKP55vL2tnYKc/PChw1JSUojLr1256uHmLi0lPXHiRGLjZQDA1atX7e3tZaRlZs0Iysz4JBQIAQDs5pZNGzaaGpuoqqhs27I1O/PLV4DT09JXLF+uoz2gd89eWhqaFubmkyZMJHY80dbUsra0unDhAoPJBADU1daeOnXK0NBQQ0Nj3ty5xApfgpiYmAmBE+Tl5Pv376+pqWlhbq6tpeXj4/Px40ehUJiTnTNj2nQ9HV1ZaRlNdQ0TI2MLM3MtTS0ba+vFwcGFBQVEJFg7pOZLTk6eM2dO/379HOztT506RQQjp/qVFBcf2B/m4jxQTkZWSUFRX1fP3NTM1NhEU11jxLDhDx484HA4ba2t169FDPX26denr6K8gp6O7pxZs8vKyphM5u3bty3NLaT69VdSUDQ2NAoMGL92TciCufMszS1UFJVCVq/5mPqRSLG2uubKpcsW5ha9/uipKCdvZGCooz3AUN9g5/YdmZ8y6+rqFgUv0tbWNjAwuHjxIrFkgUAoFJ48cdLZyfn3334zMTbZvn07seiV3MG7rKxs3759bq5usjKyCgoKejq65qZmxoZGA7S0h3j7PHrwkNnEAACgCIKhKMBxgAMcwwCGAwCKC4uPHz3mYGcvJyOrKK+gr6tnZmJqamyirqo2ZvSYqKgoPp9fXFy8ceNGDQ0NIyOjHTt2EMtlBHzBrl27zMzMZKRlNm3cmJebR1ZsV04+4jiLxbp+/bqerp6Zqen60FBiop5IJCopKVkfut7IyMjS0tLRwdHV1dXJ0WnXn7tKS0u/fFsFbtTy84CaDwKBQLoH6iR3YnPjrVu3Tp8+ffv27a9fvyaDtba23rhxY9WqVfPnzz9/4QK59AFF0Zra2r17947w9fXw8PDy8lqxcsXLly9fvHhx/Njx8QHj9+zek/YxDcUwFEVTP6SuWLZ87uw5hw8eqqysBADwuNynsXHrQtbOnD7jzJkzBe3iKS4ubunSpbNmBl08f6GxvgETowCANnbr5YuXli5esnhR8KMHD+trvyg2RhPj0f0Hs4NmuQ50GeTuMXnipNMnT+VkZe/ZtTtoxsyN6zckJSVxuFwAQFNT04MHD+bPn79w4cLLly8TG9cRFBYWnjt3zt/f39XV1c3NbciQIQEBAVu3bi0sLAQA8Pn8h/cfhKxeM3zosIFOzgOdnId4+0yZNHnzps137typr6/HKWAYRggFFEWzsrIOHz48afLkLVu2vGrfLJpcDcDj8T6lZ4Tt2z8xcIKHm7uTg6OHm/u4sf6LFwWfPnU6KytLIBCIRaLszKx9e/aOHxcweuSoaVOmHjpwkNi+uKioaF3I2uFDh7kOdPEb4XvowMFXL15G34xavXLVtClTo25EkV/I5XN5n9Iz1qxaPWzIUHdXN3dXt6HePrNmBt2Kii4vLauvrz927NjcuXNXrFyRkpJCCFaiS2AY9uTJkyVLl3h6eq5cuZIU5WQRBAJBenp6WFhYYGCgu4e7g72Du4ub/5ixixcFnzx+Iic7h9vGATggZigCDAc4ABhOaD6hQJifm7dn126y+O6ubmNHj1myaPHZM2fS0tIQBKmsrLxw8eK8efNCQkJiY2OJVeRCofDatWsLFy4MmhV0//59BoNBHTiW7OTkmGx6enpoaKiysvK0adNevXqFYihRFpFI9OzZsxUrVgz28nJ2dvb39w87cCArK4u8R/6zmwvSLUDNB4FAIN0DdaAKx/Hm5uaqqqqSkpL6+npiWzICBEGamprKy8tLS0tZLBY5ZZ6gqqrq1atXUVFRSUlJNTU1OI4zmczPnz9nZWWRO6cgCMJms8tLyyrKyhmNTYSwQFGUxWBWlleUl5axmExh+zcPWCxWaWlpRVl5M5OFihFCKyAicWN9Q0VZeWV5RRu7FUVQcvcNIV+Q/jHtQcz9mLv3SotLUDGCY3jWp8z0j2lt7FZifxAAgFgsZrFYJSUl5eXlTCaTlDXE2ZaWlqSkpHv37t29ezchIaG4uJjP51PtfXVl1cvEF/fu3L13525ifEJxYVFba1un1UjGzOFwautqi0qK6xrqOTwusWlIh2lnOGA2MT6lZ9y/F3M7+lbs4ydpqR9bWM20Zmqsb8jM+PTqxcuczGxmE4PIs1gsrqyoSHgef/f2nU/pGewWNoqgFWXludk5RYVFxNfhyD1KEJGY+E5a9M2o+/di3iW/raqoJOZZigTCmpqa4uLiiooKcsEsWZza2toPHz7Exsbm5+e3tbVRxzfJMAwGIyMj4/79+7eioh8/fJSW+pHFYBKpfxlUJXQe1r5nSrvsw1CM3dySmZ7xIOb+3dt3Yh8/+fghtYXVjGNfYubz+fX19aWlpdXV1RwOh1xsVF9fX1JSUlZW1traSv2Mb6ednGziuLi4kJCQ+fPnx8TEcDicL7vHoCgAQCgUVlZWxsXFPX78OC0tjXwfgCO5Px2o+SAQCKTboFo1cpMRmp3D2z/U0akrBUEQDofT1NTE5XIJ+4ogiEAgoDrSvszlQohtgNtjwAGGoiiCYpRdMHAcRzGUmEEFKCFxHCcyh6EYkLDCfB6/mcViMVnEClYAAI/L4/P41DCkE67TnXsBABwOh8ViMZlMNptN+OqoYCjKaWtjMZlMJrO1tRWVCEDTB+T0NQRBsK/oBhwIBAIWk8lkMFpaWqjblPyVNIYJBYK21lahQEhNAkXR1tZWJpMpFAiJOhEJRUKBkMw8oTIJEARpa2tjNDFYLBaPy8XblRCO/dW4kiUSi8VcLrelpYXamkBC5goEAhaLxWAwmpubOxQBB18akVo5HXfLEwoEzSwWk8lsaW6hNhlZgbQ1s2RvlFxU0ak+Iw9WV1enp6dnZ2cTOxDRlCKGYS0tLZJNAGXfzwVqPggEAuk2/kuTJnktzRL/+NWOOGW3PBwADO98Mlansk8yzFd8SLTxxE69fd+YTxrEV9G+/O5M2UhGTouNiIHqluuqdF0d+XoRqFKpqwDUaXA4+FpaNDDKh2G+nb/bk6kllTwFF238Q4CaDwKBQLoHmj2julUkXVbE2U5PEX4X0vVCHuxg9XFcMnLJFL/i3fm6G1IsFovFYvIs6QrqtCCS5pxwARKREE4vycx/PQC1Ssn4af5RmoLE212PYrFYJBIR+aflmSy1ZKJklmilJr6921UVEQGoQ6JoO39p5fZMkhF+SxHIJqDVMK0JaNVOZozIG7n8mUCyM3TaGyUT6gqcsm6J1lLUPNDqAfKzgJoPAoFAvgtUW/t3T2GUD7iBrxr7/+xgp3FST9G26pCUJjS6KgVVc3SaBIZhOIbj2L9XA19JTjJdUs52ki5OJvjlLBnt10vdZf6/rcLJq/5tETAKXw/cVfG7urbTvH1LxdICd3oh7RSZjW/MPOQHADUfBAKBQP4e3y4Rvi06IDmn8DuBd5Fat5Xlf4T/uLxf0Xz/TbSQHwPUfBAIBPKD+IpO+hYJ1Z0y6wfy7/MsIcS6RZF8W1KQ7ue/7OeQ7wfUfBAIBPJ9kRxH+/YLJcfOuhHJtLpK/TvxwxL66UjWKm2mXTemIvm7qyM/i2+/dyDdC9R8EAgE8n2h2blvtHmdmsm/a1y/Liy+ksn/IK3/gO+U0PeQU383RckjtJLSJjv+9ynSkpCs2x/WrP+W/+AmgnQLUPNBIBDIF36YwaNZPvyrFvrH1wPkf5R/bOeBUu8fAtR8kO4H3tuQ/1G60mRAwpr+rQhp0UoqPMmQoOsROgKs437IeEfHD23hKt7ZpiqS8VCXi5I7d+AdN/joyjtFO0WNgRYbLTCZedrlWBf7ztCW1lKLQ7uc+LfTeqCGlDxFBqDu5yJ5OS2H35KEZKVRi0bbN4cajFYVtJaiXoh1sa0PrfW/XgNd1adkq3W6wwst57RoqQX8W3cT5L8Haj5I90O7sSGQ/xXIrivZh//jXk3aP/Btmq+rzEiqKOrmZ6RiwCj7z5GShbpjHE0PicVioVAoEonI8OS15L/UveI6jUryKmKHOfI3NTMYZQ85anHI5EjI3fKIq6iRS0oxaq6omSQikUyI9hvHcdp+gdQd5qhZIqHtAkhNkXoJLXUatApBO5Pa1MokG06ybvH2LQCJ1sTa98yjFpNaP2QNdJo9sr+hHTf8QymdkNZAZOTU37SmpwnE/+QuhfwXQM0H6X4kzVhX/OycQiCdIKnJutJqVKiejG8Jj3fh8OjqWpox7uoHzZDT1BtNIqAoKhQKhUKhQCAQCASEVqAGE4lEhKyh6RiagKNqICIemkqgGX4EQYhEyQB4u+agqShqukRWqaqLlBGkKiLlCFlpknKTvJYUeWRdCYVCPp9PVbdk0WhSj8/nU2sMpUhwIgAisa8yTTJSi0ZcQohvMjwpx4n6oZYa7SiRqWUkW42sH1rfIC8h9RxN9pExUxuL7Aa0qKjCVDIzZAyIhEyHJuCnADUfpPv5+s0M73bIPxyqK4Jq/Kg+DKq3gxaGKjhox2k2j0gO72wQDZXw91ANdqceFJqqo1lxqsigCiZJYdepQpKUYtQaoOaQGomkd5AIT3Uu0hQJPQMYKkYQMYogGCoSi0VikRgRIxiKoKgYESMoiuEYhuNIe7AvXyBurzeqrqJJHDK5TjUZNc+S+oxQn2TRJOUU2i7ayDC0aGlNRjYBVSVT9SKt79HiQTo6AmlnqV2O2l276r1oZ7KYOELLD63hqPmh9kCa5iOz9FPv8v9PgZoP0v10ej/TjNwPzxQE8q1glFlTaEcHhqTjiiahqOZT0uFBtcGSBzvVZ9T4qbYc7cIlRkJNCOnoqaLZYJocQTq6ZLB2XdiV5qMWh+pdk5QCZDElx0xptfElIQxDMFSEikWoWIwiYgwRo4iI0HwYKkLEhBZEcQzBUTGKiFBC9mEAAIB3+BId1j4kSvrAaOWlKiH0q1BlEE1U0ZqY2nC0zkBrGqqHlda4VNFP9iuyIcgjXX1pDe9sigL5NKa9ZkiKNpps/beaj+wAkoPy1FJDE/CzgJoP0v1QHyjUl0sEfngR8r+ApFOE5u1AOg7bUcE6+jZoioe0i6SQolp6rOO8LrR9yI82tEqzshjFGUPLBt7xy7lou0uJNnaJdpSzVFVBS4gaPyqhC2k+KprJRzvqRVpNUpP7qyoQRCgWCVFEiIiFYpEY/aL5aH/kKaFYJETEYpQufahPJLFYzOfzeTye5ABup9WISeh+4gfpmcO68FrhlJFlTEINU5ubpqeplYZ01P2dinXqQdAu47rq0p12cmpXlyy1pMZFO4p+shS0opF5o4q8TrMH+WFAzQfpfmgvTyvWkgAAIABJREFUkV29C0LNB/lnIvmuQrV8BNTpTZKyj2pBqSAd3UvUITPSrJKOKPI4dey10zg7VU7UVGgglIFdah4klZlktsky0k5RHT+0/NDkCzXb5HGa3Pzyu13GkX8iFCH+qAeFiFhAnEXEQrFIhIjRr2o+YmSWrNJOlSjtqSUJ2UySvisyOUkXFyohsol4vtJDqK1Ge/EgG46IAXTmxqM+aSXrhNbPaQUXSwxM07oNeZY6g5N2CUGn+YH8eKDmg3Q/1CcO7XlBewL+7JxCIJ1A9syu/FK0qVddSR+a5etUnJHGlbp4lmbgO51vR42BqvM6/U1aZaTj8J+kbe4UjOLPk4yZelYyP1Q9Rz1CIulVQtrdhAiKEjJOiIiFKCJAxEIUEWGoEEWIP0H7D75YJETEKI4Rnj8Ux4gPrGESY52Sok1S49J8WpLZpkpn0NlGObQHIEpxidGehOQPMn6s46pY6iAvmTciAzhl5TWCIECivJKP2a40H61nohRnLdqF5qOpTxRFiWUotEYnX/txygQAAId6fhJQ80G6H+rNjLUv+yKeBdR7HgL5Z4J1nI9F2jBiII9mC0k/HNruzKCJOZFIhFGGwMjFpzjF+0LactIcUk0p7QfVjtJyTmo7yRKRaoM8SLPBZE5IJUeWhRoV2nGlJzUJsoqoSRA5p10uqW8wimNJLBYTS3pF4i9+OxGKiDCUqvZEGCrGMeJPhKECRCxCERwAFMcQDMUAjgOA4x2W45CFJYWLpN6SbHGUMkcN6UinAouqtEg5RRPQkl2OWue0KqV2lU6bkppPstolk6CCtw+w4u1b95HNinZ09CIUZzPRuFjHdT/UFxjS40gWB6U4C1HKWwqAg7w/Caj5IN0P+cgjH0+kUSTveSj7IP9YJDsw1sUgHSkRJCPp1IqDdhlEig9qisSdwuPxyNlmNPcP8ZtYMUpcy+Fw6uvr6+rqOBwOVSmKRCIWi1VTU8NisYRCIZEKgiAtLS2FhYXl5eWtra1EDAiC1NXVVVVVESGpUpVwHaEo2traWltbW1tb29raSh4EAAiFwoaGhpqaGgaDQUgTDMOEQmFtbW1RUVFVVRWbzSaOE/msqalhs9lo+84jktqUWkWStYoCIMYxBOBYx4OECkQAjgOA4JgYQzGAYwDg7V4tQHHFSSYnqWvJ6pI8Tj7BkI7TVKgxU/+lKlq0fSqnQCBobm5uampisVgtLS1tbW1CoZC4isfjEQepSbe1tdXU1FRUVLS0tBDBRCIRm82urq5uamqivU5/o/+M+nYhqdKoqUseIauC6Ay0aFHKSC5V4pNdmtoi/zafkO4Faj5I90M+dNCOIyY0zQdlH+SfCc3vRdpCwkRxudzq6urs7OyysjIOh0N07NbW1qKiorS0tI8fP1ZUVLDZbEIz8Xi8hoaG3NzctLS0nJycpqYmwvI1Njbm5ua+e/cuMzOzurpaIBCgKMpkMj99+pSZmVlZWUmM3GEdF0AQ//L5fJFIxOVyKyoq4uPjL1++fPHixWfPnpWUlPB4PARB2Gx2VlbW3bt3w8PDb9++nZGRQSit2traxMTEEydOhIeHv3jxgsFgiMXixsbG+/fvx9y7l5OTw+FwQPumvoQ/ks/nl5WVxcbGXrx48eLFi48fPy4pKSEECovFSktLu379+tmzZ2/dupWbm8vlckUiUWlp6Z07d44cOXL+/Pm3b9+yWCwMw3Jzc2NiYuLi4kpLS0mBKxQK29raGhsbq9upqqqqrKxsaGjgcDgIgnB5vNqG+sLSkpKK8gYmgyPgizCULxbVNTUWlpbkFnyuaahv4/OEKNLG49U01H8uLqprauQKBRjAiT8aRAU2NzdXV1dXVFSwWCzSQSsWi1taWmpqaiorK9lsNrkRYEtLS2VlZWlpaX19PZ/PJ/QWg8EoKCioqqoSCASk14raf0hZQ6ZLdCEcx5ubm9PS0mJiYq5cuRIREXH79m2ilng8XlVV1fPnz2/cuHH37t3MzMzm5mYiA8nJyZcvXw4PD09MTGxoaMBxvL6+/vXr1zdv3kxNTeXz+dT4/9ajFe/oUSZfPBAE4XA4VVVVjY2NXC6X6OQ8Hq+xsbGysrKmpoY8yOfzGxsby8vLS0tLWSwWEQmXy62vry8vL2cymUj7rj1EldL8yt1310K+Caj5IN0P1U1Cfb1DKRODfnYeIZAuIfsn6Z6hjq9lZWUdO3Zszpw5x44dKy4uxjCMzWbHx8fPmzfPycnJyclp9erVz58/53K5AICCgoLjx4/7+vra2Nj4+fldunSpvLycw+HcunVr7ty5Li4uo0ePPnLkSGVlZWtr64sXL5YsWbJ///43b94QKRLaixxloyq/z58/79mzZ8iQIVpaWpqamp6enn/++WdVVRWfz8/IyFi1apW9vb26urqpqeny5cvj4+MrKipu3749ZcoUZ2dnBweHyZMnJyYmVlRUJCUlzZgxY3Hw4hcvXrS2tgIAyLliCILk5OQcOnTI3d3dwMBAR0fHzs5u3759+fn5GIbFxsbOnTvXwMBARUXF1tZ22bJlGRkZjY2NFy5cCAwMNDExsbCwWLNmzZs3b7hc7qVLlyZPnrxz587U1FQiCQAAl8t9+/btsWPHli1btmzZstWrV2/YsGH9+vWXL1/Oyclpbm7+kJq6L2z/zDmzFywOPnn2TG7B5xZOW1lVZfjFC/ODF02aNvXoqROZuTkiDC0uL7saeX3FmtUPnjxuYDK+TObDMVJwEc0nFotLS0svX768Zs2akJCQq1ev5ubmEk6s8vLyK1euhIaGhoSEREZGFhYWCoVCJpMZGxu7bdu2pUuXHjt2LD09HUXRpqamx48fb9q06eLFi7W1tUgXE+moL7fkC4NYLH7//v2KFSvs7Ozk5eVlZGQMDAyWLVtWVFSUl5d36tQpJycndXV1ExOT6dOnx8fH19XV3b9/f/78+TY2NlZWVkFBQdHR0QK+4NmzZ/Pnzw8MDIyMjETa15F8i+aj6S1cYmMa4nhra+vLly+3bNly+fLl3NxcQqq+fv36wIEDq1at2r59e2JiYnNzs1gszs7OPnHiRHBw8IoVK27fvt3Y2AgA+PTp08mTJ/fs2ZOUlIRRJibSBsS/z+0L+RpQ80G6H6rmI90k8D6H/K/QqeYTi8UMBuP169ehoaHOzs4mJiahoaF5eXlCoTA5OXn58uW2trZGRkYODg52dnZr16798OEDIS98fHxsbGz09fWNjIwmTZp07ty5t2/frlu3bsiQIQMHDjQ3Nw8KCkpISEhOTj58+LCPj8+BAwfy8vJI5xNtpQghHWpra65fjxg8eLCzs/OQIUOGDBliaWk5dOjQZ8+effr06fLly87Ozs7OzmPHjnV2dvbz8wsNDX38+PHevXt9fX2XLl0aGBg4ePDgS5cuPX78+NixYxMmTti2fVtpWalQJAIAkAN5PC73wvnz/v7+FhYW06dPnzp1qpmZ2cSJE69du1ZfX797924XFxdbW1s3dzd3D3dHJ8fz588T9TNr1ix/f38PD4+FCxdeu3bt06dP27ZtGzt27JUrV8rKygAAhE5is9l37tyZP3++g4ODq6urs7OztbW1gYFBcHBwYmJiUlLS7t27Xd3dHAc629jbeXp7nb94ISn5zZ37MUFz5wzy9vIdNWrilClnzp2rbWyIunN78bJlEyZNfvjkSRuX+0UDtS/AwNrnJubm5m7dutXf39/FxcXV1dXHx2ft2rWFhYWfPn06fvy4j4+Pra3twIEDfXx8jh8/npWV9fTp040bN/r4+Hh6ek6YMGH//v319fXJycmrVq2aMGHCqVOn2Gw2GTlOGbL86xUXwzAUI5+Bra2t0dHR7u7uDg4OPj4+EydOnDNnzokTJ8rKyi5evBgQEGBhYTFs6FA/Xz89Xd3t27bHxcVt27Zt4sSJPj4+/v7+AQEBoetDi0tKDh0+5O7u/v/YO++wqq683zuTTOqbmYyZlEkyaiwxmgRbLLFFUERRAUFFRSzYaIIoSBNUei8iVUFBsYsoilKUJh1REFTEXkA6p+29+rp/7MORmMz7zvvc3Hvf3DnfZz16OGefXdZe56zP+bXl6OhYVFTEOddc5i++Zllfe31s9z/b/r8lpFevXLlia2s7atSoLVu2FBUVKZXK8+fP29jYzJwxY9IPE2fOmGFmZnrhQlZT092wsLB169bNnz/fwMDA2dk5OztbqVQePHjQyMjI2dm5uLiY90Uc4n65LP/KRPBbThY/64P/M/q/cIjfQlrm0+q3V3/Xhsbj8P/6pLTS6l+VZriSfvkTPT09paWl27dvHz169BtvvPHpp5/u2LHjzp07vb29CQkJ48eP/+GHH9asWePm5jZkyJBZs2bFxsaePXvWxsbm448/XrJkyZo1a/T09HR0dFauXJmQkLBixYq5c+euXLlyzJgxCxYsOHDgQFRUlJ2dnbGx8blz51QqVf+gMY00NHbjRo2Hh/vnn39uZmaWlJR04MABAwODYcOGhYeHp6SkODs7Dxo0yMbG5tKlS66urgYGBnPmzImNjfX09DQ1NU1OTvby8jIwMAgJCQkKCtq8ebOL647sy5f6X7I0e8l6er29vadOnTp9+vSUlJTk5GRdXd358+f7+flVVlauWrVqzJgxDg4OMbH7XN3dBg8dstXJKSUlxd7e3t3dfefOnZaWlk5OTuHh4fv373d0dHR0dLx9+3b/cMDe3t6LFy+6uroaGRktXbp08uTJH3300bvvvmtlZZWfnx8aGmowb94/Bg9aucpCb87sjz/52NrGOipmr39wkK7+nFmzZ1vb2M2YOcvGzr6kvMxph/NCY+Nt211qa+u4OuqOaIyj0g1tb29PTU0dPXq0jo7O3Llz58+fr6OjY2hoWFhYGB8fb2BgMHDgwLFjx86ePfv99983MzNLSUkJDAxcsmTJd999N2PGjBkzZpibm1+7di0uLk5XV3fz5s3Z2dm8XxrELy1nlBCGKcWvltxtaWmJiooaNGjQokWLgoODz5w5k5eXV19f39bWtmXLlm+++Wbp0qUnj584lHLwbwM/WmyyODgk2NraevXq1Rs3bty5c+eatWvXWq07l3XewdFx9uzZWVlZ3d3dvJ9pVkOc0kDmnHJOfxVGXvuK1lwCIaS1tdXT03Pw4MEDBgxYsWJFTk7O06dPt2/fPnzY8G9HjZ6tqzdl0uQ33viDm5tLRsYZExNjU1PTVatWGRoaLl++PCAgoL6+3tnZecyYMbGxsQ8ePNCcHu2n1z5o/+xj+NtMHK9z7/8Z/d85yv+2tMyn1W+v/szHfl65QGvt0+p/sl4bn7RvHQLOeXNzc0JCgp6e3tChQ4cMGTJy5Mjdu3ffu3evtbXVz89v9OjRdnZ22dnZlZWVurq6U6ZM2bp1q7+/v6mp6dChQ6Ojo8+fPx8cHPzjjz8aGhqGhYWtWrXKwMBg0aJFY8eONTY2jo6OtrGxWbduXVRU1KNHj6SjayBPE1mvYb7q6gpXV5fBgwfb2dkVFhaWlJSsWbNm6NChDg4O7u7uq1evHjlyZFRUVE9PT3p6+rJly6ZOnSoRzLx58xYtWmRgYGBoaOjl5WVra2tsbJx+7GjLy5eaSyaEUEw451AAx44eW7Vq1bhx41avXi09sLOzS0lJOXnypJ6e3tixY2NiYiqrKg+nHxn17ej169fHxMTs3LlzxYoVU6dOHTt2rI2NTXBw8Nq1a62trffv3w8hlI7SP9Hk2bNnTU1NdXV1u3btmjBhwoIFC44cOXL//n1LS8vvdXRMTBc33G48ey5z5qyfzFcs99jpGRQettDE2Gzpsl27fRYvXrLWakP8/qRFpibmFhaXLuf29MqkriP4VQCxdNDi4mIHB4fBgwdv3rz53LlzhYWF2dnZFy9evH79upOT06hRo/T09OLj48+fPz916lR9fX0nJyd3d/eVK1fOmjVr6dKlS5cutbS0jI2NtbW1lXirt7eX91GyBrY0IoRghAjCjFDNfWxubvby8nrnnXdGjx69dOnSrVu3Hj169N69ezKZbMOGDV9//bW3t/eTJ0/qbtwcNfIb3Vm627dvd3V1NTU1nTRpkq6u7koLi23O2z12em62tvbw8HjZd9c0oPnzAfxfMJ/m+5n05Upzztvb29PS0qZPnz5gwB/efvttGxubvLy8mzdvmpqaDh82zMtz54XzWZHh4e+//66FxYrQ0GA9PT1bO7vQ0FB7e3sbGxt3d/fExMQ1a9YsWbLk8ePH0rE0Oekafzf/l3M4foPJ4uc09lvNPq9PZFrm0+rfVv/MzqdlPq3+5+s15tMkkD579uzSpUthYWH29vbGxsY6Ojre3t7Nzc3Pnj3z9PQcPny4p6dnVVVVU1OTkZHR5MmT16xZ4+TkNG/evJEjR6akpFRVVR09enT69Onz5s1LSkratWuXubn55MmT9fX1ra2tQ0ND165da29vn52dfffu3Y6ODrlcLoFCfyOfpvRuU9PdiIjwb7/91sDAwM3Nzc/P76effvr888/XrVtnb29vbm4+fvz4/fv3q1Sq06dPm5mZ/fDDD2fOnDlz5sy2bdv058wxNjJ2dHBwcHBYtWqVubl52uHDBYUFVwsK7t6929XVhTHGCHHGKSHFxUVO27aOGDF81KhRI0aMGDx4sIeHx+nTp2NjYydOnPj999/Hx8c3NDaezTz7vY7OihUr4uLiTpw4YW9v/9NPPxkZGbm6uu7atcvAwMDe3j41NfXy5cvXrl1raGiQy+X9va6c8xs3bjg5OU2aNCkgIODWrVuPHj1asGDBiK9HrFtv1auQV9ZULzBaNH/hAg+vnSfOnF6z3mrOPINlK1asXrtus63tlq2OpkvNPLy87t6739XbKwDQ51VVs5d0iKysrJUrV3722WcLFizw8vLatWtXQkJCdnZ2TU2Nra3t0KFDjYyMcnNzHz58uHTp0unTp69cuTIiIsLOzm7KlCk//vjj8uXL3dzc3NzcNmzYYGtrW19fDwCQkm9es5b1Yz5MMKaEaoxwTU1NAQEBX3311YQJE/T09KZPn75ypcW+fbE3b9ZZWFh89923gYGBLS2tDbcax4+bMHnyZEdHx/T09O3bt8+YMWPatGlbnZxCQkNNzUw3b96ckJBw7dq169ev37p1S6lU9icqxjXfsGoSeY1GGOcSeVFGMUYAiBBKyb+stPSaldU6AwP977///osvvnBxcbly5UpFRcWcOXOGDx+ekpx8u7Hx2LFjn3zyieGC+Xt273bY4rBxw6ZVFqtMTBZv3749MDDQxsbG2to6OjpaY4Ok/Vad6fPtcsb+Jfz6zZjvF5/u31i/B+DjWubT6v+EtL5drX7X6s98mnlUqVR2dHR0dXXl5eU5OzuPGzfOw8NDqkji7u4+dOhQNze3kpKSmzdvmpiYTJkyZdWqVVu2bDEwMBg1alRCQkJ5efmpU6emTp26cOHCjIyMrKyswMBAExMTDw+PsLAwb2/vDRs2uLm5nT17NjU19ciRI2VlZW1tbaRf5nv/+ik9PT05OTnm5uY//PDDuHHjdHV1//GPf3z66acS861YsWLKlCmJiYkdHR1Hjx41MjIaP378pUuX7ty5c/HCRU93D39fvwNJ+9evX798+fItW7b4+vi4uList7KKiYmprKyUKsVwzjHGeXk5W7bYjho1cty4sTo6OsOHD3d2dj548GBISMj48eO///776Ojo2tra06dO6+joSP7Qe/fuHTlyZOfOnQkJCeHh4Vu3bl2wYIGjo2NgYODatWs3b94UHR19//59CKFknZIuJyYmxtDQUFdXNycnp7e39/bt2wYGBl+P/Npqw/qW9rbistIFxkYzZ+v5BgbcunM7JCLc3GLlosUm7t5eLm6uRsZGNrY2++LjrhQVX8zJKy4ta+tohxixPlupdDczMzOXLl36t7/9bfTo0TNnzhw7duzChQu9vb0vX75sbW09cuRIIyOjq1evvnz50srKatKkSaamphcuXNi3b9/ixYt1dXUdHBxiY2M3bNhgZ2e3d+/e/Pz8srIy6TZJLI5/XoVYI0yIhvkePXp07Ngxa2trBweHTZs2zZ49e9CgIbq6s1NTD5uYLB4/fpyfn19z84Oqqus//DBp3Lhx27dvb2hoyMjIcHNzc3Jyio6Ojo6OljzLcXFxXl5e27dvDwoKunXrliAInHMmwe6vQV7/Zxjn0jaUUQhFhUIGgEgpbWpqCgsLmzJl0tatDvb2dqNGjXJxcbl8+XJRUdGsWbNGjBiRnp7e0NCQnp4+ZMgQPT29AP+Ac2fPuzq7zdabs3jxYv8Af+k+urq6Xrx4saCgoLy8vLGxUUrolvLN+xCZq8/yv/Gh/KdGtf/KR6w+0C+B71cQkP2is/7/kpb5tPrt9RrzaYz5Wmn1+5LG+dU/LOzq1au2trYS8929e/fJkyeenp4jRoxwdXUtKSmpr69fuHDh5MmT165d6+TkNH/+/FGjRu3fv7+iouL48eNTpkyZP3/+hQsXXr58KZXKe/jwYUZGxqpVqzZu3Ojg4LB+/Xopm8HGxiY/P18mk2nydmm/Wn2cc5lMVlhY6OfnZ2lpuXr16gkTJowcOdLa2nr79u2rVq3S0dGJi4tTKBQZGRlmZmYTJkw4f/58Z2enKIq9Pb1PHj3Oy8lds2aNpaWlt7f38uXLp02bNm7cOH19/bCwsOfPX0go1t3d7eLiPHXqFBMTowsXsi5durRmzRpjY+ONGzcGBQVNmzZt4sSJMTExtbW1J06c+O6770xNTY+mpwuCIIpiT0+PSqVKTk62sLCws7PbsGGDqanp9OnTx40bZ2xsnJGR0dLSInUyhPDGjRvLVyyfPXu2q6vrkydPKKXV1dWz58z++puRGzZvbOvqLKkoNzRaNHna1ICQYLmgevziWd3txuobtTlX8vf4+erNme29y9vHz2/+IqPvxo03MVty6szp1raXvK9ItXTjMjMzzczMPvzwQ2Nj44CAAHd3d11d3cmTJ/v5+S1btuz7779fvHhxYWFhW1ublZWVjo7OYhOTO3fuvHjxoqKiorKysri4+PDhw2ZmZra2tnFxcRs2bDAwMDAzMzt+/Lh0zprvuv7ZNpRSzQooCKHOzs6nT59KZWJaW1quXr06a5beiBEj9+zx1dXVGzduXECAf0tLa2Pj3QkTJo4e/e3WrVufPXumUqmkMn5nzpyxtrY2NTVds2bNpk2b5syZM3bsWF1d3aioqDt37nDOOeP/PeajFEJRpZIDIPb09AQFBc2ePXv69OmRkZF+fn5DhgxZs2ZNampqVlbW1KlTJeZrbGw8evTo4MGDZ8ycER2992VLW0NdY25OXnV1dWZm5q5du/T19R0dHcPCwgwNDfX19bdt21ZbWyuNZPKLOoL9Xcy/cAdxjTnwtWc4ZVJ7zXH0y93+k/38U3HGOGWMUPb/6bSlZT6tfnv1Z77+H2attPp9ifVbilTjhbx69aqNjc2YMWPc3d3v3r37/Pnz3bt3jxw5Uornq6qq0tPTmzRpkr29/a5duxYtWvTVkCGx+/bl5eZGR0fr6OjMmzcvJydHpVJJe7t3796+mJhFCxdtddzq6Oiop6c3b/78efPnzZkzJz4+/sGDB9KhX1vMQBTFe/fupaamRkREBAUF+fv76+npjR492sfHJzIy0s7ObuiwoR6envW36qOio+bOnTtp0qScnBzJFMQ5b2pqitkbY2Njs23btoCAgGXLlhkbG1tYWEyZMmXrVsd795okrGxvb1+3bt3w4cPmz5937dq12tpaa2vrmTNnWlhYpKamLliwQALfkydPhoWFDR8+3GKVxfmsLIjUQXtPnjzx9fVdunRpVFSUtbX13LkGGzdukjggOjr69u3b0madnZ2ZZzMnTZxkON/w8OHDcrmcc97Q2DB3nsHQ4cMt16zp6O4pq6qat3DB5GlTg0JDEFX7ahGj57Mvuu30tFy7xs3Tfev27XMNDXXGT5g2c+bWbU7Xb9RyTUoK55zzrKwsc3Pzjz76yN7ePjc399y5c0ZGRl999ZWDg8OiRYvGjBljYmIiFbVZsXLFuPHjVllaSrGV0h5KS0vd3d0tLCw2btzo7Oy8ZMmSmTNn6urqSqV5NPFq/W+TZvBo1he5ffv2hQsXjhw58vjJY4VSUVhUNG3a9GHDhoeHRyxYsFBHR8dhy5bq6porV68O+eqrMWPH+vr5dnZ1aQZkfFzcwoULPT09N2zYsGjRoo0bN5qamhoYGGzdulVK4OVShZpfs6D9AgGZ1D8ACBgjQVA1NDYuNV/20UcfDR482MTExNDQ8MMPPxw3bpy1tXVMTMzEiRNHjRqVkpLS2Nh4/Pjxv//971OnTY2LixMFkRKmkCsxxikpKWZmZhs3bty8ebOFhcWsWT9NmDB+wQLDg4cOSskc/UwAr6aGnyHX69zWB3nql9RIxhjjVOMeppo5R7MH+osU5n8d+xhljFJG2a/33e9cWubT6reXlvm0+l2r3zzxar1UTfDZlStX7OzsdHR0duzYIcXeRUdH//DDD4sXLw4ODj548OCECRN0dXWDgoKSk5PXrlk7+Mt/uLrsCAsN3bhx46hRo5YtW1ZaWipVP4YQHjx0cMP6DSvMlwcFBXnu3Dl9+nSnbdtcdrjMmjUrICCgrq5O+hBpluKVzqG9vT0rK8vS0tLOzi4oKCggIMDAwGDq1KknTpzIyckJCQn5ZtQ3ZkuXhEWEr169esaMGcbGxpWVldKFKBSKI0eOmJube3l5xcXF7du3z8rKytra2tfX18BA38nJsanpDkKQc97d3e3u7j5hwoQJEyYEBwfHxMSYmprqz9V3dXWtqKiws7OTHKD29varV6/+9ttvd7i6VlRVKgUV5/zly5eJiYnr1q3btGlTTk6Oh4enoeEif//AzZutTU1Nw8LC6urqpE5+cP/B3qjo4V8NW7pkSXFxsQSmLS0tlmtWjxo9ep7hwtLKqqMnT80Jl2+JAAAgAElEQVTQnaVnMHdvXCzoY8puucw3MGCznW1YVOS2HS4bbaxttthbrlu7yMR4waKFefl5mjsobV9UVGRnZ/fll1/a2NhkZWVlZmaampqOHj3aw8PD0tJyypQpEmdfvHhRb87sqTOm73BzlSrLcM4ppUlJSfr6+h4eHg4ODiYmJlZWVmvXrl22bJmpqakmPUWy6mki/DSL1Gli2oqLi11cXKZMmRISGnLqzGn3nZ46Ojq6urMuXLjg5OQ0depUQ0PDkNAQHz/fv33yseHCBcdOHJcKPYqCeLP2hsOWLfPmzcvIyPD09Jw/f35wcLC7u7ulpaWDg0N+fr7mVP/r79u+r2hCiLRMi1KlLK+sWGm56quhQ4cOHTZs2LBPP/30zTffHDhw4Ny5c4ODg/X09MaMGePl7XX+/PmoqKiBAwfOmTPn8OHD0ulxzjs6OrZt2zZ58uSkpCQbG5uJEyeuXbva2Hih/tw5nl47K6ureF+G0Gtkpj6jV7GHr1Pgq7PWWChfvaTOU/n5xq+Y7z/tgP/MOthvy/+WD/p/urTMp9VvLy3zafW7lmbEasw2/WPpJDvf6NGjnZycbt++DQC4fPny8uXLhwwZIlXTHTRo0IYNGwoKChobG/dGR48fM/abEV9/+fkXn3766aRJk/z9/Z8+fSph3K36+vXr1xsaGgb4B2RfzI6Pj582Y7rubL05c/Vn/vRTbGzsw4cPJdNIX8SYuimVyrKyso0bN44fP/7LL78cPHjw1GlTXV1d792719nVVVhYuHLlytHfffuPwYO++uorU1PTxMTEp0+fcs4RQrW1ta6urjNnzpSiDHNzc1euXPndd999//33M2fOCA4OfPmyhRDEOZdq/zo5OY0bN2748OFDhw797rvvpEQTKVJw+fLlw4YN++STT0aOHLls2bKzZ8929/RIbFpRUWFpabl27dr4+PinT58mJe2fPVtfR2fsN9+MMjQ0PH78+LNnz6Terqmu3rbV6aMPBy5buvR6ba2UPapQKJIO7J+/cOEXgwbP1Js9duLELwYPWm21Liv7ImaUc97R1XXxUvYiYyPLNavzrl4Ji4zcaGOzwnKVodGiOfMMli03Ly4p5v0K13HOW1tbk1OSvxn1zbBhwyb8MGHy5MmDBg2aPn36uXPn4uPjzczMvvzHl+PGj581a9ZfB/7VYJ5BampqZ1cn51wEoKioaNPmTdOnTz9z5kxCQoK5ufn69estV1uamZmZm5sfOnRIihokfUuN9Y/q0zAfIeTevXuRUZETJkz49ttvR4wY8enfP/tx2tSAwMAXL1pycnLs7OxGjBjx2d8/+8fgQd/qfB8QHNjUfE9i1tbWlsDAwKVLltja2t6/f//UqVPLly+fNWvW6NGjJ0+eHBgQWF9frxmxv+o8fd2Y1a9eNMFEEMXW9rb8giuH04+kpByMiYm1sFj1zjvvTJz4Q0BAQG1trZubm46Oztdffz1jxozJkye/9957NjY2NTU1AALOeVd3V2pa2vIVy1esXHGj7qaPr+/YsWPXrl1tbLxIX19/p9fOCon5GH/t1KQxID2knNNfmNRe2/pnHmrGGKOMEcaI9PSvkCLjTFqThf9KjjD7eZjgL2iv30HZ6+kw/zlT/o+Vlvm0+u2lZT6tftfqPy+SX6yrW1dXFxsba2Njk5SU9PTpU0rp06dPjx49unr16qlTp06bNm3t2rVHjx592dYmCEJVZdWe3bsXGBpOmjhRX1/f19e3pKREcuz29vYWFhVa21jb2dvl5ec/evy4oLDA1t527nyD+Qvmb9vmdCU/v6enGyKACUIYYYIJwYRghCBC6PnzZxkZZ3bscDE1XbzEzMzfz6+kuFilVHHOX7a2njhxwnGro8liEysrq/2JSXfv3JEOihCqrq6OiopycXG5du1aZ2fH48ePIiMjV65caWRk5O3tdfVqviioCEWUEYxRW1vblatXfXx9li1bZmJism3btgtZF1tbXmJEHj54dOzo8c2brI2NTDZvsj518vSTx08Y5YwyIILrNdfd3dwjIyLLy8qBCKqrqv38/E1MFi9ZstTX17ehL+eAc15382ZwUJDhfENfH5+HDx5KZieE0O27dyL37p0zz3C0zpjvxoxdZGJ84GDKvfvNjFPOeePtxuCQYJPFxju9PB8/eXS1sMAvKMDI1GTS1B8NjRYFhQTfbWri/ZZ/ZJQRQuvq6py3u0yZPOWLz78cNnSYnt5sHx/fR48f37rVEBsbp6+vP/LrkV+P+HrK5Cl+vr636m8BUeScd3d1R0ZELjdfbrXO6u6dO9U11T4+PsvNl8/Wm73AcIG3t3dRUZHatieBOaGkf01mqqZ1BJGsV1ZVVRUaGmphsXL2nNkLjRYGh4VU1VQBKLa1tV3Mvmi/xV5/7tyFixb6B/hVVFUKfWu7PX/+IiIyao+Pz7Hjx5QqZfP95sSkpFWWlgsXLbSxtc3Ny+vo7OScU0YJVQejUcZee/BqYDOmAUPKKCYEYQwQ7JH1tnd0tLxovX//YXLKoVm6etu3O1+9WqBUKvNyc+3t7L/79ruvhnw1ZszYxYtNjx8/2dHZJSLEOb//6JGTi8tqq3VhUZHdMlnmuUzz5eb6+nOmz5i+dNmytPT0B0+eMM4x44RyShkljBJ1yBxjnFCGKceMY2nqUC+cxxnjlDJ16/PzqsFR7YEllGJKEWNEvW1fJB5T9wYmFFGGKEOM0X6xfX2NqmlOGroaeyOjr/oKM4oZw4wRxjSTGVMf5HcmLfNp9dtLy3xa/d6lmR3JLxaS6ejoqK+vLywsbGhoUCgU0tiWy+WlpaVpaWmJiYklJSUv29SF0wRRbG5uPn78eGJiYkZGxoMHDzQrtHZ1d5dVlB9IST599kxbZwdhtOVlS+b5s167PHfv8c7Pz3n5soVQJAAVxABThDEkBElVLyjFUiWZJ08eVVaWV5SVP3/6jBHKKeOcM0Llcvndu3fLSkvrbtxsa33J+0K8MEIPHz6srq6uqqrq6eninGEM79y5c+nS5VOnTjU03FIoejlnmCLpoJxzRPDzlhelZWXFxcX3798XBcA5Z4RzzpVyVf3NWyVF1+pu1COAOeeccUY4FNGLZy0FVwpv1tZ1tndxykVBaLrXdObMmaysrPr6eskTKn0pPHv+vKCgID09vaS4pLe7R7JoEko55033mw8cSrXf6uTi7n7sxPEHjx5CBBkjnNPr16v9/X337Nl1/nymKCp7Zd3ZOdkbbTcZGi3cun1bRVWlrG/tYAnXKWaccyCAm7V1gf5BK8xXrlu3PiEhqaHhNqGMcf7g/sP9iUmbNmxYuXxFdGTUjeu1GCJGKOe8o63d39fP1WXHkbTDSqVSEISCgoLNG60N9OetXb3uUval9o52xhgjlGHCCKWEEUIl0OSUMooZIQRhKALpmpVKZVnZtXPnzhYWFzxveYYIBBhwzpWi0Hjn9uWcnLy8vJaW5xhLtkNMCO3o7C4uKa2qqXne8oIwQjl73vIiIzPj2InjhcVF3b09Gr8n4ZQwSjkjnL32QOMVpezVM5oHr9nYGm/fjY1LyM270vqyjXOukMmLCop2OLsuW7bczm7LhQvZLS0vKecCRJjzxnvNTq6u/qFhJRUViLFHTx8nHUicN89gvuH83T57bt9rFjCBnAPKIWEYM4wogZQgSgknhEFMAWGAcEgZwYwiRjEjmGJCMWFSI1RCQE4IQ5BgSBihlBJKEaGAMCTtFRNKCKOUE0oRwRADRERMAaYioZK1lUmNUk6J1DucSlhHOCOcU+lPSimlnGFGRYJFigElkBLC6SsXs5b5tNKKa5lPq9+tftVf89ozUgiUSqUCAEguPGkbKbmyq6tLEASEsXoqZRQh1Nvb293dLZfLJXzEGBNKBAi6ZD2tHe1dsl7EKOMcMdIr72lped7a+kKplCMECEEYQ6kRgihFlErWPkQp5pxjjEVRFEURQogRwhBhiGjfCrAQQvXz/dbzgBCKoiCKAiGEMYoxBgAolUqZTAahSCjCFCGGAIWAAEQwpgQRLIgiAEAybTBMoQgxxARhCKCgEkUBYEwYoYxQqRgyQkipVIniq6RjhJBMJlMoFAAAQgmhBFNCGIUIKpXK3t5eQaXifYHzhFHMmQqCzp6ex8+fPW150S3rhRgShhGGmMD2tta6m7W3GxtaW19gDCnDnT2dNxvrymoqGptuqwRBsmP11cqjjFBGGMEUiKDlReuD5ofPnr3o7ZUhjCljlHOIUE9XT3NTU8Ot+o62diCKjGKCMMVYpZQ33mq43dDQ2toCIWSMy+Xy2pra4oKi69XXe7p7KJVAj6qb5gcCla6DqI1IFFMJXjgVRKVC0asSFAAKiELMMeYUEiwAUaGQq5QKQhCjVFo/DmMCIFYoVYIoIowxxYwzTEivvLdH1qtUqQiljHPSZz77Z01Ts1DdK/1f4n0e0L5lRURR7OzqliuVUKqoTBkQQdvL9of3Hz5+9FihUEip7CLGAkKtHR3XKirr79zp6OkWMBIRaH35orCw4Nq10uYHDxWCCChXIaoAWAmQADGEGAGMAUGIIEQgoiKWGgEQQ4ARxABAEUKAMaQUEYYwpZRTyhAiooBEQfowEUoRpgASKGIkIowwxYRhTBHGAEMBiwALiIiIiJhAgokEfBhTjCnB6vtDMJOGIyGMYIogwVLSFKOIEhEjAUMVggKGhFHazxD5f+Nb6TeVlvm0+u2lZT6tfqf6lXigf+0trz/JOaYUU/rLPTHGsNrhRJEUNci5XBR6VUqxLztBvSUlBCP1nI+RxEiUEqpeRxb33zmhFEKEIEYQQ4BUKkEliBAixjllDCGMEEYYE/IqqolxLu2u/0Epp5AgQJFIoICBgAAkWFrJAWGqUColQxcQRSiKkiFKEiYYYySVIaZ98VVcXfX3VdazemNGJSsP7p8eybioFOW9cpVKQIRASvDPu45yiiiCGCAMIBREUYkxIARiDCjDlBPMMeKIcCJtTCiWaIxSwggmiFD86jQoZQghiAAiCDPcb/5W++4IgQRLzA0QBIwSzhnGiFLCOccIIgCIuvgfoxRRonFYahpmDHFOOCecY8YwxYgS3H9tDIShTClr7+nskvcqgYiZ5nYwyToo/YPJq9PDVDL09hsqXPJdYwmm/5Mm/U+kf197iRFCCSYII4gx0nQI5ZQQjBEiGHHaf/wwTDHEUERAJQq9CrkARESwAEXKKedcFEWECOMcESZiqkJUCbAKIoAxwgRBBAEEIgAAQCQNXqmvEYAYIKSCogqJAkGAEgn7COWEcowphARCijEjBBMKMYWAIBXGKkQgYYQwhAhEGGIICARIBaASERFhiCSbL6YYU4QIQgxjjgmXmBIThiSjI8IIq33ziBARIoAQwAhiTCjp8wlr4/m00opzrmU+rX63Yv+a+kfK8z5HD6IEYSSlamJCpfmJSK4oRCCUXkKYEPXURTkgFBL2oq3tWlVFYWlJfWOjQqHACBOEEYAIQGnlLrWLq89YRSlXT9mUI0REgKQGEcGUQ0TaO7rKyivzrxRUVtW0tXeKAGPCICIQEaSe6giWzCGUEUYRxmqLIFH73ESMRQQFBEWMICUA0xdtnTU36i9dzquprW1pbUEIYAwhFAESRSBAKGIqmRmB5ItDBIpQAEiEWJ1xjBAGAEFIEKaQMsg4YhwxDgmFEBNEXz5vrSmvybucf6O2rqdXLmIiYqwEohIBqQkYAAIQgZgCyiDnhHFEKIBIBaASEgFxSDjGDIsEQAoJRZRidSOIYnXHYojaX7YVFRVduZJ/4+Z1maJX8q4KQIWISBkEQABAhbBA+0LB+hYxwxhLrwqMSehGKEGUQEahZIWVUgrUjSPGEedYekAZlKLCCEEAqERRgAC2dbTfrK/LupRdVlX56PlTuagQoEqEAsaQIESQ1HUEIiIZcjGGmIiEAIIBRCoIBQhFQiAh6FebdPmv/vwnm0lNbVHGECMA1cNKxAQRgp48eVRZXlaYn9d0u7G3p0sUlNIYQAhgBAiBjCNCIEJAfdP70qUJ5SJAIsSAUBETSAimBDMCCRShIIhKESghViEkSjsEBIkUqyhSUKCgQMWgQBGgBDGOqRQOyKn0CSIMEYQIQASKBKswUSGKSN8nDmNIEGZYRCoVUCAiQgIhRohgTAjGFCICEYWIAcIBYYBQSBmgTHOehFFKKUYEAISxZoUVzBjh/2J+9P88aZlPq99eWubT6v979R/S6vgeDREyihlDjGPOSV8EEiWajBACMUWIYsohZTKVmHXp0tKVK+bMM3D1cG9sbBRVAmecQEyg5FskFL1iPmmZBUIoxoT2AaUIkAAQwJRz3iuTXykosli1+qdZelbrN14rLZfLlYxr0BNL8x4hjFCOKcMayw8hWOIXSgBGUoMEMc4hJpdzr2xx2DZpyjRHJ6fc/FyARMoJxABg9YQuYQkiEFOEKVJPqeo/JQuT5Dvj0oUDygBliHHC1GFVly9eXr/aaurkaU5bt1fX1MoFkXAuICgSLBIsYiRSCCnEFCECMYWYIohEAFUQqxAWIBYELIpEFAkQKUAMESq5lQmlVLKZUUw443KZPPdyjtnixT/99JOjo8Odu40CEhBD0oVgCiX+0IAUVl8FRARKYAShiKCIECAYUoKkEH+Jrn7GfD9rmDFM1cFpGGF1pehr5eUu7u4648dZrFt9POOkXJQRjiASJT6jGGGMkcRJahsvIgQSAimBmjOk/ej2l8+81jSn+ou3/IwOJZ5DGGAMZXLZ/qQkk0VGE8aN892zu+HWTQgFShCEIkYAIRFBFYEqggSCAcYAY4SxZKNkhHKMGSIEEgwwFggSKAQcQU4gJ5BjwIHIVSJSikglUlHFgYIjOccKjhUcKTmSU1FJIGQUU0YIJ4QTqs47gRhCDEQoCggJmIqEI8oxoQAhQAnkDHEmcixwCDmGHAOCAIGQIEwIRASo4wiZSKhIKeQMMCpSLBIM1XZ1ghHB0s8HIs1lhDF1te3f47ymZT6tfntpmU+rfzf9rIQEZ4T3MZ+6PoW6HiylFBMCEYYIU84x53eam3f7+X7898/+8tHApebLysvLlAo55xz3meOkkr4EIaa2O6gBRrLzSfwHIRYhgoRwzu/ffxAVFT148JD33/9Ab/ac3Jw8Wa+cM04wRRBDIAVLSU5jRiglBEuRXZQSQqUJDiN1sjKhlGJMW1vbg4PDx46dOGDAn4yMTE6fOQ0QYJwhDBFBCEOIIZI8kFK4oeRkZP3C5SnVJGBiyhClamCRFqsgrK2lLdg/aOjgoW+9+ZbpYrOiohKFSsU5h5jgvrcg6cQIlh4gjEUIBCgCDCCBAEMBAhFBgBGkCDNMXuXOMooZhZLXlzffbQ7yD/rkb5988B9/XrzY9GZdnYgg4RQgABCASL1shmSdlBoiGGIE1ZZahDGCEEAEEIZqtzuTsnWlo0mdqQ7u0zwj9TCmGFMsJamIAB44mDp15qwBAwZMnvFjwsEEmdjDOMZEJARSCilBRJ2WQDAjhKl7mPaxrDQcNC5sqnbU4v7PvN7Uvx76vwWr3yI9TzAlGGMEIWSMQgju33+4aaP1nz/4yxt/fNPJyel2YyNCiFICgIghJAgQKBAgUChSBCiC0hBHAGGIJVyVbKwCAioK5VxsRd13e55Uv2isfnGroeveM7FFRnoFplIwVSuT3RVaqzvulb9ouNHe/Fhs66ZKFUciw0gyeWMCEBQREBEASARQEERBBEDEBFCOCEOEAkp6kOqJvP1mS3ND56O7vU9vvWx+3NPSDWRKIogEqn/SYAwlGCVYpBgyAhgGFEH1Z4/0C6yQxrEEfK9mt/8XXzb/W9Iyn1a/vbTMp9W/m/5L5qP0Z6t6QCylxJJzFy6YLls64I0/fvbF55utN9fUVCmVcs6pxsSidp9hoLEhUUolW5HGz4wxRhghgimlV/Lzrays3nvvvY8//nj16tXlZWVKuYJigmFfUBLAkpUKY/VisFTdoGQHBAhigqVXOONKuaqy/LqlxbqBf/30rbfeW7fOKj8/X1rQTDIYIowll5kEPeo4sZ+nCJC+enWYEikpRNM456IgFl25arF8xdtvvf3RXwfaWFvfuHFDKuaCsToNk1KuxqU+QyKSsjExFjECkn0JYogowgQRjCjGtO+9hBFEGWKcco74xcxsc7MVb/zxrc8//4ed/ZZ7zQ8QZpgyEUIBiiKECFMomfWwZvpnqO8ZTV4L0sAxwZgSTBgmkteeIooRwRInEEalq+7/LsY5ROThoyfbXNw+HzRkwB8HGJktOpV1Qga6KIeYCoQCqVEpJ4FhyBBiqM9uKqWmcsLYf5m68VrDfdkz/zTVg1JCCcIYAMQ5l8nkl7Lzfpo5e8CANwYPGRqzL66jsxsThigVIUAQUQQZggxBqs78gVgEWAQEQOnngNQgQiokKhh4iWWlz+sPlWf6nYv1Obs3ruhI7sNrT0GLggsdTF4te3CiqSDs6mGfzLiY/MOXm649Vr1UciRwhBjBhECMlFClgEoVEkQoACCIQAUgABgBQgEhkFHA+cPe1pzGsn2XjqZVXjxZn7/v0uFLNwsf9TyXEYVARRUWRQIgUdunAQF90AqBdJ8J6qN+os4LIT9bO17LfFpppZaW+bT6d9N/znyEaMqjqZlPSrTs7u2J2hfzw5TJAwYMmPbT9PikuO6eDoRFhAWERUhEqM43BFIEG+EIc4QYRAxijihDhCJMIERASlJo72zfu2/vDxMnvPHGgB+nTkpMjHvx4hklBCOIoIggwBBiJCX4IkQxYghRgLGIoQCBSoBKAYuAQICgKAJBBTjnnR09Z89kTZs6680/vffV8K/3xsU+a3mKCcQEACggDCAWRSyKWAAEQAohBYhATCCkr5o6pJ4gRPrQgEJAEWKYc97Z0R4RHjZ2zJg/DBjw449TEpLiu2RdAhREJIqiAKAU4w8BhEDiX4xFjAWMBEpERgDFkGFIEUQQSBdJpWoefb5PhCGAnDKK6csXbX57Ar4Z8e2AAX/U15+bduRIe1cXpFSFoICRSKBIICAEECwSJBIEqNSIiImA1X9Km4kEAoogw1AyDjGKOEecQUYgw5ARxF9v0paAIs55t0x28fJlvfnzB7z91l8+Gejtv/Pu41tK0g25AhA5ZCpIBUhFyABgQOSiwEWRA8gR4gQxihhDjCFOpd0iRjCnmgNhTjV/Yv6zl/5Zg5wATiAjiGHEMCIIIsQ5f/Dg8U5P7y+/GPTuu/+xbOWqvKIiyJnIiECRQADAECIRIQFiEREREYARRAggBKQ0DSAKQFBBKCKCRA46kazm+e2Ak/tWhzkt8rGat9tycdCGbWl7Ch5XtvKeR7Q9rvy0VYr3/KBNc/esWey/0TFx16XG4haxC3CMOIEUAQKVRFAQlcAB4lIJF444BZxAzkRORE4ETsof1sdePrItOSAwJzk4P8Xc3zbiXGL9yzsyqoAcA45EDkUuikwAHIocCRypOFZxJHCkrt9CMcJIhFAFISBUCn7VpLZomU8rrdTSMp9W/256jfnwa8zXVxJXXZ8XI865CMT6hlvrN2/69IvP3/3g/c32NiUVJdJiBIgBCe8wR1KEktQIx4RjzKVcQ8I4YRxTjjBDnHOAxZob1ZtsNv7t04F/+/RD2y0ba+uqIBI455giyTSIOSKckFdAgDFHjEtpG0pABcAh4BgwBAlCmHDOb9+9t3uP35eDv3r/ww9NVywrKCvCHBEOMBcREzAHiAPIAeQi4gBxiDjAHBAO0M8alM4Z9+EF5BhxwjgXsVh1vXLZiqUDPx74148HbnXZWlZTTjmHHItUFIkAqAgZQAwihiDDGkCRZnegvgpMOKIcEA4IV5c+wZwhTjGnmBNEMedcKSgLCgtNTc3e/48PPvv87+7eHg33bosUYc5FjqCafnDfv1JDiCOJEoDEW5xAjqSGOMKcYI6h+oHUsRhxjNWwJV3yq11J++ec33nQ5LbL84uhg//43tuzFuhn5pwReQ/ivYgrIFciLiIOIIeAI4FDFQcCByKHUr9BTiGniKuZT9qn+kr7IA9zijjt6wH6Gt5BTpB6g1fABzgBHEuhb1KBGQGKWdkXZ8yc+fY774wcPTohNeVR2wvGucCpimNB3QkQchFwUeRA5BBwCDlCHFNOMEMACyJQiUgAFECOWlSdV2+XO8f7bNjr6pDutz5tp2HIurm7LQ5Wnr2heFjec2dT6m7dwHWL4hws09wXR1rru5pHZSffbG0SOAYcCwwIFCiY0MOV7Uz2WNl6t+vJnc7H95Ut94WXd3ufPhE6OrmymwvnruftOhrhcTws/Nrh3bnx07YZex4Lrm6vf8k6n6heNLTfa+59/BJ29nJFB+25r3h2o6OprvvBHcWz+2LrfdmLVqFLRUWRQgEBJRRFQhClpN8yvFrm00ortbTMp9W/m16387Ff+nY1jl2EEOCct3e0nTx96ocpkwf86c1Bw4dG7It+8OyRSIHIgZKqVFRQUkFJBdWvNeklgYoCFUQqiExgnLb3vEw9emi67rQ33v3DD9PHxabs7VC8FKkgMlFJlAIFSiYqqEpBBQUVlVSUU0FOBQVVIarCWA5wj4rKFUwpo0oZUQoMQIrlQMjMvqC/YP6fPnh3yOjhgTEhd581YQ4VtFtBexS0V0llCiqT/7wp+pqcyuS0V0F75VShoCoFFRVUlFNRTgUZVcmZADi59/R+XHLs8G+HvfnBn8ZMHZ92Jv1JxwuBIwUTZVQuo729tEdGZQqqUFClgqrkVJBTlYyqeqiyh8p7qExOe5W0V6A9kHZD2gOoTEUVSqpSUEFJVZo+ZJw/bnkcEhn69eiv//DWH36a+9ORs+mdsEdBVAqm6qUKOVXIqUI6aL/L6ZXR7l7a00O7e2mPnMr7tpHJaK9mS+nxP2vS27tpVw/tllO5girlRHE299ykWVP+8PYfPv/qC6+Q3XX3qwnvEWirknbIabeM9vZSeRg3SmIAACAASURBVDdVdFJ5B5W1094O2tNJerpITzfp7SK9XUTWTeTdRNZDev9Jk/UQeQ+RdxNZN+ntevXenk7S00l6u4i8m8q7qaybyLr6NuhrvQouiBTcuH3Dfbf7u39+781331q01LjqTm0HlPVwoZ3I24msU330ni7a00G72mhXK+1qpT3ttLebyGVUqaQqkaoAFQWiUhIV4PiFor3oTlXk2eTksrO53TfTnuVvOLnrR0+z8MK07GdVR+9emRu0fnbkht030tJ7SrwKYic7LXBK2X25sUTGkYojBRMUTJBx4TnpquluOlmXs6/gaEzh0cO3Lh+7nZdUdibvUVUzbH3Ouw5cSd+RvOdA1cn0hzn+pclT3Y09zgaX9NyoVd7JqL+UkJt6viHvVu/9Z6yjqr3xWO3FyPyDcaXH0+qzT9y9mlqVVfTwejuSKRkQKFJhKBIECZGqK1Lt2mtaadVfWubT6t9Nv2Q+TNXMx34ez4cxxhhwzu/eu+sX6D9oyKA/vvXmxBnTYlOSqu7cqLlfX/3gZuX92qr7Nyqaayuar1c2X6+6f6P6wc2q+zeq7tdWNtdWNtdKG1Q/uFl1r7amqbb+Qf3dp3fyruVusF//+ZC/v/3BW6ZrTVPOpNx8VHf9wc3rD+pr7tdXNN2ouHej6n5d1YO6ivs3y+7VljXfKG+6XnWn5nZTbfO9G3ebr99srq5qrq5orqloun7jYcOtx3evVJY473L/aNDfB3zw9pR5sw6dP1bRXF3/or7ifllFc3l5c3np3dKS2yVFjUWFDYUFtwoKbxUW3y4uuV1ScqekuO/5osbiooZrRbfKixoqihsqi25VXKkru3qrvOROdfWD+uRTaUvXLHt/4Pt//uwvc80Xpp4/VtJYVdxYVdhQXni7tOjutaK7JUV3rhXdLi1quFbUcK2osbSgoeRKfdGV+sJC6RA3r1yry69pLGhoKrnZUFhVd7W0vqiwrrigrqS47lpx3bVrt8or7lTVPqg/dSnDbNXSv/ztL+/8+R3jVYvjjycW3rqWU331cnX+peq8y9W5l6pyLlXn5NTm5tbm5VzPzbl++fL1S5drLl2quXT5+uWc2pycmrzL1bmXq3Nzrufm3sjLv5nft2Xu5es5l2suX6q5nFObm1ubm3M9N7c2N7c2L7c2N+dGTs7NnNybuZeuX867caWwvjgjP8Pebct/fPLnAX8aMGrSmND4sNySzJr63PLrWYXVWXlV2bk1uTnXr166XpBVnX+uOvds1aWzlRczKi6cLc86V34hszzrbGlWRun5s6XnpJZZej7z2vmzJecySjLPXsvMLDt/vvzC+Yrsc+UXM8uyMsvOZ5afzyzPOleedbb0fEbp+czyrHMVF7MqL12svJRZdiGj9HxG6bmzZefPlp3PuJZ5piQzuzInv6pgV+ieST9NHvCnAYO+Hrx2y4ZTV85fqMjLKM0+U5Z9uvTimdKsjGvnMkrPZZSfP1OddbLm/ImarFPVF09VXDxTeuFC2aWae9dbZC0qohSZqCQqFRO7sfypqq2h81Gt/EF+903vggTjePsFUZuPPMjPbqsJLT78k/9q07TtKT0F1/iTqOsnfnQzWrvX6WhlVgdXKTlUclHOxS4uVHY0hmQlrQxxmO+91jzKySJ+x5IoR0Pf9WF5Byt6bjfzlois+C1xO040ZZ98ccWnLGmW/3K3nIjTL65EXUtev9fRImBzavWZGmVTZe9tn1NRK4PtF+5auyzU3jx669LorctCHfblHXmobJEzAXAMCEaEIsIQVS8HwrR5u1pppZGW+bT6d1N/5qNcSrX4FebrWwsDIwILigot16z5818/fPcvH+gbL/SJDjmQeXTv6eSwk/EhJ+IiTieGn0kMO50Qfjox6uyB6MzkyIz9kRlJkWeSIjP2R5xJDDsVH3IiNvxEXMypxP1nDyaeOuARsnPsjLFvfvjmOx+/t8hq8e4E//1ZqXvP7I86vT/q9IGI0/sjT++POnMgMiM5IuNA+Jn9EaeTok4mxh6NT0uPP5oedzh934HjMXGnYmNOx8ecTEo6m3Yg84hHyJ4ZhnoD3v/j+4P+prtiUWDa3n2ZB2LOJUZm7IvKiI08Exd+Kibs5N6QE1HBxyODj0UGH48KOR4VdDQi6FhE+OmYsJN7Q49Hh53YG358X/ixuPDjiREnEsOPJwSl7ws+Ght6LD40PXbV1vVfjR0x4L0Bn4360tTGIjg1JvbsodBj8SHH4wKP7fU9Gu6THhpwPDLsVFz4qfjwU3GhJ2NDTsQEH4sOPhYZfjI64kRU5JHQmMNBiWlBB9OCk1ODEtNC96ZHhh+JCjsSHZkeE3EkJvpYfEJGSsyxJHvvbcPHjXzzz299/NVnK7es8U0KjjmdGJwaFZgWGXQ4MuhweODh8MDDYYGHQ/3TQvzTggOPhAalhwWnhwWlh0st8Eh4QFpoQFpocHp4UHp4wOFQv9TggMMhwUcjgo6EBx0JCzoSFnw0IuRoRHB6eHB6eMjRyJBjkX5pQb5pgUFHQ4OOhYcdjw47Er3Z3XbcjPED3hzw7qcfzjSaG7wv6MDBsANJe+JiPfYm7Y44FBSaFh5yZG/wkRi/tCiftAiftDDfw2F+R8L8D4f5p4X6pATuPuDvdyjY/1Cw/6HggEPBgakhgamh/gdD/A4G+R0KCjwcGpAW4nso2O9QsH9qSEBqiP+h4IDUkIC0EL+DwX4HQ/wPhQakhQYcCvFLCfJNCfRJCfQ7GBSQFuqfGuKTHBBwKDQ0NcI3NvAn49nvf/rBgHf+8MNPk+w8HcPT4kIOx/imhPkeivA5FLbnYIhPcqBvarBPeoj38SCnQ95bDnh6HgnyTgvZczAkPDXqQvGFBy8fKLECciBQQaCikokKDkTOHsCXx2/nrEzcPtPfYnmKy4We6zk9dXtyE3UDVq866XkCVl7n7Qm3zs/cvWRFhF1yyamXXC7jQMGBjINnvOd0Y75FiMP8nauXR2x1Ox9jleo9y9fyW3sDt7PhVzpqbsBmv9MRdrHOWc8LTrcVeJfGzwheue6Ml1dZ/IoDjotD1zukeF16VFomv32kMXvxHqv57hZWMS6up8PWHvD4ac+qKc5mu07vvSt/ImMqwLAIEUIUEQYpw0xdUFtbk1krrdTSMp9W/276GfMxqejFa8zHpPXHpPIa7R3tKYcOTZr84zsf/PnL4cNWWW9wCdztGu1vE+a20td+uY/tujDnDZGuG6JcN0a6Wsd42u7buTnafVOU2+Zod+sYj/XhLqsCHMx3bV4b4Lglwt05ysvK02bmEr3/+McHAwb+YeA3n8xaNc9yp7VNiMv6gG3rApysgp1tojxtondujnDfGOm+KdrTeu9Omwg3x3C3HcE7PL3t3Vystm9fs8PH1jnMaWuEs1O4h3PELocA9+nG+gO/+vQPf3nzm1njF9pZrPNxXBfguD5kq230Dvu97ltiPLbEeG7Z57Fln7v9PneHWM8tMZ42kTvWBtqvDbJ3jPN0ivfeGuvlFLtz+z5v59jdzrE+znG+2+N8HGO8t0Tt3BC43cjBYvjM7wf87U8DPvrj93MmbNzt6B4f4JYY4LjX23Hf7k0Rrsv9bU28163ws7GJ9nCK99mW4Ls1ftfWeG+nOK9tcTu3xXrs2OfmsdfFM8zRddf6bU7mnjutdgVt9Yx2d4n2dI7e6Rqz2znS2zXGZ1dS8HpP+4mGM9746J0/ffzed7MmOATs2HMgZHdysHucj3uCn+f+AM/9fp4H/N2SfLbu9bALd7aPcNmRsMvjgK9nsp/HAT/3/b6uST6uibtd4r1d4r09Dvhuj91pE7rNNmzbtn0eHgd83ZP2uCfu8Ujy9djv637Ax32/j1vCHo8kX89kP5vwbRuDtzjGuHqk+O484G8XsH2c/qS3P3p3wFsDRk0eu8ZxU2R8aFSIm6+LpYutsdeuTb4xnt5xu70S/D0TA10T/F0T/NyT/HamBOxJC/FJC/VKDnCO9doe47nnYKBfaojvwWC/QyH+qaEBaWF+h0J9DwX7HAryPxzqdcDPed9Ot8Q93gf8fVKCdh8I2JMc6JMStPtA0O79wXsOBO9JDnKP2+0YtsN1n5fXft/dyYG+h0J9DgZ7J/mFHInaHe+/0n7130f9Y8C7A/78xV8XrDB2C9nlnxzpezBiV3LorpQw75QQ7+Qg7/3+uw8Fe6UHbz28e3HwBgPvlTYJHi7Jvl4HAsJToy4WX3zY+kDASswRZAATKGAgJ4LA8a2O+/GFR00jbKb7LF+e4pzZWZXdfcP3yoG5getWH/M4prhWzp/HNWTq+a9YEWG/v+hkK5f1cCBjsJfDW6pne4vS9d1X2CZ7H2nMvclfHnqQuybdc4KbkUd21OXOiqsdVV5HAxwT3a90V2Z2lrgX75vgv2RatKVBis0EX1PbDN/zL6495j0FbXXeF/8Xe+8d51Z17X0PxgVjMB0SOiGEkkIa90lIAgQSCIFALiEklFwIBkKA0DEGjCkGG2MDtkNzt3HHbTz2FE+RZjQqo967Rl1TpBl16Zxd1/PH1siDU973vQ+fJ5c3+n3Ox9ZIR0d7n7O3zldr7bXWyp88/euHP3phf6jPCUObQ133bHjhqgV3vbx3hbccK0JVprhckSSZypjJlCEOtFFvt6GGJqvBfA39u+lv7XyTczIL5hMRuwBAKR0w6J948slTTj39y+ec+9s/3LOr/UC/26IKWZudyg96tr7XuWmzuW2vX9US1jYHVftD/QfCmoNhXUtIsz+kORDW7HB2ru7f9W7rhg3qfe0+tSZqeW/bBz/73S+OPnnqGZd8+dYHbn9zw7vL965ZsuvjpXvXfNS9c4e5sz2k74gYD4YG9ge1zUFNS1B90K9SBDQad9+Bfes3/PW1D5a92NK5SeFo7/Yq1GHjIUf/X3et/49fXH30Kcced87Jf5z3yIcHPtmg3LVZ2/ypraMjrOmMDXTF9N0xQ0/c2BM3dMcMioSpMzywx965Srl9lXJ7W0jdkzAq4kZF1NgbM6viFlXc2hezKmNWRdx6wKv+a9uW25+Zc+Z3Lmia3XTud77y6GtPtVoV6ri1P2HvDpuUcVtrSLdBv//Frcte+GTpyvbNu22K7oi5L2XvS9n6kpbeuFER1qqjWlNMp7a379r7wXtvPbln+3vqgf3GQZ0malBFjJqIWRuxDsQcmrD15Q8Wf/u6HzQd03Tm186+98kHW00KQ8qlT7l0CYcu4dAlHbqkYyDlUMWMzbZDW9R7tmr29QzqNCmrNmnTJu2apF2dsKoTFnXCrElY9EOOVqdivWL7joF9Hd5ebcqmTdo0Cas2YdMmrZqkRZ20aBK2gZRDm7TtNBxY17djh/GAOmHrDRpW7Fr1vZ//r6bpTUcdO+WWu2/ftHdbKOr2DrS3r1m0/Pn7mj/9q9nfb4qZjEmnPuEZSLh1Cacu4dCnHKZhjyHlVgQHWqydLZYOfcJqG/ZYUx5Lym0d8ojNknJbhlyWEVenV7Vd09zmVGgjJlvKa015rEm3JeWxJD2WpMea9DqG/d0u9YbO7QdtXdqoyZRym4c85pTLlHSFiok2o+Kex+8/6axTpx0//eqbrn3tnTeae1tVPpMx7rGk/KaU15TymFJuU9JpHHKqhq174r3zDix7aP0Lm2z7FTG9KeV0DXkSuXgBZRGtYipjgiijEkE5VBrnpQga7h+zr/G13L/z5asX3/1q9+qPrc1v9qz7+aJ7/7Bl3vZ8vxZiK1y7fvz67Xe+99i6/t0jUCwAKgHOAdKP+d7qWH3D/LsXdnysynsHodJZcT3Xu+Kbz984r3P5gYxmi+fA0+tfnrvhFaPkay+Ynu99/7KXb75w/i8ue+PWi1644fHWJcqyMwHl5qDqkc0vX//yna/uX26qBBJQ7so55/V+eNXCe17c825Aigvmq1RkSSI15gMgNeD7QqrBfA19/mowX0P/buKTsI8BF3U4cI35JtLyUirKzpbL5U2bP/nZz39+1JSjr7jyyqUrV0QzIyWgBcBxnOkLGg551I5cOA7ZEaikIJ+EXAoKw1AZgvIQlIahGJCSuqS91dZrGfaO8Hya5j7atubKn/9oyqwpP7juh++uXTHgN+tClmZ957belhazUp9wh+X0EJSHoToM1SEop6CQgmwOilU2Hrb09W5d3fzx0qCnPyfHs5BBQPzpyIpNqy7+3reOPv6Yb/7wux9uW2eMODUhs3nIHSgn0lAeB0lsWZDHQR4HKQ84A2VfMabwD3T7tFGSHoNKDuQsyHlABcB5QOMgjwPKAwtVR7erDvzi3tuOO/ukGSfNuPWe/9zetivD8nmQsiCnQcoCHYKKLR/doj64rmt3s1GpCtlto5FAeSTJCxmQciBnoVyGEoFivhw1aQ9sef81Q9eO8SEXgWIFpDxUCyDJwEuAfaPRp1574dzLLpx27PQf/fQnyz5aHhyLFwGXgRUBFwEVABWBlIGNQ8WVCfb59f1B4zDPFgEXARcOb2JPXAUWyMe7nf36mC1SGSoBKR7exG5yAXAZaBGQOeVV+PTGpDsHKJRNLVu34pLvXdY0o+nCyy586Y0FOrMuOxrLWFSWT1buWPCYq3cvpmkEFQlIBVgZWAloCXAJUBVYCUhcStuHfPakJwcVGbgErL5VJ8KZJaD+bEThVDtH/GmSwwCT95SBywAEIJwb6jAqncOBDC9KwMpAKkARcARwSNf7s1/fOH3WMeecd86ri17be3CfyW2N5UcKgCSACrAqMAmoBKgC8igUrTz6jmrj8zvf6h21pCBbBYwAYZAxSJjIIlU2B8hVip5EsMulVg1ZrBDtg+CzvSu/+fyNcza+/HbvJ8vUW25YdN/v1j+9bqSjCzyL7Ju+//LN93749HZD6xhUS4DKgAuATBnf2x2rb5h/12vt7yuyTh/kD5QsTyre/eZLN72oXLlrWLFUueaJ1S++8em7XproKtrnKj64bP6vvrP4jms/fugHS35//475G3wH/ZDZH1E9vu2V6+ffMX/fUk3ZGYTxg1nzs70rr3rz7pf2vRuU4yWoyBRVqrIk15gPc6CC+b6Y97QG8zX0+avBfA19UcU/a7L7//4+DkAnaq9hDoRP1M5gTAAfpTQWiz0/b95Xvnrh0dOm3n3ff7V2d1U4owAy0KJcsHmsAzZdLB0v4KIMuApSGaplqFZAroBcBSQBSpcy7rBbqe8ND4WLctEbcj8z9+mzzz3ruNmz7ptzn1qvqeJqQS7aQ679XQf3dbYoDSp31JfKj2RJscKRBKQCqMBKMpQB5wt2o33rxkMrlqZsGloZpjwPwAbM+gce/tOJJ5188smn/HHO/f06dWps2Og2u8KeVHa4CkgCUgVcASS2MsgIaJlIsUxCbdX1mdSp/EiJViTAEhAJSBVIBVCRyyVABCCYin7wyaqLv3tZ07SmL5931uJ3lniCXg68AlKBVfJMKgHOUimcG1VY9R1aVa9R36bqbe1TKgwDzkgoVcjkWbkCVQJVBsVyNu7oa9353uvmlm25QQewMga5zKsVWgGAsXyuue3g1T+77qipU886+9wHH3x43/6WSDJWxhICWmbVEquUebUCMgJWxJI7GlAa1H0mbaaSk4BWgVQ4qnJUBVwFUgFcAYyBDw7FunV9A05zNJ2SJ5CrCrRa6ywuM1kGKnFi83tUZr096MujqtZivPPeu2efdMJJp5z4x/v/a3fzbpfDalN2ObZt0L39asvzj4YO7WHFIcpLGKQqlyscVQFVQa6AhIBWKU6Mj1h8TrPbnpNLMtAqYAmIyLRS4UjiRAaKgHkigYM9HWa3fTiXQcCqHIlLX61dEYYAgsnYwZ5Oq9c9WsjJQMtMljgmwAKRwUVL3z79zC83HTXlpz+9rk+p0g/o9UZDJJnISqUq4ImhKEtQlKA8xnO2SnBp++pn173eFzWm8FgZpCqvyKSCcLVeqAUAEmPDLdrO5z56/Y0DH+1La5uJ+bHupZc8d/0Dm15+X79rnePgre88/OsPHnnTsXFDqesZ7bvffuHGx7e82u5TFwCXOCoxuQTIV4p93Lflppfvenjdi6sd+5TM/Z5v9+1bn/vOq7+e3//hJ+HWuTsXPbv2lVWdmyM00zPunNv1wXcX3H7PjgULzZ88tPf1X6/804Mb56mqDkXBtKT7w2vn3vrHj57Y4G/uxNYVgV2/3fzsT974/asHVgalWAlKMpPL8mHfLuWipk6tuM4XTg3ma+jzV4P5Gvqi6v+A+cQtQDwgjGHKKQdWK7lG60a+QqHQ3d194403zj7hhHPPP2/x0re9oSAGYACUEalScjusFqNuZCghSSXGMSYyoYgyRBmmDDNOAGgum/Z5HKo+xXAqUciN79+79/qf/eyYGTP+44orPvrww0wmTSlmnIznx6x2i0rd26tS9GtVOr3GarckhhKlaokBwyAzkEEqVMxG3yeb+t5dNmpSQ3mUs1KlmN25dduV/+vKmdNnffdb31vz8epEIpEv5q12s8/vTadHKaOMM0wJohgxgiiWCKKcyUgeGhnSG/UanSY9lpZliVJKGcWUIEIQIzLDmFMAMFpMz7343EmnnXjs8cf+4sYbO7u7CsU8AMNUlogkUYyAFxGKjYwqtTqN0RSJD8VSI97A4IDBrFRp1QN6l98zkhlCuAwg4+yQX9W5f/kS+/4d+YADcIVQWcYSxgg497g9L8x78dxzzz9mxsybbrh55Xvv6wcMsXisXK1Qzqq4KhJKyxQxABnjUCSi0xsGDMZ8qUS4SH4tytAyTBmiDDEGAKnhYc3AgMlmSwwP15IlUo4pE7V1RX05xoFQbne69UZLJJqIRJNr12289LKvT5ly1Le+9Y21a1cFQsFKPjfuccX37DAufLn50futm9fkQm4iFYSZGBGEcK0+CgWGKB0dG3N5fQ63uyxJFGCiti7HjCNKcS17MATD4a4ehcPlzoxnKQCu1YzliFJEGWacAcSSQ509vXaXJz2eJYwjyhgAJnTXrj2/uuXXRx89/aKLLp3/4ivJSMppcejUumRqqFityBRJuCIzCbGqTAqIl/M85y6HlreteWHtQk3ENIrGJUASkzAVaa0xRYRgygCG8pk2g/JPbz//2zf/fN+aefdsef6ny/7wH/N//UbXqkMjJsW447Etr/1i8b03L59z28bHrv/rfVe/dseyrjXmUW8RUJmjEpOLIKdgvDXU+/j6l/9z0QO3vfPnP3366m83PfPjd/7wrZdvmadY8YFtx4MfPP3q1iUHrd0jvNgzZH+2efn3n/3Pp/e/uy8zsCnUfs/7j//kmV8tU6zpGtO1D/c9+NFTv3rznttWPPhfW+b+et1jP1l2z49eu2Nh2/uBarQIRYnLZSRLIuG4SKYuJjn773xR/MvVYL6GPn81mK+hL7D++3Y+8fsfGHDKOCZMpPKaSMVMKaUAEA6HV65cedFFF808dubVP71m7/7mXLEoggEppXKl7LFbLfqBkURCrpQ4wxjJFIt6n4RRwhkF4PnxjN/lUPf2xsPhgNf78osvfeX8C449ZuYDcx7oU/YC45RgAIaQFAoG7DarzWpxOOx6/UBfn9Jg1AeC/vTYaKlaoFwGuSRbTYFPNvYuWzKiV0FpDEgl4HK++sL8L59yxinHn3LX7XcZNfpquZov5C0Ws9fjSY+kRY5pUXhtYsOMMSSj0ZERg96g0WgymQyWkag9K6oGY1HBlzEZybt277rp5l8ePXXKV7964fz58wdDg4wxSjElmGCMCWUAFRknhkYVfRq9wTI+nseYlUtSNJwwm+yqfo2qX2WxGOOxUDWfqY7Egn1drSuXuVp2FQIuQFWCZYwRp6xarrS3tl33058dM/2YM88486W5L7XsbXHYHNFIpFQqccYQlkTlXCwK4mESjcQMepPRYC4UyowBpZwSRjAjmNXK/RIGACPDIwM6vdlsTSaHaks2CSOETVSK45Rw4EApd9jdVrNjKDnaq+h/7NEnjj32uBNOmH3nnb8zGg3lagWAQzZTUSn8y5fse/g+5Yq3fSrFcCRUzGWRLBFRI49QhJDg7HRmzOPxOZ2eSkXmHCgDKjJuixptlIs0cuFwVKnsc7u8Y2M5zqFW+ZgDIQwTSigHgGRyuKenz+l0Z8aylAEAUMqHR0bnvfDieedd0HTUtDvuuKv1YEc5X3WYHf3K/lRquFypYoplVMG0QmgFoSJhlQIveCrhFW1rXli7UBsxptG4DFhmMqaIEcIJYZgSwgjjOalsjfre27PuTyte+M2ih29+6/7fLH/4iW0LW0IqPx0J0NH1+n2Pb3z1trceuHHRH25776Gnty1sC/TG5dESSBWOylwugDQKRV3WtVy58b6P5t6y7OG7Nsy9e/uLN6169Dvzb322ddkH+q3PrluwrmuzNenMQcUw6l/eveWepU+t7N1mliNWOfxWywe/e/2B1/a8cyilNiPf0u5V//XRk79c9sc71j/1m41P3fjhwz957fcLD74flBMFKEkcVTCqykSWCcaHme+/90XxL1eD+Rr6/NVgvob+rVRjvdpjLmI4xH2XssO+XWHqU6vVDz744AknnHDKqac8+KeHzFYLAAg6pIxLkuR2OU1GfSIWr1bKnFOMMcZYvLduLMzlxoN+n06jtdvs+/fv//nPfz579uwLLrhg5cqVoVAIACiljLOKVPX5fD6fb3R0lFAylh232Gyd3V2dXZ0DBl0oNlio5AGVsMPs37y+e+kbSb0KyllaKbbs3nPbzbdOazr6W5d8463XF40NZxihmbGM0Wxye9yjo6NiRtfLBxNBOgAY43Q6rTcY+rXq9HhGUNREhhqKce3PeDz+yiuvnHvuuVOmTLnxxhubm5uz2ax4ey2ZDWEcQMZ0KD2u7NdqB4wjI2kRAcMpVCpSNBbXarXt7QdVyq6I2zbqd7q7Ww+uWOo+sKcU9AKWCUGUEQCIx+PLly//0hlfampquuJ739+2ZWt/n8psMoXDoVKpPjTKiAAAIABJREFUAMDIRJE2cXyMcTQa1+tNer2xUCjVmA8zghmuldclAt9TqZRarTYYDPF4vH6JRYFgSrl4AACUcrfba7c7I5HYX//6wU9+fFVTU9MV/3HFeyuWZ8bHMCWEEsASBFxj29cfePzBjqVvaPbt1vcq3A7HUDIlyzLjnDAqY0Q5w5SMpEcdTpfN5iiVKmLs1ZlPDDnCaJ35XC7P2FhWLDmoF0QWhY8BIJlKdXX1OByu8fGsGMOlUqmvX3XjTb+cOn36yaefseSddxOpYakim40WRU9vIpGqVCXKKSJVQquUSZRUGUdFKHmq4ffa1zy/9nV1xDhaYz5EGGGM8YlpQAjDHIoM+cZj+y3dy1vWvr3/o426vZphewxnciCN82qgnOoKald1b3mr+YOPFFsUEV1cHimDVAFJrB3MQXkIcoaCf6P94OLejQvVG1f4mv8aanmma/mPX73j+b1vb7Hu39i3UxMaGK4Ml6Aar4yqw9atfS0KnyEijaahaIjbd2r2b9M198QHdHnXJ46Wxb1rF/R9/HG0dZlv92Nty37+5r1vHPwwQkcLUJUAVymWEBbMxykAAxDk9wW8rTWYr6HPXw3ma+jfUHziHiAKrTEOjAObMPKJiTA2NrZp06Yf/vCHU6dOvfSyy95buTyeTAAAoTXsQwh5PB6j0RiNRCuVCkwCJkEVYirl87nBwZDJZFIqlUuXLT33/POOP2H2z2+4XqlUlkolAMCUUM6qshQIBLweTzKZJIxSzvKFQjQetzns/Zr+Xq3K7rSMBN3pvkOudR/0vrNo3KqHYnY0Fnl13guXXfi1Y6ceM+cPf+xu78YSAQ6j6bTJYna53SMjI5MneL15AEAIGR8fN5pNap0mPVZjvsOcQQgA5PP5lpaWm2++edrUaeeee+6CBQui0Zh4SeAUpUzUsseEpcfyau3AgN44PDyMZQQcGGGMMFmSx8fHgn6fw2yw61QOVXfvto0731jg3LuzEvIDp4xTzhnnXNnbO2fOnOlTp51x2ukP3D/HZjXbbRb9gG5wMFguFwB4zW1LMa0xH4nFEnq9UafTFwolzoEzYIQzwpngponODg0NaTQak8mUTCbr33WUMsY4ExXumBgYPBqLmUzmtra2O++669RTT50+ffrDj/xZrdVISCacYYoBS+C1pbes6XjmEefWDcM2s8ds1KpUqr5+p9OdSCbzxQISAM1oeixtdzhNJks+X6SUs8l2PgqUc1EqIhyJKZX9Doc7MzYOk5iPMUZZjfkSE8w3NlZjvkg0uuitxRdc+JUZx8687sYbD3Z2IsolCZlN1l6lKhFPVSSJAcOkSqjEmMypzIAUoeKWwssPrZm3YaEmZkrjLAKCgVAuag7y2lBhjHCOgBeZlCplfOmoazQcKgylSbEMsgSkynGRyyNSLjSecI2GA9n4iJwtQxWBLNOqzKQql/K8nGTZ9oD2mU2L/7RuwdP73nlLv/W59pW///jp616+6+2OVboRmy87OCKNFllBBqnMqmNSIZFLZyr5MpOrgLOomCyORgpDjkyg2dn1+OoF93809+l9S5eZdzzTvvy2vz7222WPfNy7PcWzBahIHMuMIkwwplR4zWvAJ/y7XzA1mK+hz18N5mvo31D1MS4GPK9VXTucooVz7vV658+f/6UvfWnWrFm/uuWW7p7uQqkIAIQykd+fEOLz+UwmUzgcFszHPisxlQqFQjgcNhgMW7ZsuX/O/cfMnHneBec/9czT4UgEADgApoRxJslyKBRyu93RaFRGSDSPUDo2Pu4L+HUmvdGg8ev6fLs3699b1PvWa0WbsZqK93d13nL9Daccd+JF53/1gxXvJ6IJYdJIp9MWm9Xtdg+PDLPPTvDJESq5XM5sMWt02nQmIwx7deYTjQ+FBl944YXzzz+/qanp+uuv//TTTykV54dNZj4AoJSPZwtanV5vMA4PDSFJ5pQRhBmhoi9SpZIeSobdNo+uV7l53db5z+vWrRo2DKBigTPCOc3n8ytXrrziiiuampp+8uOfrPr440xm1OtxqdWqwcFQuVwCAOGgprRmvcOYxOOC+QYKhRIXGRYp55TDhKdedGRoaEin05nN5lQqNTEGxNng9QQ94slMOq1UKBa8vODSSy+dOnXqhRde+PGqj0fTo5RRwhjGCOQKuMwjn3x86NlH4y27+VByLBn3OB1ajVaj1emNRpfHnRoeqkoSoWw8m3W63CaTJZvNY0wp4YQwQhmlnFBGWS1vXCQSUyr6HXZXJjMGtbSRdeZjdTtfT4/C4XCOjY2LLvT29f3q1ltmzDzmzHPOXvD6Qm8wCACSJFtMVlVvfyyWqFQlBhwTqcZ8DDGgRai6pcjyzrUvbHxDGzOncQ4BJUDZBO7VpgbnlDPCRQlgoAAYAAEgUfaXE8wJBo4BSO15joBiwJjJGFcxlWQulXhllBW7/Ya5axc9sHLen9e/+vy+5Q+umX/3u08+8tFLu23tcTJchooEVYlXCcgUCJuwyDHgGBgFxoFTgFQ10+Hse/L9l+9d+tQja1+Zt2/5Q+vm37nssVc+ffeQr38cSiWQJIYQoRgRihkjnIuauw3ma6ihuhrM19C/lSbf1fgkTXZ9AgDGuLu7+6677jr66KMvvPDCl156KZlMCs6o+0YJIYFAwGw2/3PmK5VKg4ODCoXilVde+eEPfzhlypRrrrlm06ZNwkNatyxKkhQMBr1ebzwel2VZJIWuu2XH89lEJBjUqixrP+x55fnOV54fH+gPDWjfffONC88+98TjZv/nrbd1d/fIsiz6lclk7Ha7x+sZHh0RN9H67BYPoM58ZrNWq81kDtv56idBkuTeXtU111w7ZcrRs2fPfuaZZwwGPQBnTKz4w3UnKQBQxrO5CeYbHkIIcc4pJhQTSgillAMDIByVykMRZ1vzpy+/2Lb4TcunO4e9XlQuVaplu91+7733Hn/88TNmzHjsscdMJpMkSW63W6lUDg4OlstlAEAI1b3n4hIkEgmDwaDT6QqFwmSoncy4ADA8PPx3ma++GyFEODVz49ldO3Zed+11xxxzzAknnHD77bf39PSIa0EoxRiBVAaPNbN1dcczD4f3bIORFGCJUVzI57x+X49SeaD1YL9GHYvHy2VpbCzr8fisVnsuV8CYik0YgsV/4hJHwjFFj+ow8028OvkMDw8PK5VKh8MxPj4OAOl0+sMPPzzvvPOajmq68sc/bms/lMsXAECuShaTpU+pikRipXKVMcBYJlSmTKYUC+bzyJEVnWtf2LhQHTOP4JxUs/PR+gk5PC2AEiAyxxJDEkMyxxhqSyUJo4hTiZMKR0UilWhV4hJiCBOEsUwZIhxJXCoDChVS+82K91o2vLT5nbkb33px45J39q3aZz7kzQ1moZCn+TItIVqlHFGOMJMRkTHFhDHMGaYIkarEKiVeiRaHDlp6ljevfWH94rnr33xp01vv7V/VE9BGy6kySDJHCGMkYVzFVKYTzHe4R0dM///5ajBfQ5+/GszX0L+hJqNP/ZYvVuOJJ9Pp9DvvvPPd7373qKOOuvHGG7dt21atVoVvFGMRUskxxoFAwGKxhMNh4aWln5WYTRjjSCSyffv23/zmN6eddtoJJ5zwpz/9aWBgQPAZxrWlaQihYDDo8Xji8XgNmAipGyQRlquVYmkoPnqoxfre4raXnrHt3LLz/ZV33HTTrKnTLzjn/NdeWxgIBkGYiChNp9MWi0XY+ShnfBKP1iNUGGP5fN5sNqs16tHRUYQQTGJQAEgkkh9/vPq8877S1NT0tYu/9v6HHwyGQwBACMIY1ZctEkI455SybDav1ekHBvSJREKWZc45IYgSTCkRK8SAE6Ayy43G+hWH3l6sWrHcuHWrsasr5PXY7Na1a9deccUVU6dO/eY3v7l69ep0Oi3LstPp7O3tjUQigqoF8IkLIf5MJpMGg0Gr1ebz+Xr/RPtF28SeQ0NDWq32b3y7lE2Y0zDGwtCVjCdWvrf8K+df0NTU9NWvfnXp0qX1ZZeYEEIwyBVwW0Y3f9zx7MPhvdtgNAVYFmsNi+ViIpV0uJwqdX+/WmMwmGw2h/hXrOdjDDCm4qKLdk4wX7Snu89mc6bTn2G+yb744eFhhUJhsVoE83V1dd1z993Tpk0786wzn3jiyWgsgRBhlCNJtpjMSkXv4GCkVK4yDoQgQmXKEKWEAS9C1S2F3zu0+vkNr6uixhGUlYFioMK3W58RYikc45QwTBgmjNAaQzE6sVCSMIYYkxmRKUYME8CUYUoQwTKlMqGSTCplJo2RUqQ4YhsJauPO/ohNH3U4hwPRYipDskVeKpGiTCuEyZSJsGYRdU1rVkZGCJERkSQuF1glXhxxDAc0EYs6YtLHbM4Rf1IaydFClVURlQnGTKZMpgwxSuqGy8PM98VSg/ka+vzVYL6G/g012QIkHmOMMcIT9i3JbDbfc889p5122oknnjh37lyTyVQHOGHnE4+DwaDVahXMJ0CkHjcweWFfMBh86623vvWtb02bNu3yyy9fuXLl0NCQOIgwXAEAQigQCNR8u7Isjibu+hhjgjEAA1RhVn1k06rOV+YdfGfJSw/MufScc6Y3Nf3oBz/cvmPn6NgYABDOCKXp0VGz2ex2uYaHhylj9f7WGwYAlNJ8Pm+xWNRq9cjwsGDQOmEAcIVCMWfOg7NmHXf87Nk3/ermvc37hkeGATghiBBMaa1tCCERrJrLFQYGDAMD+lgsJkkSACd04v7NGCGIEgRE5rmxlLa/d8Vy+8aNgdZWZ3+/zWTYtXvX/ffff/rpp59wwgn33nuvSqVijMmy7HA4ent763a+OknXmW9oaMhoNGq12lwudwRtT2a+up0vmUyyiRMyeX9xFTjnRoPxycefOH7WcdOnT7/pppt6enoKhQIAEEwQwgRjkCvgMo1s+qjjaWHnSwKqMoIpwSL8Il8s+AJ+3YBeqezr6+vv6urp79cMD6dlGTPGCanFl1B62JcaCcd6uvtsVkc6nYFJzDc55mZoaKinp8dht4+NjWWz2ddff/1rX/taU1PTTTf9cufOnZKMKQOECJax1WRWKpThcLRUrnIOhGBaYz5KgRd51VUNv9ex+vn1r/dHjSMoi4AJ3y78DfNxTsXlZoxM2P44I1TYbkW+G8QoZlQEpXBGGEEEyRRJBFcRrlaJVK3lGiQVoFWgCBgGhgBXebVCyjKtEiozhqjwyDLCGBGBy3TC/o4JQgzJgGWgVSBlQBWQJUAyYAkkiVUlXMVIpohwxGoNwkdaLf9vf8v8H6vBfA19/mowX0P/njrCzie4Siw+Gx0Z3bZt2+WXXz5jxozvfOc7W7ZsSafTMOH3rM8RQsjg4KDdbg+Hw4JIJhtm6uRBCDGbzffff/9pp502a9ase++9t6en5zM8N8nO53Q6w+FwtVqt3+8xxrIsS1WJIAyVMneYh3dv7Vvy+sYXn7/r2mtPmDLl9BNPuPvO33crekYyY5gDZpwylslkbDabx+MZGRmZjDh18hNIVCgUrBarVq0ZHR5BMhKdAgBKaSaTWbJkycUXX3z00UdffvnlL7/8cl9fXzqdnuxzFG2TZZlSwhgvlSomk0WvN0SjUUmSaieEM8oZYZQQzCkGgvBYOtLX1/XOe4FPd0tOF8/n/R7PO++++41vfOPoo4++5JJLVq5cGY1GAaDOfH6/X4DXEdhKCBkZGTGbzTqdLpfLTebaI/YcHR01Go1WqzWVSv1d5mOUAgCS5a1bt15//fVHHXXUxRdf/MqrrwwNDVFCxNpEuSohSQKpAk7T6MYP2558cHD3VhhJApIYxliSERKAxjEl+Xw+Eono9cb9+w/s2rXHZLQNpUarVbkeyUGpKPrCYGI9n93+9+18dVOlskcRCgSHh4Z0Ot0NN9zQ1NR08sknv/XWW5FoVCxdI4QRhK1mS5+yLxZLlCsS40ApFrYvSikFVuBVTzW8omPNixsWamPmDM5hoJQTzhgwXv95UEelidQ9pH7dGaGMUEopIQwRKlMiU4IYoZxwTjgReRurRJYoQZQgTJBE5SqrVnlVBlnmEmISYTKiVUwkJiJ9aphGGCO17IqcMuAisoowihiWGKqAVIZqCcpFXiyxUoWWZS4hKiEkEYQIIgTVHOgTqFyb7F/E+1qD+Rr6/NVgvob+PTX517+4sVGRPwPAbrM999xzp5566imnnDJnzhyTyfSPDhKLxVwu14RZ6++rUCg0Nzf/+Mc/njVr1te+9rWPPvooFov97W6MsWg06vV6o9GoAK8jmgoAgBD4XMP7d3Utfv3N+++75uuXzT7qqOt+8uO3Fi/S6LRWpzMYjY2XSoSxfD7vcrl8Pr+g1X+karVqt9m0ak1mNC3AQnyQLMtKpfL2228/5phjzjrrrPvvv3/37t0mkymdTk/+fqjbSoWQTGxWh9FoisViR3RhckehWEhptN3L3vNu2yl5fMC5xWx++plnZs+ePWPGjGuuuWbz5s0ejyeXyxWLRbfbPTAwUF8xeYQ455lMxmq1ivV8/6SnmUzGbDbbbLbh4eF/tA8jNBwafOrJJ88555ypU6fefffdhw4dEqcFoBZYwSkDgsDvHN+2tvOZP8ebd8LYCBBSz/Q9+dtTluXh4VGNZmDf3gOKHpXRYPH7g+n0mCzjIz46Hkv2KtUulyebzf3DLqQzmn51PBKzWaxLliy54IILpk2bdt1113V1d01ORUIxsVttmn51KjUsI3EVOAAFqHWkDHIAJ97vWv/SxjcOM189hrgW/XLY4EcIwYTUWZ9PYj5KOabCt1tjPsYoI5jKEpVlhhDHCMsykmVMZEwRIrKMJUxkQjCjiFJMMSYYU0wYJYxSRgXw1SObWS1lJKWEEsSQxKUKq5ZZpcrKEq0gWiVMolSmBFFMKKYEU4SpcEWziXiQBvM11FBNDeZr6P/v+ju5uXgtKfNh1dZXUUYQbtm//4Ybbpg+ffrFF1+8bNmyYDBICKlUKtVqtVKpiAeSJJUrZX/AbzabvT7f2NiYLMvVarVcLpdKpXK5XC6Xq9Uqxtjtdi9ZsuTss88+9thjr7322kOHDmUyGYxxZULlclmSpGKx6Pf7bTabz+fL5/OSJFUmqVQuVyoVKZeV3Hbfp1s2Pffkf/30qotPP+2M449//OE/Ne/dY7ZYupW9Xcpes8ORHBpKJOJms9nhcMTjcdFa8UFCxWJRHHZsbMyg1yt7FNFwpP6hjLFYLPbWW29dcsklTU1N11xzzbJlyzQajWAv0btaq0ol0c1KpSJV5Xy2YBgwqvs1Xq83l8vJslyuVsrVSqlaKVbKxVK5XCpVCzkyOhJT9nYsWmJdu3HcYJbzhd27dt9yyy1NTU1nnXX2fff9sbm5WaVSGQwGn8+n1+s1Gk0gEMhms7Is1z+xWq2KPxOJhE6nUyqVQ0NDomGTmyf2xxgnEgmtVjswMDA4OChOSP1qinNCCR0ZGt67Z+/VV109bdq0M84448033/T6fJIkIUmulMrlQrFULFVKZVzIgdOU3ry685lHBndtpYmonM9LpXKlVC6Xq6VypVgplSplSZaqVWl8PGex2NtauxQ9qp6eXoWi12AwDQ5GctlCuVytVmVJQhizYCDceajHZLIkkykxkCa3rVKpIISSyaS6X+12unZs3/HLX/5yxowZZ5x++lNPPWV3OhhAoVgulsvlSjmfzRkH9EqFMhgMZ7P5qiSVysVSOV+u5CuVYlkqp6WsvRB4t23VvPWva2OmI5nvM9PksDX0M8Y/yhgVFMgJ54jROvNRxighFMkMYY4JxxhLMpYRI5gRSjBBskQRZpiKZximGGGKKaOMcU4ZpQzXMxjW8u3UXMmEMIyYLFGpSqsykxCTMJVJffkepeLNiFBEJorrAAAA41/I+1qD+Rr6/NVgvob+9frvVlH7f3doNpGJ//BTdOLuVvdWTSxKI6lU6p133hFGlKuuumrz5s02m21wcNDtdnu9Xq/X63a7fT5fIBjw+n39GnVnV5dKpbLb7YFAwPtZBYPBSCSyc+fOO++8c/r06aeeeuqdd97Z09MTDAZDoZDP5xO7uVwuv9/v9XpVKlV3d7dKpXI6neJVn8/n9/t9Pp/T7fJ53FGXI65TdX204rnbfvX1008+YdrRl331omVvLdbrtF6vt6tbsXX7zvWfbG7v7OxT9R061K5UKk0mUyAQCAQC9Y/zeDyiCz6fz+l0Hjp0aN++fRqNxuFwBIPBcDgcCoVETr7jjjtu9uzZf/7zn7dt26ZSqdra2tRqtcfj8Xg8om31Fno8Hp/P73F5D7V3Hmw52NfX53Q6A8GgL+D3BPxuv9/l8ztcLrfDHrBZkxazfffuvS/O1614P9LWETQY5j711PnnX9DU1HTVVdcsXfpOf3//gQMHNm/evHv37t27dx84cECr1Xq9XnEV6o0XnTKbze3t7c3NzWazud5BIZfL5XQ63W53OBy2WCxtbW3t7e0ajab+XnEo8a5Ualip7PvLX54444wzpk2b9qMf/WjdunUul8vj8fi9Pp/b43a6XG5vyOfP+Nz5nrbBD5a2Pv6Qee1HSf1A3O0OuT1el9vr9fv8AV/A7/Z5fD6/zxuw2519vepDHT1Gg7W/X9vScmDz5q3N+w5oNQanw+v3DYaCkVg0NaAz7d7V3NHRaTJZQqGw1+sTJ9nlcrnd7kAgEAqFbDZbZ2fn/v37n3766dNOO62pqekb3/jGihUrBgz6wXDY7fG5vV6vz+t1ezo7Ovbtbe5X6Rx2t8/nd7mdLo/d43F4vW7foN8acXX4+hZsffupj1/WRE0ZkseTcrUcMSknz6TDd4famj7MOKPAMWeIUcQo5kwkmqaUCoet8NNSseBAlKfBhGPGMaOYMMIYEWQHjIkaaSJDNiaMEFbzudfMisKbzChmBHEkgyxzWWYIU0QoJrWYD445iCgOmTLMgdZKrx1hgf1iqMF8DX3+ajBfQ/96/V9nPsY/U2mNEDIRZ0q0Wu1DDz00a9asL3/5y3PmzFEoFHa73W636/V6k8lkNpvFvxaLxWQxdyt7WtvbOrs6dTqdxWIRL4l9bDab3W7XarXz5s279NJLm5qavve97y1cuHBgYMDtdlutVqvVarFYxM5Wq9VkMnV3d7e3t3d1dQ0MDNQPZTabTRbzgNFgtZi8VpO7r/uTxa/d9oPvnTK16csnn/i7396+Z+cOt91mt9t0AwPdCuXBQx09vYrOrkO793y6Y+eOlpYWrVZrtVodDofdbheNtFgsNpvNarXq9frW1tY9e/cqlUq9Xm+z2Vwu16FDh+bPn3/eeedNnTr10ksvff/997u6uhQKxf79+3t6esyflcViEb2wWqwmg7n1QFvzvv2dnZ0DAwMWi8VstZisFoPVqjdb9EajSa93DmgHtRrjtm27n39hYMX7zp2ftm/ZcvP11888duZJJ530yCOPHjzYZrVatVptd3d3T0/P/v37t23btmXLlgMHDmg0GpvNJjoiTqDZbNZoNAcPHty3b59WqxVNMhqNRqPRZDIZjUaDwWA0Gh0Oh9jtwIEDCoVCnPD69RKHMhrNK1b89fvf/4+mpqYzzjjj8ccfb21tdblcJpPJbDJbTGaz0WQwmh0Wa8pqSrfu9S1fdPDxh7QfrPAregImk8tssZjMZrPNbLWabRaTxWyx2sxmq1Y70NHedaClXac1GvTm/n5NZ2d3T09vn1LT1tq5b+/Blv1tOq1Rqejfu6elre2QRqOz251Go0kMIYPBYDAYLBaLw+EwmUytra0LFy68+uqrp0yZcvrpp99zzz3t7e0Wq8VqtxuMZr3RZDKZLSZz64GDe3btUfSoBnRGk8msN+qN5gGzWW8xm8wOc79Tt9vUOm/Dm099vEAXt4zTwj9hPmEQF3NmQoxzWouuFYs1OcOcI84R45gD4QL7uKhByChnFDjjjAKjnJB6eG7tJcomNs4IpxgI5rhWFIRzzhgnlBHKKGOUM8YJY5gTxJHMkcwR4phwMtESjhkgxmXGEeOiTGKD+Rpq6LAazNfQv17/Cuab7NVFCIlMJYVCYf369ddcc41AtMWLF3s8nnA4LDLnBQKBYDAYCAT8fr8/EPAF/Dr9gLJXqVarHQ6HMB35/X5hmYtGoz6fr7W19Te/+c2sWbNmz559//33d3R0hEKhaDQqDlWXMPsNDAz09vaqVCqHw+H3+yc+yO8LBjw+b2gwGB0MOLV977409/tfOff4qUf9ryu+u3LlcrvVkkrEggFfOBIOx6LB8KAv6NObBloO7t+ydcvOHTt7enqMRqPb7RaNDwQCg4ODwp7ndrsVCkVbW5ter3e73aFQKBQKbdiw4ZZbbpk6deqJJ554xx139PX1uVwulUrV3t6u1WrrLQ9MaKILgz6PX9Gt7Gg/1N/f73I6A8GAPxjwBQPeYNATCHr9/qDfF/W6h5125759La+8Zluz1vDJJ8sXLLjsoq9Onz7tyiuvXLdu/eBgOBaLJRKJWCw2ODioUql27ty5fv36HTt2dHZ2mkwmYRYNhUKDg4PCG97T09Pe3i5MrbWT9lkNDg5aLJbu7m7B0+Lc1i9lOBweHBzs6Dj05z8/Onv2iU1NTd///vc3bdrkdDrj8bjf7w/4/EF/IOgPeH2BQX8gE/DllR3hj97teOph85oPEwPahM8bDQZDgWAgGPIHg4FgIBAKBkMhvz9otTp6unvb27qsFmcwGI5GY+FwdDAUcbl8ip6+Pbv379i+u/OQoqO9u2V/m1LZZ7M7wuGIaKHooNfr9fv9kUjE7XY3Nzf//ve/P/3006dMmXLDDTesXr16cHAwGov5g0GP1+/x+n2+gN/r6+nqPthy0KA3u1xevz/g9Xv8AU8g6AkGfL6Q3xxytHl6X9m+9Lk1r+kSljFaqMftHsF8Api4WAkxUaSDMcYZZcLyNhFdizkgDohxxAFzIAwI47RWyA3qG2Wc0Ili1ISzCdoT+2NGMScYCOKYsFpZEM6K4YmIAAAgAElEQVQ4J2IFIeMEGK0VrKslheYEAyFQawZljFJhRuSkVl+HN5ivoYYOq8F8Df0b6oiVfJIkiQeBQOCJJ54455xzjjrqqFtuuWXz5s2pVKpYLIqEefyzKX8ppfFEQrBUsViEicBekUMOALLZ7KeffnrVVVeJFC2rVq3K5/N0Ijfe5GVSAIAQisfjTqfT5XIVCoXJ4bGUMUQwA46R5LNZFjz95Nknn/jl00558ME5dqetKpUBGEYSoUTc9gjQTC5jsZm7urs6Ojr6+/uFh3d8fFxke673RZIkp9Op0WjEsj/OeaFQWLly5eWXXy6od+XKldlsNpfL2e12jUYTDocnN2yyAECSsN3m1OsNwWCwWq0CAGUMMyozKlNWS+dBERRzI3pd74qVwV2f9q1d8/Dvf3/K7Nmnn376iy++6HQ6AYBOlL+TZdnn8/X19fX19alUqv7+frVa7Xa70+l0PXX2+Pi41WrVaDTj4+OfiS39bNtGRkaE/S8Wix0RegwAhJA9e/bceuutRx015Zhjjvnd735nMpnq9fQm3JSMYEIx5lIFgq7xXZt6nv9LdM82GEowVGUThd7oROUMxjnBZHws73R49QPm0ZFxWcacc5ERkBBaKlVisaTZZFf1aQ8e6Njf3GoyWUWulvpIE0Zo8YNkZGRk27ZtP/jBD0S47ptvvhkMBhljHDimlNRcoEySJKvFolb1i3q7nPOJuF2ZUkwYLbCKT47+tXP9ixveVEdNIzgn/wPmO+KHWP3uUJ8JNdLiDLOakQ8xjiYeYw4EgPK6GY9TzsSyCsaBMiAcMIe6axhNYj7Ka2NAmO8IogxRjlitql7NRMgY8ImULoyKmjC0NmXqgfOTW/7FUoP5Gvr81WC+hr4oqo/MCVqDSdvf1+T3Th7qk28GIsMcAORyudbW1muuuWbmzJmnn37Go48++umnnxoMBpGNpVAoTI5RBQDgkEwmBfOJXC0waUIBgN/vnzdv3nnnnXfMMcf8+te/bm1tPfIIk8QYSyaTTqfT6XTWjzbxOUBBlPQofrpl8603XH/8jKnf++633162ZDQzItYsUYoYp3zCpJkrFzw+l8lsctgdkUjE5XIJR6fH4xkeHkb12m6EeL1enU4nIm0ZYy6X6+GHHz7ppJNmzpx53333abVakcbPZrNptdpoNPpPvh8o5U6n22g0h8NhhGoVQUTIKGKccuElJFAtZmxm9ccfqT54f8UTf/n+RV89YdaxV199VWtray6XE6dicvME5yUSiWQy6XA4DAaDyWTy+Xyjo6MiysHlcmk0mrGxsX9yejOZjPD2xuPxyd949VcXLFhw0UUXNTU1fec733nzzTcDgYBIWFi7AAyAiapuFLAMIU9216aeuY/F9+2A0SEgSAASn6jkXAsY5ZDLlgTzjWVyokjdxE8G4BwkCY+P5RPxYY3a8OnOvS0trSaTJZMZEyRaHxgCcIPB4IIFC84666wZM2Zcd9117e3ttZyCwCnndVM2pdRutalV/cnk0EQRP1aDK844QAVQkCQ/6N7w4sY31THBfFyYyjj7zJQRFrLJzxwekJwROpFCDzhhnDAgMMF8HBAHUZaN8PrGCWeE8/ozok2YM8yZSKuHBPMBruV/ZoxRTgkniFLEOK6laa4l0q4Vy54APsZYzbR4ONV2g/kaaugzajBfQ18IHTFQP8t8/1D199ZvAEeM88lpe/1+/+LFi88+++wZM2b86EdXLlu2rKOjQ6VS9fX16XQ6t9s9NDRULBZlWa7nt4vH4w6Hw+v15vN5mLg9i6MVCoUDBw5cd911xx9//Jlnnvn0008LfhIfLxak1205ACDKdVgsFqvVOlFSQtzFqMhjQSiJhMPPPvHEV889Z9aMqXf+/o7m/fsq1TIDTJmESAUThBiVGSXAs4W8x+dxuV3xeFySpKGhIavV2tPTo1AojEZjJBLJ5XKyLEnVqsfj0Wq1wWBQluVsNrtx48Yrr7zy6KOP/vrXv75ixYqxsTEAyGQyFotFo9EMDg7WS5/RSSKEcA4IU4fDpTcYA4FApVLhIoU1JYiQCsISxpgiSqq8ms+4rKrVH61+8vE7f/iDE6cc9ZVzz37qqSdjsVjd5ClOo6jDoVarI5GIWHA5MjLicDj6+/uVSqWoejc0NGSxWPr7+0dH0/XkgvWExqK2Ckzk59Pr9ZFIRBy8zvqlUqmvr+/GG2+cOXPmSSed9NBDD+3duzcQCBSLxYnuUZE8DssYywikCvgd4zvWdz/3aHTPdhhOglQFSkS+H8woYRRTwoFTysYyOZvVpdMa0+kxjCnngBBCCE/OHsco+HyDe/e0bNu2s62tw2ZzxGKxbDZbrVbFqRDn/NChQyJc9/zzz3/99dcHBwfFsEEYyQTLjAtQwljk5+uNRuPlapUBJwRhImEiEUIIZwWoeqXIykNrXtiwUB0zj+K8sPMJa9kRM479PZcoA044w5QQRmvGNgaUAwXAXPhVJzgP6mwn8I4iTjFnmPMJ2hN/MswpZlSkcMRAauY8kR6HMoJEChdez9nMJpmbJ644FXvzmmGWcj6J+dgX777WYL6GPn81mK+h//maTG9HuJz+iVWv/ucRwDdZdQcQpbSjo+P222+fOfPYs84685FHHm5u3uPzeZPJVCQSsVqtPQpFr6rParMmk0nh9eOcJxIJp9N5BPOJj3a73YsWLTr33HNPPvnkq6++euXKlQ6HA8myWGTEJpiv3lSMcTgcFgEW2WyW1CowUMwIoRQAqpXKgFpz88+uP2H69LNPO2Xx66953S4AxjjGtEqYjBlBjMqcMoB8Ie92u+12eywWE8eXJCmVStnt1r4+ZXd3p8moj8cipWLe7Xap1Wqfz1cul30+35w5c0455ZRjjz32gQce6O3tFSdQVO8VzFdPvFdnbgAQ2IowtTtcAwMGcTTxPMEYESI8i4hiQquAy1mfs+vj9x+/4bpvzD5uVlPTTTdcv3nLJ/WzWqdhWZbdbrdGowmFQuKAnHOEkGiPWq3u7e3VaDQ9PT39/f3j4zlBLBiTOpTXawen02mTySTSzQhEqDPf4ODgokWLzjnnnBkzZlx77bWrV682GAxut1skeRZIKxK+ETxRe83vyO7c0PP8X6J7t8NQAqQqUAqUMQbCsYsp4ZxTQsfHc3abe0BnymTGESaM8QkirZ090eZkcljVp1Uq+/pU/Wq1VqFQGgyGaDQqiotwzmOx2KJFi0S47vXXX69SqUS5P4QQJhhRUU+XEcYJwjazpVfZW6vDAYdrrzHGKPACr7jKg++1rZq3/nV1zDR6hG/3/+nrX1idhUNW2N3qHl4GXHhyhfeW8cPxGYwDFlXaGMK1Ym71nCxk0p+U1BCQ11zDwOlEynRxFRimtF4KjooMLfRwhDDFjMqUyIQgxgjnlHNRePeLd19rMF9Dn78azNfQ/3DVBiSvOZsmMV/dk/lPRiwXZr4jRvVhcx9jAEApjcViy5Ytu+SSS6ZPn3HllT9cterDvj5FKBQYGxsrlUqZTMbn95ssZp1+wGAwiNX9+Xw+Go16PJ5gMDhRJaI2gwghzc3Nv/3tb2fOnHn55ZfPnTv3wIGDgUCwWCxyxoEBozVDxd8yn9lsqi1N4yIbbc1wGItE17z/wbcv/OoJTU0//Pql29evzQwlARhnCBMJMyRTLDOKOGMA2VzO4XBYrdZYLCq6zBhDSM7lstFoxGo1Gwx6s8lot9sUPT09PT2RSDg8OLht27Zvf/vbM2bMuOyyy9asWVPPHZ1Op202W309H4CAlcNfHeJJGRO706nVDbjdbkEkjFGR0VemVKJEpojQKnB5xGvfvuSNW7516RlNTV86/rhnn3xcr9fVl+jVTYkIIbfbrVarQ6GQOCCfqICSy+UikYho1cGDB1taWpxOdzo9htBhr+jfMp9er49GI4yxWuYPSmVZPnDgwC9/+ctp06ZdcMEFr732mkLR43a7nU7n+Ph4jT5rcaMUE0IoBlSBsCe7d4ti3l8ie7ZCKg5IAko5YYwBY1yYZjkApXQ8m7XbnQM6QyaTRQhPynMHlHI6MTDj8aRSqTIazcFgKJFImkym/v5+nU4nCofkcrm9e/fedtttU6ZMOfvss+bOnTs8PEwIYZRijDAlmFGZMplxwjiRkdVk6VX0RcLxckXiABgjQiTKZMYoBV6EqleKLG9fPW/da/219XyUCDATzPcPplT9F5cAPpkSUeSMMPHzhdWzVn8mboOKnjJCKaJYZghRmYi8ehwxjhnHtFZjF7OJMruYc8QAcSCcEUYxIZQQVl+0WMPFCYMfpQL4KEWUyaxec5eRmqVSEOgXTQ3ma+jzV4P5GvqfrMnjsx6CV9s45ZyAyMBVrx7AWa2yei0RK5uoQDB5cXqd92qjXZZlhUJx7733zpo169RTT7333nsViu6BAa3H485kMqwWoCANjwx7vF69Xt+nUg3o9T6f32a3W61W4QcEqNlsCCXDwyMLF75x2WWXzZgx47e//e327du1Wn0oFP7f7L13lBz1lfc9ygmMEEmABAZ78drGa4wxmBzXrBM2YNjFGLwmGBAZhJAQiCwQIIEkJBEUUc6jGU2e6ZxzzmF6elJP51hVv3SfP6q7NSS/u3vYFz3P6e/pw2laNVXVXdVVn773fu9NpzOUUmBQL0iqv0GMcTTabzKZDAZjKpUi1dli1aAQoUzWJ3noL/ecO2vWOVOm3H39dZKD+0rJUaCIEYFgHhHEY8RjLBBGAdKZrM1mt1gs/f2xesRLfPuEkHQ6GQ6HrVarUqlqbm5ua2sLBAKdXV1PPPHEiSeeOGfOKXfddZfRaKwPFxkbGxN9EiLzjb9W1MOlACBgweFyaHXaGvMx8V6OMOYJ5jDisYAIB4CCNsOKZ5/8+by5p05o+uVPf7Lpk4+Gh4dEPhOHuWGMKWUYY4/Ho1KpgsGgyHx1fwwAiAE/r9fb1dW5Z8+enp4+m905NDRSqVTG581JbfZajfli4prFkyoUCr322utnnXXWlClTfvPb30okUrfb43Z7HA5HKp2u1oWJwEKIgDEiCFAJBvyZ1t19Sx4LHdhOBvsBicxHquBDKaaiU4dkMhm73aHR6JLJtCCgccFdEC0H4jkTifT39PRZrfZUKg2MjYyMOJ1OrVarVCrFnjILFy78/ve/39TUdPPN/7Zr1y6EEKXVYc2YEERFxmGEAeIFi8kikyhi/UPlilBnPkx4gglhrAicXxhY07Xx+U2vKb/s4fgvMB9mVKjO3qgy37g0qzhTbhz2ESaOZsYEI4IFKqAa89X8HgKlSOy8XP28GcW1f8O1uCmpkaPI36xqlhGf1JiPCqS6WkQZYqz2xa9HpP+vUoP5Gvrm1WC+ho5HsVpyqHrFrnIeAaj2/acIU55SnlGBUUQJFu8ElIp5IrEGDhOGKBMYFRjFrOobJIRicd4pIpgwCgD5fP6jDR9dccUVTU1NF1988fLly10up16vt9tsY6MJJCCoJYgRwrl80R8IabT63j7pkZajnZ3dNrsjk80DVEMJxWJJKlPcetufZs46ce7cs5YsWapSaZQqndcXTGey9VRy/fZfz0jGYnGj0azV6pPJNCFiZRsWGWI0kVi3evUlP/jB2U1Nl8+Zs+yO283NB7mROGAeME+xgCkRMBEQERBhDHK5gsvltlrt/f0D4qcotsnAtdp4QlmxVIkNDEqk8sPNLX0S2fK3Vlx99bVNTRMvueQXa9asSafTUEvaisynVCpDoZCYvB5fRkkppRQDMIwFt8duMGp9Pk+5XAIgCFcQ4RAREMGcwHOIF5hAqKBVSB78jzvnnXTi/FNOfviB+zVqFa5V4IkYQ2m1DCsQCOj1+lAoVHdG162s4vNCoWCz2Y62tXX39HX3SGRyhdvtHh0d5Xle9FKI+DWWSJhMJp3eGO2PYcIQpgCACWlr77j9T3dMmDBp/vxzX3zp5XQmFxsYtNmdNpsjnc4SCghX07sIIQGjOvOlW3b1LF7g37dNGIiCwFVbz9VYE2MspvozmYzValepNIlEUhBQ/XoLIMbAqvN2Y7EBsUJxZHgYKGOU8byQyeSi0Zharf3444+vvPKKSZMmTZ8+c9GixTabXVyDIGBBwAhXbbOEAWXA88hisipkqsH4KFdBrD5vV0ytM1qAio+Pre7atHjzG7Xc7lf05/sHEt2yYseVum32S8xX+1VAgRFxwob4lcTHjNBMzL0SRqsxz+paajliUusMKDIfiJ0B64RZDSqKf4YZI+Jqq+tktV+DX766fMWcvONRDeZr6JtXg/kaOh41rq1elSyAEWACJRzBHEYcFQRaxqRISIniCkU8RgJCAkI8IrwgjtwkiBAxqcgRJBABE4RIrbZJIAJPBAKUAYvFYs8999y55547ceLEP//5z0eOHBkdHTUYjSajKTEyingBxtUUEgr5Qik+OOxweXok0iOtbZ1dvXaHe2Q0VSrzADCaSH64bsNP/uWiiZOmXPbLKzdv3hYK9avUBpfbl0ylCfkc81HKRDsnQjgeHzIYzGq1NpFIityDBAwAPC/IFIoH//a3udOn/3TG9Pt++pOtjy3wtzbzg1HAFSACIxgTighFmCJEAKCQL7rdXovFFg73Y8IoA0IAEyZgKhBKam+kUCy7vf7O3r7Pdu66+y/3nnnWvKamCbfc8oe2trbxA3MTiYTFYpHJZIFAACFUu7vXiqUYoxQDUIQqTqdFp1d7ve5yuQCAEakIpIIIjzHiBR5RjIGOpZPbP9t65SUXf2fKpJ9f+ONPP/5ITECzYxV4VS8BIcTr9Yqz18TsORvXRlvct3K57HA4JBKJ1xfw+gIms1WlUhn0eq/XOzQynC8VEMEAkEqlTCaTRqsPhaMCIiKdJ5Kp5W+t+NGPf9LU1HTtdTds37GbUBgYGjZZbWabPVVlvmogCWOMCMYUAy5D3Jdu3dm9ZIFv/zYhHgGBA4IZEijGNVMLEZkvm83abDalUjUykuB5oYY1rJb3rDp4YrGYTCYzm03DQ8PVnw4MCGGMgclkXrhw4VlnndXU1HTBBf+8du26cDgqCEisBSSEYcIQYQKutkHheWQxWxUyVXxgpFzmKQVCMKE8ITzBiDBaAM7Hxz7o3PT8ptfVA5YEzv0D5vvK24HITHRc6P3zOuasGvddZkz02AI5xmRVLKPA2Oe/7LUmmse2RVntd+Ax1csGGa2vkzIyfhOMUfYFjSsKOc7VYL6Gvnk1mK+h41G1BNP4+whmlMOogoQKEjjMC6SISA7jHEElKlSQwAl8hefLAioLuCJgDmOBVJOKFSRwiBcw4jHmMKkgUuFxhSM8ABQKBblc/oc//GH27Nlz5859++23PR5PoVAwGAw6nW50eERkvlqikBIRRxhkCkWb293Z23focGtvn9xqc8cGhvMFzmiyPfj3R04//cyTZs958O8L5ApNMpVTawx2h2s0kSSEMgY1wyslhGJMGQOESDw+ZDSa1WrNyEiC5xHGlGAKDMaSqffXrL7iskvnNDX9x4//efWdt3ctezHSergS8QMqA0GUEDyuHh4Aivmix+Mzma2BUFjAhDAQ/5XHlMOEJxQRRihgwoZGE31yxevL3/7FZZdPnTbj1NPOePTRx1QqldhKUIQv0bc7nvnEWJsY3gNghGAAwqOSzW5SaxRut7NUygEgzDiBVBDmMBYEJFAARKnRbF60aOFZp845/Tsn/Pn2W/U6TbFYgM/xXPU6hDF2Op0ymUycQQzwueAiABBC8vm81WqVy+WZbK7CCSOjCZPJpJDLlUql2WIJhkPJdApjnEgkTCazWqMLBMO8gAGgWKqoNbrb/3Tnd046edYJ33niyad1eiMDiA0OGa02s92RTGfFj6ieJkYEY4IAlyHuTR/d0bVkge/AVjQYBoEDjBgvUHzMywzAKMW5XM5mtSrkiuGhEZ4TarhfjYfVma+/v18qlZrMppHhEWAglqmJX4XeXsnvfve7WbNmnXLKqXfc8e+7du11u73xgaFstsDziNSOo4AIJoxQ4HlktdiUcvVAbLhU4ihlhCBMeIw5gnnCSAE4Hxd7v2Pjok2va+KWsf8R833h8aW/+qqlAQAYBVKdjjH+Uc8pf9U1oO4dZuNic7WrQrXBOojRURCLCQmDr2e+GvYd//e5BvM19M2rwXwNfes6FhL4/CvjLtFAKcOYIkR4TCoIVfgyj/KIZCnNU1IimCdYwEIFCUWMykgoI6FMMEcxz5BIfgLBAsYcpmXMigIpCqSMKQKAcDi8atWq888//4QTTrjppps6OztzuVwmk1Gr1RqNZnh4WHR3Ynzsfo4pQYSUeCEyEDfbHWq9Sa0zq3VmuVonUag/WLv+55f88sQTT77oZ7/Yum3nQHwkmyup1HqzxT48MioSHiFEHCyKcb1XC4nHh0wmi1arF70I1SI5QbDb7X/5673zzjj9/BNnrbv/b8rXX1O9+Xrg4J6czwGoAkggCOMqQzBCGDAo5Ioej89ksQTCIYEQAoDosTmkPKECEdNsbCA+fOhw6z333nfG3HnTZ5zw69/87v3Vq2UKmUan9QcC2UwWADKZjNPpVCqVwWCwnlStNUCuWiYBiIDKNrtJrVa4XI5iKQeAMeMEWhZwWRA4MTJXKJU3btp84/XXz5o48Zqf/+zDd1ekx0aBUTbuE8Y16EMIOZ1OqVTq8XjEOF89eVr3yuTzebPZ3NvbOzw8IvJouVweHR31+XwajUYqlao16mg0GgqFTCaTVqsPhCMcJgAQCEZXvLPyu+d9b/KUaZf98op9+w9mcwXKIDY4YnG4LQ53MpvDDHCNzAghvCDwiANUhLg3fXRn55IF3v1b+XiI8RXABARM8bGFgTGKSS6TtZjMMol0eHBI4AUAcaBstUMQrbmIotFoX1+fyWQaGRkBABHcKaWBQGjZsldOO+2ME074zvXX3/Th2o9ajrT39kh7e6Rmk30gNlSp8JQCZSAgwot5XkQcdpdaqY31D5XLPGOAkIBwBYm/fBjKQ8VTjr3fvmnRJrFXy387t/t1X+FvSl++JtSf/+O/+n9MDeZr6JvXF75jDeZr6FvXl6/mlDKMKBIYJgwDIACeEp5UBFIgtIBJhRBECWGMMMCUIoIFLPBI4AlCDNfTOIwwLNAKTwo8KSBaIYwAgEqlfuCBB2bMmHHmmWc+++yzgUCAMZZMJtVqtVarHR4eFhu8jcvGisWClEekf3DY6vKY7a5QND4wnHAHwrv3H/rr/X8/afapp5w699/vusdotnOI5UucUqUzmW1DwwmMq7BCCBMtjeJdH2MyEBs06M1qlW5sLC3UzAqpVPLQ4UOXXHbpd2bOuOqC7ytWvRfbvFHx6jLP7s8ybhsgDpBAESbVCipGaZX5vF6/2WINhiNiKfv42fMcIUItf+rzhz5Yve5ffvrziZOmzZt/3vK3Vqi1ulAkotFpVWqVxWKJxWKRSMRut2u12kgkKtbziSVr1XJEigkRACjGvNNt02hVTqejUMwxwJjxiJYFXEaIBwCEsM8ffPyxJ86de+aJTU0P3XmHvK2ViCQ0bnBC/QnG2OVyyeXy8cxHxnlfKaWlUslms0kkkqGhoXqvaYRQLpcbGBgQW7oYDAaFQtHR2SmVKcLRmJhQ7Ojs/f0tt02aPO2MuWc98+xzTpcXAETmM9vdJptzLJPDAEjs+EYoIYRHSEA84BLEvanWHR1LFnj3bxPiESZw4gQxRqBe3QYMKKb5bM5iMsv6JCM15hNTuriWwxavt/39/RKJxGKxJBIJABDT/RiT/fsP/vrXv50wYdJFF128ZMmLfb1yjdqg15lNRrtSoVOr9C6XZ3hktFTm6h1SECI2q10pV8X6hyoVAQCw2MiF8FgQMMUFqHjLAx90bH5+0xtf4eH4Jr62X9dG83NDfMc/6q99zQ58gf+OIWDNyP//pBrM19A3rwbzNXS86SuAD1MkMF6AigBFgeUEmkOshBFHOIFWEBUQoQKBCoKSQEsc5gQqIMrzWBAYQsAJpMzhMoc5wjiCKrjEoQJmAqE0lyts2/rZ1VdfPXXKlMsuu2zbtm1iDnFsbEyn0xkMhpGRkTrziUZbShmhlDCGMI0ODJntLovDnS2UASCZya/d8MkVV13XNGHyD3/4kxeXvRbqj/MExjJ5hVJrMtuHhscwYZQyhLBY6i7e6KDKfMN6rVmp0I4lUghVoczhcLzyyiunnzn39DmzH/zjLbHDhzL790mWLnbv2Jpx2wBzgBHDhLBq1bz4V8V8ye8PWqz2YDiKqNgstzojoR7nE7/nSpV2waNPzpx10qTJ02+46eY+iaxQLAsIB0MhrU4rlUq1Wq1erxc9pJFIuO54rRl4KaUYEwTAMMUev0dv0Dudznw+xxjGlEe0gkgFYx4Akqn04cNHbrzuhhOams6ZOvW9Z56Omk2ARYcyrjuCWa38nxDi8/lUKpXX6x3PfHU3LmOsUqm4XC6lUjk8PCzO0BsfE0qn0z6fz2g0dnZ17j2wv629w+sPlnihf2Do7RUr559z/oSJk6++5rqDh5rTmRwcYz6XwWJPpLPiYAlMmWg+rfp2a/V8HUse8e7/TBjsB8RXp8kSYOOOAqOskMvbLFaFTD4yVA0Yi21u6vAq7mosFpPL5TabTWQ+UaOjY4sWLT7nnO9OmjT1/vsfPHiw2WH3OOyecCiWTuUcdo9MqpRK5FarfWBgqFiqCIgQygQBW8xWuVRZZz5CBQYCY5ggTBktAuetxFd3blm8Zfk3yHwNfeNqMF9D37wazNfQt6bPF+2Nf0W05okvEAoIAyJQFmA0w1zRvMGfdA7khnJcEZEKZTywMoNMBQKDRYtvzBPOjWZwhUAZQQVBusBcgYTOErW4BhM5WibAEVTkS2Jpu9Vie/LxJ0879dR5Z5/5yCMPmS0WscHb2NiY0Wi0WCz10a51y4XouqAMMIH++LDZ7jLZnJlCGTMIhvoXPrfk/O//YNZJc373h9s2fLrZYLEHo9hQoaYAACAASURBVAMuX1Cm0FiszuGRpMh5taxu1eEIAISw4aGEyWhXq/SJkTGKKTAolSq7du258cabJk+beunPfrr9/ZVFgz51pFn64hLvrq05rw1IGQjPMBIn7YqeRgAoFyvhcNRqc/iDYY4n4kSEceMQqgMS8mV+89YdN9x484QJU75/wY8WL10W7R8QDwLH85lMtr9/wGazSySSlpYjR4+2Op0OsXMy1OZZiZZW0RaCKPEGA0aLxeX25vN5QgmmAqY8oTwmPACz2+2LFz1//vz5JzY1XTNv3o6XXx6zWoHngRJCqtYQRmuhQ4wxxsFg0GAwjJ9o/AXmKxaL4qyO4eFhcVZHfRkxloYQKpVKPr+vo6tz/4FDMoXK4fFu+2zXLX+4feq0WWfPO/epp58NBMMcjwCAMogPJ2wur9nuGk1lBQoCZah2sBCmGGNAFYgHMkd3d73wqHf/NiEeBSwAZQyTWpyvehQYY4VCweVyabXakZERcZjb5+NhIL4yMDCgVqttNtvw8IjIgblc/ujR9iuuuKqpacKpp8xd9+FHTofXZnWZjPZoJA4AGNNkMuNx+7Uag1qtt9nd/bGhbK5YLnN2q0Ot1A7EhqvMRxBlAmOIIkwBSiD4uPiH3dte3LZCE7ck8DeQ223of0MN5mvom1eD+Rr61vTlIvA684m3f7GMjzCBQK5EPOHk/jbjG2sPLVy+7bV1+/d36139o1kEJYCBLOrRBT7Y3L74zW2vrty3o1lr8o0mijCQwirLwPqtHW+s2rVqw+E2qTMQzxQRKSOBAmTTue3bdtx0w02TJ0786b9c+Mory2w2WyQSCQQCZrO5s7Ozp6fHarUGg8FIJBKqKhwMhoPBcDAU9QeiWoO5SyLv6pN5AmGXN/DZZ7tuuOHmE74z57wLfvjEs4v2HW452tlztLPnUEvb/gPNnV19BqMlGAxHo7FIpD8cjgaD4UAgFAwGw+FIMBixmO19vfKO9h6LyRoN90fC/TKZ4vHHn5p75tnTZ8269fe/7duzK6uQ92/b0v7Mk8oPV/p6j44GXQNBbyjg8wUD/kAgEAgEg8FIOOp2eZVKdVd3n0Kp8fnDwUjMH4n5wv3eYNgTCHoCwVD/gD/cr9DoFzz21Lz55zU1Tb7qmhveX7ve4fZG+2OBQDAYDAYCQZfLazAYu7q69u7du337tra2o2az2efziZ9FNBqNRCKBYDAYCkVi/YFoVKZStXd190nkLpcnFA77g35fwBuOBgcGooGAZ9PGT667+uqTp02fP2XKXy6+eO+LL/o7OoY8nmjQ7w/4/H5/MBgMh0LhYCjoDwT9gVAopFQq29vblUql2+0Wy/KCNYXD4VAo5Ha7JRLJ0aNHLRaLz+cLBAJ+v9/v9wcCgVAoFK7JaDK1trXt3rP3wOHmPQcO3vfAQ+d+9/tNTRMvueSyFe+8FwiGQ+FoMBQJhqJag7lbIu/qkxmtTm8w4guF/YFQwB8KBsN+fygUCI4GvUW9vP+z9c1P36/YsDKgkg34vNFAMOjzB32hgD/o9/t9Pp+4XZfL1dfX19raajKZ/H5/JBIRdzsYDNbOqFAkEtHr9a2trT09PUajMRiMJBJjCoXyueeeP/30uRMnTLns0iv37D5gs7p6uqVdnb1arT4cjvb3DwQDYbvVpZBp2o52HTzU0tHZq9EaHA5Xd1dPW2uH1eIMBiKRSNTv9wYC3mDQF/QHQtGIc8DfG9S+unvVMxuWycL6ESHTiPMdn2owX0PfvBrM19C3pi/b5z7v1aUMMGGIQBlDIJbZ26J7ZPGaX/9l6dW3PXvTn59/4tX1uzrU0QwaKoPCkXxp5b5b73/96luevv725/7zmdVrdkht/ZzKld6wW/no0vX3PvrW3595/+V3d3TIbOmiIFAQEPW5g08/+ex55543edKk3/z65g8/XGs0GtVqtUQi6ejo2LNnz759+zo7O+VyuUqlUoiSK2QyhUyulMlVUqmytb3rQHPrgeZWiUK958Dhv93/0OlnnD156swbfvVva9d/LFVqmo927Nx7YNO2HZu2bN++fc/+A4fb2jr7+qRKhVql0igUKqlULpVK5XKFXK7q7uo7fKh1395DXR09apWmp6fvjTeW//LyKydNnvq9Cy5Y+NQTpo62ZHubZ/UHhx57uPWNZaqdm53yHr28Ty7r65NKJBKJVCqVyWQqhaqvR3LoUPPevQebj7TJ5GqZUiNVqPvkql6Zokci7e6TKrX6jh7JO6s++OUVV0+eMmP2yafdfe/ftu/ZJ1NpFCpVb2+vRCKRyxUqlUan00kkkkOHDm7evHHHju1HjrS0t7e3tbW1t7dLJBK5XC6Xy2UKuVKjkas1B4+07Nyz/8CBIxKJXKlSS+WyXmmvWqsymQwHD+z5+4N/O/3k2adNnXbNud9ddsstB154Qbt1q7W3VyOTSqUScW1KhVIhk8ulMoVMrlKpmpubd+7cefjw4b6+PrVarVAo5DK5TCaTy+XiAZFIJIcPH96zZ09XV5dUKpVKpX19fVKpVC6XK5VKuVwukUgUCkVPb8/hI0cOHDy8fdfuN1e8e9HFl06cNG3a9Fl/vPX2DR99otUb5Uq1VKaUKzQtbV17DzbvPdjc1tXbJ1dKlSqpeNBlColMoZLLXQrJYNsBz7oVexfc0/LWMsWB3fq+XpVUKuuVyPpkUolUIpH09vaKe9jT07Nv377t27d3dHTUTyS5XDzocplMJpVKVSpVe3v7jh07xPNNpdKo1dr33lt1+eVXTp06/dxzznvs0Sfb27rVKv2+vYf27z/Y2tomkcikUrlSqdZrTRq1obOzd8fOvTt27Tl46HB7R9fO7bs+27qjs71XJlMqFEqZTCKTSeQyqUwilakUXXrZTvWRpze8/MiqRb1+9TCfEhrMd1yqwXwNffNqMF9D35q+pmVC/YTEmAqE8RSyPLTJrIve+OTXf1ny4NItz61svWfRx7cuWP70W1uU3qzax2/YZ/vtvW/9acHqR17dec+ij397/1t3PbNuj2xgS6f31Y87Xl3f+s6nPSs2dD70zKqPt7XFRwsEIJcvdrb3Xnv1ddOmTDv91NMWPfdcd3d3KBTyer0Oh8NkMrW1tbW1tWm1WofD4fF4XKKcLofD4XS5XB6P0+VR6/Q9MnmXRC5Radd9sunKa66fMuOEU88464knn+7q7o3G4i5fwOb2aAym1rbO3XsObN++e++eg21Hu1RKrdPp9nr9Ho/P4XC53V6Xy6vVGtvbupsPH9XrjXa7s7298+677zlj7lnTps+8867/2LPjs1GHjVcqQh9taH32yb7333YePTjiskTcdo/L4XQ6HU6n0+l0uVx+r99uc8pkis7O3j6p0mxz2Rxuu8MlPhxOt9Pl8QZCbV3d9/394TPPnj916vRrr7thzboNZrvT7vE63W6no7oyt9vj9/ttNptcLj969KhMJjOZTDKZ7NChQzt27GhtbVWrVA6Hw+Fyurxem8vd1Sdpbe+USBR2u9vjDdgdLpvD5vN7PB7XunWr//XG66ZNnHDxed99+g+3HFy8WLpihW3XzpjJGHA5XC6ny+XyeL0ej8fhcDidTrfb7XG7pRJJS0uLRCIxWy1en9fpcrqcLpfL5XQ6PR6Px+Ox2+19fX0tLS1qtdput3s8Hmftc7Db7TabzeFwBPx+o8nU1dOtVKkPNbcsfnHZmfO/2zRxyvcu+NHCxUt37TvY1SfTm20uX9AbjGiNlm6JvKNHojWa7G6P0+tzub0up9vpdNpdLq/LOeSwFJXdsa0fHnnmQcnad5x9nWG7ze90uOx2t9PlcjqdTqfD4XC73S6Xy2QydXV1tbS06PV6cZ/FnXe5XG632+l02O1Wt9up0ahbW1s7OjrMZksoFG1v73zggb/Pnj1n5swTbrnljy0tR71ev93uamvraGvrUChULpfH6XQ5nS6Px+/1Bjwev9PlsdmdJrNVrdbu3bNv88atB/Y3y6Rqu93l93t9fo/b7XI6HA6vyxCwt7vlL+1496n1L8nCukac77hVg/ka+ubVYL6GvjV9PfOJXbfEWjCOQo4HqSHw4WddL68+vKXdv70v/vR7LX9c8M4DL33Sac3ul48tXtl39R1vPvl262e9sTWHHXc+89E1d7++YqdpfYvr7c9kz6/au/jdvS++s/epFz7ceVA2mhEAIBKJvb/qw/nzzp06ZeqVV165d+/eeDxeKBRyuVwqlYrH42IYxufzJRIJsXtLJpNJp9PpdCqVSaezmVQm6w0GTTaHyeaUqbSvvfXO2eeeP2n6rF/88srt23dFIv0Vns8Wi7lSKT4yqlLru3ukPT0yuUwt6VPIpAqLxRYOR0YTY5lMLp8vpNOZcKhfpdT39cqGhkZCocj27Tt//vNLp0ydNv+cc95a8bbDZkGpMQj4Y7t3dC5eqPvkwwGNjEsNFzNj2XQqXVMmk8nn8qMjCZfLo1LpjGb78Fg6mc6kUulUOp1MplPpbDaXHxga3rV//xXXXjt56rTTTjt94XOLlBpNtlQay2RTtfdZXVs+PzIy4vV6VSqVy+VKJBLxeNxut0ul0p6eHoVCYbVaA6Hg6NhYMpsz2exylcZgtg0Nj2WyhbFkOpVJZ7LpQMD33MKnvnf+OdMnNT1w+x8PvP2mYfVqy9o1webDxcF4PpPKZNKZTCabzWay2VQ6lU6ns9lsNpO122wymcxms8UHB7P5XH2vqgtks4lEwmw2SyQSv98//khlMplkMplMJlOpVKFQGIgPGEwmvcH06aYtf/zTHVNmnHDaWfPvf/jRgy1tKp2xo1cqU+nsbn9sKOENRkw2p95si8YHU7lcKptLZ7LiFpOZdCadKo8Ns4A9cWRH++IFxs3rR2ymwlgin05nkslMOp1JVz+8bDabTqcHBwf1er1EIgmHw8lkMlv7aGunUyqVGsvl0j6fVyKRaLXaeHxwbCy1bt2GX/7yiqamCT/72c/ffXfl0NBIqVSOxeJyuVKpVLvd3kxtlzKZbDaby+Xz+UIxm8un0pnh4RGFTLF/78FDB1t7umRmk62/P5pMJrLZdCaTSeWyA7mEMel9t+Xjmm+3wXzHqRrM19A3rwbzNfSt6R8wHwMi9hbBhMO0iCA6UrQGMnp/SRem+1WjT7xz5K6F659bebDXVfm0NfrAi0euv/uDd3fazKOgiMDjKw5ffscrz63u2dQV3CHxLVq54+EX1jz7ysfrNrXorOEiAsJAJlPd97cHZ8084cwzz3r88cfdbvf4fSgWi2JP5qGhofETKb6w+0OJhDcYdvtDrR3dDz/25JQZJ5w69+z7/v6w0+XhxYlt4toqnMXqNJntXl9oMD7qdnnVaq1Go3O7vaOjYxwntvBg6VTObnPrtCaeRz5f4I03lp962hlTpk67/sYbWtpasvkMUASpsXhrc/eLi6xbPhlzmIDytY18TjwnxGJxg8HidPuFcf9ef+oLht5657258+Y3TZj404su/mz7zqGRUfjKdQHwPD88PGwymaLRaK2bIBodHXU4HDqdTq/Xuz3uZDrFIeT2B3Qmi93tK5Z5qB3bSqWi02lu+f1vTpg5dd4Zcz59Z3m4s82z8VP3hvWDnR1QKf+DcyQSjuj1+mAwWCyVvnIBjLHP51Or1XW3zVeqVC75g4Hunr5nn1t0/gU/aJo89errb9p36MjA8Ojg6Jhab+qVqrQGaygS9/jDNpfX6Q3kShX4qtIDIAKMDaR7mztfeNy5c1MpHACMvm67oq1YpVIlk0lSmxT8ZQ0OxhUKhdvtTqczsVj8oYceOe20M6ZNm7lgwWMqlUZcJpPJGAwms9kajw99eQ3jv0lej7e3WyLpU0olKq3W6PX6EokRrlKmhDGAEuAAHvmwb/vSbW+rYubRb6I/X0P/G2owX0PfvBrM19BxpdpJWB2yKfbZKyPCYVIUIJ6CHUdtDyzZeNXti//z+U82ttrsCdh4NHz3wgM33rPm3R0m8yBoI8Li91uuv+vNJ5YfOaAasA3xh2S2rYd697bKHP7BbBkLlCVTqfXr1l980c8mT5x0+S8v37p5SzIxBgCIF4AySmg2mxUblMRiMdFuWR0eKtpCKRW7nwwlxly+gEpnfPvdVVdfc0NT08Srrr7+40+3pHJ5sbUbJowB5Aslo8mm1Zl9/lC5zJdL3NDQiMVik0oUvb0yi8U2PDxSKlVGR1IOu0enNY2NpdrbO+666+6pU6fPm3/OwkXPuXxuCghQCRLD8ZZDXS8+r/3kw0GTBlAJqMCo2AFG3DsKAFyZi0ZjKrXOaLYXipzo2+UxEQjFDMq8sGffwd/fctvkydNnn3L6n/79z90SeSqXpwA8oXjcO626gMvleDxuMBhCoRDP8/UZGOVyeXh4WBx9plAqLTarVKmSKtUWhztf5qE2gDgUCq18973zzz9vxrQpv7r+alXr4YLZYFv/oX3NB/H2o1AsVEdhUbFvzec8raFgSKPReL3e3Jf680GtV4vb7VYqlUNDQ3VjrGjaFdcjklaF4zw+73sr37/qmusmTZ9x2plnP/bUM75QuCwgjtBEOuv1h/QGi0yubm3vau/u05ttiXQOAxAAyhjGWBB4XkBI9O0OhVJte48+97D1s4/zAQ/jK0BZtT/fuF4tlNJ8Pi9mxoeHh3lBgNoksXqLQfFtRiLhvr6+QCAQDIYOHz5y0UUXT5w45Yf/fOHWrdtHR8fEpVKptF5vNBhM/f0DovtbHOBGGRB6bA5HpcJbzTalXB2NxAcGRtwef1+fRCrts5hNQ/GhEscXAPvRyNqez5ZsWa6IGkcbud3jVQ3ma+ibV4P5GjquVD0JxRstQYjwAuaFWvwmW4YWaXDRioO3PfTePc+uf2uzROYrbTgcvHdx8033rnl3u8E8wPThytIPWv/1L8ufWn74qD4+zEMgkXPHhgLxkWwZMQAe82az6dEFC04+afapc+Y8eP8DZqOJL3MAgDgeCKWYZLNZg8Ewnvnq3eMopYQSwphAWTpfcLi9O3bvu+POP5911jknnnjyY489pTOYOUwxQAVhhCllkM0VjSabRmv0+oJCbYRuIjHm9QaMBotOZ7Ra7S6Xx2yy63VmndZotdqXL3/7wgv/ZebME26++d8OHDo4lk0BMOALMDoYbznc9dJi7SfrBo1qEIpAeEYQpkQkiSrilLlIpF+t1pvNjkKRQxQExsoIE4CyIHgCwaefXXTuud+bOnXmpZdf9cqbb+vMtlSuIFDGYYJJlR7rLVEqlYrIfMFgkOO4ej9kxhjP82NjY26322w26wz69q6u1o5OuVo7MJLgSRXLuru6//D7W2ZMm3buvLNffuH5mNvOeZ2WtR9Y3n9v4GgL5HPACABj5IusCQDBYFCtVrtcrlw2C1/fn08ul8fjcY7jQBxzW+t4TGqTeYvFokarvefev55y2hlNEyfd9G+/3rpjZ65cFtvW8IRmc4XBwRG3J9AjkR9saWtp7zLZnAPDiWyxLGBCKOV5ocIjQUAglCEeSB3d3bboEdv2T/JBL+MrQBggyjBQcuxzI4Tkcjmr1SqTyQYHBzmeZwAUjg3wrZ9U4XBYKpVGohGlUvX88y+cdNLJ3znx5Hvvuc9ksopDdaHGfHq9MRqNicxXnbwybvYaJqxU5sxGi0qhGRlOFktcOpP1eDwGo16rURt1Rrff7x3t1ye8K9s2vrD1rUZu93hWg/ka+ubVYL6GjjcxxigwAhRThCmPqSAQXBFwrkSG09QR5VvUwyu2qO56au2fn1m3uSO6ao//76+033jPmnc+M5gHQBOsLF7Z/K93v/H8u0e6TQNZBiUAAQABCJQBQCaX3r592w3XXzepaeKll/xi3doPc5ksIxQoIwgDZZSQfD5vMpn0ev2X43z17wliUBaQ0WJ7YenL/3TBj6ZOm3XRxb/YuHlbMp0TKOMpqwgIYUooZLIFo8mq0Ro93kCFE+rvFGOayxVCobDBYOrrk3a0d0v6FFKJcufO3bfd9qeZM084//zvL33xpXA0UsE8AAGuAImh+NHmrmUv6DauHzJrAJVE5iOsymHjmU+vM9ntnnIFiQ2ZKwgDwFg6s3v/gauvvWHy5Bnz55//4MOP7j3YbHG4E+msOIq3hl7HrgYcxw0NDdWZjzGGMeY4DiEkLiAIQjqd9ocCPdK+g0eOtLR3mGz2RCqFMB5LJFa//8H8s86eMmHCTddd09HaXMqMlYMe89pVplUrYq3NUMiPi/NVT4D6VUhkPqfTmc1mxaNQl7gkx3Eul0smkw0MDIjMx9ixjsd15kskEvv27fv5JZc2NTWdePKcpctettgd4mwSDhOBVrcnIObxh9q7+3bs2d/a0a0xWPzh/nS2wPGI4xHHYwEhEMowGEy17+1Y8qh918ZC2McE/uvifHXmq4chKVRbECKEavPrqNifz+1ybdy46frrb5wyZdrPfnbJp59sGRtLQ20UWzpdZb5IpF/cXTHORyiI2CfO3+M4ZDHblHL1YHyU5xEAYIxTqaTP51XKlBKFstekbnXIXtu7evGW5eoBS+Ifzttt6FtUg/ka+ubVYL6GjiPVipIYUCLO16VYoKTIEW9oVKGPSPVD4bQwwEGHrXTv4k3X3bXsjU2a5Vtsj7zeed2fV729zWKMg9xPn3rzwHW3L132wRGVK14B4AF4AIEBBcCEeP3eJ554fP68+TOmTX/w/gdkEqnYIEbs3ysSQz6fNxqNOp1ufJxPHGtWbR/IGGVQ4YSunr7f/f7WGTO+M/vkUx98eIFKpydQnXjBYcJhghikcwWD0arWGDzeAMchAHESAxXjNIKAstl8NDqg15l7e+Q7tu956KFHzjvve5MnT73ttj8dbj7CI0FgGBMeKgVIjsTbW7teXqr8aG1Mr6zH+b6AOJVyJRyOajUGm9VVKgsCqU7gYAAOj//RJ5858+xzp08/8Vc3/3blBx9KVVqz3TU8luYJEygT42N1xgUAQRBGR0dNJlMwGKxUKuO6MR+bQUwpKXNlj9/XLZHsO3S4+WibVm/0+QId7R33/+ffZkyZevYZZzz+yEM+l50KpULAbfzwff17b0VaDkOhAIwC0DrziUEsUcFgUKVSORyOTCYDtZ7M4nYBQAw0ulwuqVQai8UqlQrUQsXiB4IQEseo+Hy+V199de7cs5qaJvzLRRfv2LVnNJEkDDiMK0jgCUGEUgaEwlAiaXV6pEqNSmdUaPRdfTKdwRwMRVPpbIVDhFBAHIyEUx372p5fYN3xST7kZXwFKAVM6LHPg4h7m81mzWazVCodHBysMx8DxmrBSHHhsbExk9G0f9++v9771zlzTjt59qkP3P+Q2+0VoQ0hcQpfxmAw6XSGSKRfDINSSglhuPZAhBICSKB2q0ul0MYHRioVgQEgxCPEc5VyMpHyh0Mym3aLZN/jHy59fO0L6gFLkuR5IBgQZZgx+nVVtg39/68G831O4sUoXRDadaNvbvc9tNJ69xvGu98wPrTS+tpWb6t6JF0Q/j9X0lCD+Ro6jvRl5mOUpyxdRN0y+8p1h5cu37W32yLzjG7uCNz++Oob/7Ls/V2m9YcCi1ZJr77jrSffbt/WFV+7z3H3k+tvvuuldbtU9mg2R2A4U0zmKxUEAJDJ5ZpbW6++5toZ02eeM/+cNR+sjkaiAMAYxRhhQlitDMtsNusN+v7+fjF6JFaRMUahPnYMYCyZ3rJ1+49+/NNJk6Zf+JOLPt60OTY0BABiwIynjCcUA2RyBb3BrFTpXG4fxwmUAkIEIYIxE2/ejLFKhRsaHJVJlW8tf+eSSy6dNm3GKaectvSFlywWKwBgIJgg4CuQGot3tnW98qJ03QdhjRT4IlDhGPNRggkGgEqFi0T6NRq9xeIslngeU8QAAeRK3OHWjsuvuX7S1BlnnXXOkheWHTnaYbQ6DBb74GhSICAQhskx5hMPiyAIiUTiC8xXxy9RAEAYDkXDKp2uWyJV640mi1Uqkb209MWLf3rRxKam6666auNH64vZFADO+hyGtav0q1ZEjzZDIQeMAKPVej72Fcxns9vS6TQAjN+iuHt15uvv7x8/I6Q+ikPk+K6uzttuu23KlGmnnHLaffc/aDRZBEQQphVBqAi8QKpZeMpgJJFy+0JmuysYHQhEYnqTRa7QqNQ6u8MVicWz2SxwRUj0p3sPd77wmG3Hp/mAh3FloAQw/iLzEZLL5URb8ReZb9y8EMZYNpPVabRLFi3+0Q9/3NQ08fLLr/7kk00cx4sJ3DrzGY1mnc4QDkfF04YQivEx5sOEUQpYoDaLUyFT90cHS2WeMhAEjlIEwCii+WLRPxJtsUue2/T6o2sWK6LGWpxPZD7SYL7jRw3m+6Ja1SN/XKq76RnVVz5+v0R7UD5UmyrZ0FerwXwNHUf6HPMRRDCilKeQLKAjHbqFSz/8zR3PPPz8hqXvNz/y8pY/PvTm/Us2tKgHO03ZD3ZafvvXd//jsY8ef3X/X5/55A//+eb9z6zp1PRHx0hsrKwwOHQWbzSe4hCzubyvvPHW3LPmTZs+89rrbujs7CoWiwAgTvuqp+QKhYLNZjcZTdFotJ7bpRQzioERQjADRoE5XO6Xlr0y55QzTpp96u13/IfGYCxUKgygLCAxYygmDXP5ot5gUijVTqe7wvGEMEHA4vg1jIkgCOJ2EcJ9fdKHHnr45JNPmTx56i9+cdmnn27y+vz5YqFUKQuCAAIPmVS8u7PztWW9a1YGFb3A5YEKjOCqs4FUc7scx0WjMbVGb7Y4CiWOx1QctubyBV5bvuK0M+dNnDz9iiuvPXS41WxzWZwerck6MJwQCCBMax6JYyYDkfnMZnMoFBof56tzlSAIhGIecT6/z2Ay2VzudL4QGxzct2/fv/3q5hNmzJw1bfrDD9wv7+uhQgUAZ902w9pVxvff6W9rhnwGGAZGWTW7yBg7xnyhUEilUtlsVebD4yQu+mXmq1/KxGUQQoODg+++++4FF1zQNGHSZb+8YvOWPvbYLwAAIABJREFUbYlkCgA4XqjwHI94RDCuxvlYfHDE4fLaXN50viQQyGRzDqdHJldLZQqV3uD3+XBiCOLBdG9zz0tPOXduqjEfZhgdM5jUbC65XM5isUgkkng8zo3L7X6hcjGVSh1taf3VTb+aNnXGrFknPvPMQpPJDACMgSBgsQY0nc6aTBadzhAOR2rrpxhTQhkWB8SJY/0EYjXZpRJlJDxQLHGUgSDwCHEEI0YoAJRAcBYi7xzZ8PRHL8kj+lEhU2U+aMT5ji81mO+YoiPlx1fbv472xj8WvG/zDxS/7f09ftVgvoaOQ1U9HJQIhPCUVTALx7MtncYlr330n4+9cccDL/37wy8vemvT7jZdKMkP5EDlSL29/uh9T6+59a+v33Hfm8+8vHnbIU1ktJIsgsUVe+f9T15YtnLlmu3dMsuGTbt+d9u/T5k+6+z55z7+1LNefxAACEEYVTDiKCbAACiUixWn3WU2WaLRGMfxAEAwYhQxhgjlKRUAGIfRvkOHbrn11omTJv/zjy586dXXB4ZHEAMCIGCKMMVUvMlCoVCyWGxqtcblcnEczxir5fQoISKaUJEPtmzZeu21106cOPGcc85dsGDB0aNHdXq9SqN2edzJ0VEolSCfG5T2db75avfq9/zSLihngfCMYEwYJYxiilHVphrtH9DoTWabK1fiEAUKUKpwe/bu//0tf5w0aeo5553/1MJFwUh/ND5ksjm1RsvA0CgSa8JqtFe/GiCExsbGTCZTIBAol8viriMkBher1McYwVjwB31ag85ksSBChkdGPvroowt/9OOpkyb/8J/+6eWlS2V9PfFoCErZksdq3fCBcdVbkSP7IZcGhqseDvo5EgKAUCikVqsdNns2nYHPezjExSqVitPplMlk/f39Ym63Dqwi/vI839LScuutt06ZMuWMuXMfffxxp9vF8QJlUK7wPBJQLXRIGSOMDQ6POJxus8U+lsoSBoTSSoVPpjLhSL/OaFYplF6NKq+Vjx7Y3vXCU+7dW8shH+PLjGKCq8BMCMOYMgaE0mw+Z7ZY+iTSgfigyHyEih8yE1PJYlAiGAy9s+Ld+fPPnThx8iWXXLp//wGRcSll9TBqOp0xmSxarT4UCjNGAWo2G0pr66yOcrZa7TKZMhKNF8scBcAUIcxjJFCEGbAicO5ydHXnxhe2vqGJGZMoLQBGQEg9ud7Q8aEG81XljOR/v0T7XwE+8XHzQrXWnf5f3SWlUtnU1HTzzTf/r27lf0MN5mvoOJQYaCCMYkoxAwRQRhAbyUnU9o07295dv2ftluZOhTU0nC4QKAMM57DW1r91r/ydtYfXftpxpNvmiqRyPBQFCEYT23e3vrp8/bMvrHrpjQ133rPgvB/8ZNLUWdfccPNnuw5kcgUAQAghxCHEYwFTTClhlRLndnqtZlt/lfkYRjylAqU8wmUAjKkQGxp88dVXfvDjH0+aMvUPt92+/3BzscJRAEQpJtWH6LgsFEo2m0Or1bndbo7jGKOkHpmjVLyjI4SCweCLL744f/78CRMmXHfddVu2bPH7/YFgQKFWyVUqq9k87PeTWGyot6f3neU9a1b6JR1QSAOqUIwQpgQzIlDEYwZQ5irhaL9aZzRaHel8iQIgTALB8HOLFn/3u+c3NU28+Te/3blvf4HjBoYTWqNFYzDHh0YJYZgAoWx8rA++xHzi6wghMdlNKcZYACAYC/6AV2fQmq3mYrmkNxgefvjhk2effNopp/ztnr8c3LvbpNfq1Iq4x94v7dK896b27VfDh/dBLgMUM0ooFtPnxzKeABAOh7UajdPuyKSqud16eFHcDY7j3G63XC6PxWJinG+8JRYABgYGlixZct555zU1NV11zdWfbvo0XyyIY/04HiGMcS1fTBmljI6MJlxuj9liHRtLElrNExHKiqVKLD7sdXkCOu1od0do4/qWZx61bv0k73MAXwRGKMWIYESIWIhKGRBKc/m8yWzt6ZX2xwYrFR4AMGEIU4SpgAjCTNxAb5/k9j/dOWnSlDlzTn3o7w/bbLY6tn6B+TQabTAYpJSKBmVCCGGEUIoJwwQoA4yJzWaXy5XR/sFChScAmGJEeIR4jBBhpMDK7nJkTdfGF7e9qYubUjiNACEgGChtMN/xpAbzAQAMJbn/FvDV87yhwa9u6fmPFQ6Hm5qaHnnkkS+8LkLeihUrxv9vg/kaaugbERv3oABimzQCgACSBTyY4scKpEyAAAiiRYMBR2AsSwdG0GgKsmUoYSgi4AlUeDY4kpMoHe+t3XXHPU+e/8+XTp4++8TZZ9x732MKrSNb5AgAL1BECMJYEDBCBGNaKXE+j99hdfRHYrx4q0Y8ITwmnIAqAJDNZ3ukkt/fetuJJ8+ZO2/+stded/sDmDEKgDDClFQfmDIGhULJbnfqdAa328txPGOU1Crw6uGoSqXS09Nz5513Tp069ZRTTlmwYIHNZiOECEgIR6NqjU7SKzFIpFmjKXbkSO97b/WuXRnobYNsAvgSQYKACEYUC0TgEGOsWCkHoxGlVq8325LZAgBkstnDzS03/evNU6ZMP/W0MxYvfcnp9SHGIgNDCq1BYzAPjSTEyBOh7AvYhBBKJpNms1ms5xOvFbWKOjHNiwAoxoLf7zWbjTaHNRQJbfhow4UXXjhh4sRLL7lk+5bN/SH/QH9IKuk2Sbv1u7d1vfS8/OUXgvt2sXQSEE8RwsLnnCgibkYiEZ1W57Q70skUUDYelMWLlSAIXq9XqVTGYrFSqST+uWiJBYBcLtfZ2Xn99ddPmjRp5syZjyx4RKaQi+WChIqJ7GMS39dYcszr91nttmQySTAhhGCCMSUAQAGECp+PxVJyiXvDmoOP/125btWgQYkzowxVEEYcRgLGYrEmZYxQmisUjSZbV7ckEo2XKjwDEGlPQKRc4UVbd6FYXrNm3bnnntfU1HTppZdt2rxpeHgYAMRDIJYkAkA6nTEazWq1JhAIUEpFFw0hhDBKKEWYYsIoA4yx3W5TKJTR/sFCWWQ+hCmPCIexQIAUWNlVCn/Q8ekLW17XDpiSOI1qcb7xzDfePd3Qt6IG8wEALPnE/d8FPvHx+Gr7/2Bz/0Xm+79XDeZr6LhV9ZxkjDBKawiIGQgUBAaYAaaAKUNUfAIIgyCAIAAnQBlBBTMeMwFTHtM8BybX4GML3zz/gkuammbMnfu92+54YMPGZo2pfyiJywQQAAZABDChlDLEC5FA0G13xkL9QlkAqPoCKCUUKAAEwpG3Vrx3wQ9+NOvE2Tf/+nfNLW1ljq/uNhAAwoAwVk1QVsqc0+7Ra8wep190YkIVZxmpLTM6OvrOO+/85Cc/mThx4o033rh9+/ZSbfKEgFA2XxiMD0YczlGVxrpl64GlSzreXR7saoHMKCAOGKUMGAaGgCAKABWBiwwOqHQGg8WRLVYYgNvjf3bh4nnzvjtjxom//d0fD7ccLQkCBYjGhzQGs8FiH02lodZF+QuihGYyGavVGo6EOYH/uuNFKQ2FAk6n3W63trW13nf/fTNmzjhp9uz77/ubx+XguRLGXCo5koz4/e3NfcuWdD33lOXjdcWQjxYLYmqR1a4/tdQu9Pf3GwwGh8Mh5jqhypi0fpWilPr9foVCUfft1o4VAQCr1bpkyZK5c+dOmDDhwgsvfP+DD/x+/z8+65LJpM/vs9nt9S0CMAoEUyQCKa2UIRYZaT3U8twTHSte0R/c6TOo4pFgOpsWKGUAjAJChDFgAMVSxWx1dPXJogPDZV6A2q8XDMBhAgCYELVGe8+9f5s0edoZc8968qmnvD6vgAQAqHuTRX7NZDJGo0mr1YbD4fE7XPtpVP1IGKEOm00hV0b7B4ucwAAYEAoCYQJjhAErAe/jY2u6N76w5XV1v2kMZZDYqwUaF//jSw3mA09/4X8GfOLD7M/+d7fYYL6GGvq2dKzSnYkxGKCU1eN/hADG1Y4nlAIRM3OEYUR5gXCI8JgKCCOMAQAD2HyD997/9Lyzf3DyzNN+e9Otjz/60rLXPl3x/r4dBxQaSziWyOc4WkHAIxAQLRcrfo/fbrGHfeFitkgEIvB8pVLhBQETWihzHV29t//prhNOPPn0089+6qnnDAYzwoQXeAFxAqoIqMQLZZ6v8DxPCM1lizazR6MyOWzeUpETfRucwJe4cpmrAEClUlGr1bfddtvs2bPnzJmzePFio9FIKRV4XhAETIiAaalQzg4MlRxuz+69B15Ysm/ZEu32jRmPtTw2wpVLgoAxR1AZcSUOIZQvF0MD/QqtzmCxZ4uV0bHM3r2HrrzqusmTZ8ybd97rr7/t9PgIQFlAwWhMa7ToTNbB0YRAKSdgXkAICUj8D4+wgHiOSyaTFoslEAzmS0VeqP6rID5BiOd5sWNfMBiw220qleL1N179+SUXNzU1/ezii1etWplOjWHME8ILfInmU2Nahe7t13sWPq189+2QvC/mdo0MDhZyeZ7jEEIIEZ5HgoAxxpFIRK/XW63W0dFRMeLF8zzH8eICgoD+D3vvHSY3ea7/r3uj2ARCgHAgMSU0JxDCCSXJSSXJIcBJKClAGiHHQAgJ3cbYphgbMDa4G2zjXnbX29vsTu9NI03b2TK7O13S9C7pbb8/NLteOyTfUHICv2vvS9fl8eyM9EqjkT7zPO9zP4Ig9Pf7tVrt8PBwPp+HEAqCIEmSKIq5XG7v3r3f+MY3ZsyYcc455/ziF79oaGgYGxuTRyu/ZkJyaFCSpEQi4ff7XC6K53l570RJqAjlUqVYLJeEaoVUy4SN5vq6up9/Uv3WWmfLEVqrsJl0DsoZDEfSuXy1IlQrgiRBSQLZbN7mcHX1qYdGw9liWQCwIkllUSqLYlmUICaJBLvm1bVXXLmkrm76977/w/0HD5UqFRFIVUGoVCry/sqx1VQqZbfbTSbT4OCgHAIcH7ooSGJVFKqSIAFJrAoM5dJpdMPBULZQEiAQpHJVLFaFkiBUBCBmYMFTHN7Y/c6y9142hRxJKStNeTJ/IjXFfGRr88hHYb71R4c+6Bb/Seab/LLDhw//LQ7KTx4+fHjy6yek1+tPWfPhw4fXrVsn//WUX3Ufr6aYb0qfbMnlHFA+Q8frHjBCBMKaB9ukOk0oCKBaFQWxlqSVgAiAiAmOsMn9x1qvv+Hbn1lwznWLr16/Yu2erUdeennXfb97/rdLV72y/r0Whd0VSIzFy3G+yiUrsVjG4fCYjHbG5Y2G46lkiuXYeCKeTKcy2TzN+F599Y3LLr9q5qx5V1315TfXv+1wuHiOZxNxlotxfJTjYxwfZbkYyyaSfDo8ljAbabXSbLPSbCKVSmZYjk1wbDQeiycSpVLJ7/dv3Ljx4osvnjVr1nXXXbd///5gMJjJZFiWTbAJlucSXCrJpgoxjoRise7ejpdW7/7rnxrWrqbaG4coW3h0JJHg+EQqGUtyUTaZTEYTcXfAr9RqTTZ7lE2qtcbH//LUwkXn1E2bddPN32o83joajmYKxUiCpb1+rdGiMZj9g8NsKp1IpliO5ziO53me43iWS3I8x3JjY2MWs4Vm6HA0wvIcx/Mcy00okUhwHMeyrNfnMxqNR44cuv3Onyw868xZs2fd/+sHmlubeZ5NpViOjXJsFGSTBcpGb3hd+9zTqldeNB49pGpt0Wu0A/2BeCyeTCY5LslxSZ5PpVIpn89rMBgsFsvw8DDP1waWTCZ5PsVxKY5LsixHUVRfXx/jZiKRSCqVSiQS2Ww2nU5bLJZHHnlk4cKFM2bM+M///M81a9b09PT09/fHYrHxlfDysOW9SKVSqVQqGByiKIfVah4ZGZFfw3KJBBdLcPFoIs6zCSERIwO+dFuj4oWnHXu2juoVAau2t7P1WEN9Z1+fy+2JRGJsnEslM8lkOhyJ6Qzm1s4exhcIx1kunYnzySjLRTk+mc3FWE7Rq/zu934wc9bc08846+lnllms9lK5yiWT0Vg0Ho/LI0wkErlcLhQKmUwmjUZD03RtYPLIkzyX5Fmei3Msx/MpPmmzWFVKtdc3EIol2FSS5WMsH2W5GMfGuQw/mo0aY9S65s3L9rw0znxTnsyfRE0xH/njetdHYb4H1jg+6BY/BPMRQv52bt+tt95aV1f7BE/hP5ntJv4rr3nx4sX/N7MDp5hvSp9wTT4t8bgVMAAnDOQQRhBBRDBEWAJIFOVJVfJkJwARIITozdZHHnvqs5+54Pz5i+65+VuH39ioa1a0NanXv33gqRVvPfrkusee3bD8pV0btrQcbbKqjUErFe1WUs0dmo5upUZvNJrNepPRZDFTLpeTords2fHfP75z7tzTFi367A9vvW3Htnf7FCqrxWYxmS1mg8Wit1gNVpvBYjWaLWarzWEw2FpaehvqO9rbeq0WyuGgbDabzWaz2+0Oh4OiqO3bt992222zZ88+++yz77777mPHjsl/tVqtFqvFbLOaLA6ryUbrzRGD2Xv0WOuLL7735J+PvrJCc2iPuvV4b1e3okelUqgNKr3NaHU6nWabVaFSHm9t6+jp1ZmsL69Zd+NN36yrm3n+5y++/7cPNrd3me1OG0Wb7VSPUnO8taO+qbVHqTHZHCab3WyxWiwWm81mtVrMZqPJZLBaLUaTqaWlpaOzU6fTmc1mi8VisVisVqvVarNYbCaT2Wy2Wqw2vcFw6MihJ578yxcWXzRj1vSLLr7ohVUrFb0KinI47Baz2WA26QecNn/rcc2qZcpn/2p4Y62zpUlx/HhzY2NXR6eiR9HX26fqU1nNVoZmGIZRqVQtLS3t7e06nc7hcMgbtdvtNptjfLF1dnYeOXKkW9GjNxqsNpvZbHa73Tab7dVXX73hhhumTZt24YUX3n///bt27WpoaFAoFGazWT7+VqvVMi6r1epwOBwOh1ar7erqamtr0+l08mvMVrPJYjRbTUaL2Wax9JvN8b7uwd3bm598tG/DGqrlCKPtUfV0NDYdP9rU1NLe0dPTq+juVSu1BoPFaqPaOnsOHKnvUWoMFrvF6TLZHAaLzWRzMP5Ac2v7Y489fs45586aM++6r339rbe36PRGysVYrVaTyWQymeSxmUwmh8Oh0+mam5sbGxt7enrsdrvZbDaZTFar1WKzmm1Ws9WiNxnMFjPlpDpa244drVcotTqz1Wyzma1Gs9VgsRotZqPZYVG79PW2tmW7X3xi63J90MqLmak43ydTU8xH/oEb3z9ZyfFBt/jhmG/p0qWnxOdOIcJTVrh48eLFixdPXvO/Orw3oSnmm9InXBiTScwne5KBiSn8BMvlvVAu8pUgAgDJ1QxQAgQhCKVMLrPj3V033/Lt02eftuSz5z3xk9ua1q1luhWDzIDF6mvpNu/Y2/HS+oOPP7vtj3/a+Nfndr6xue1IC9XQ4WxRWBVai5mi7TRjdjgohmE8XoPB9Pifn7js0iumT5t1w/U3PvPUc431TQadkXJQNEW5KIeLsrloh7xQNMW4vTY73dmpamrq7u5SuSiPx+NlGIamaZ/P52aYrq6uhx9++KKLLpo5c+a11167YsUKlUrl8XgYhmEYxkXTlMvldLldDtpnsSes9kBTc9frrx1bvUyx7U1/Xwdj0Bi1uu6uvqb65taGZmVPn81mszntar22u6+vvVtxtLH5np/fd85nz581a96tP7590/adVift8vgdtJdy+9R6U3N7V2NLu1JrdNAeB+2maJqmabfbzTA05XI4nXaXi7LZbB0dHb29vTabzeVyuVwuiqIYhmYYN027nU4XTbtpxmOyWDa8vfE73//OrLmzFn5m0V333tPY1OTz+zwehqEdFGWjnPZRDzPU3WZ4daXuhWdc2zdHzGa/zWYzmYx6Q19vb2tLS/2xY53tHUaD0ePxGE2m7u7u7u5umeRcLhdNuxiGYRgPw3gZxkPTtEKhaGhoUGnUFrvNRbsYt9vlcjU1Nd1+++0LFy6cPXv2HXfcsXHjxu7u7ubm5r6+PpqmaYaekLwvNE17PB6Px2M2m3t7e7u6usxm8/hHQDldDqfL4XBRjMs17KSSek1w/66Wp/6k3Piqp7NxlLL4aIfFbtNZLHqTWa3Wtja3HW9saW3t7FNqm1o7jzY2q/UmB+2hvf02irG7PE7Ga6WYV9e9cd1XvzZt2ozP/8cXfv/HhxuaWp0UI+8URVEURU0carfbbTab29rampqa+vr6GIahKIpyUrUzhHZRtMvudFAuyuv2dHd2NTYcV+kMFqeLYtxOl5Oi7RRtpygn5XGZ/LYWV/eKvWue3LpcO2TmhPQU830yNcV8H5X5fvy06YNu8ZQk7Cn6e8x3SiRvIl17yuMJyYw4+cX/ZzMFp5hvSp9wTT4tEar1M53kfSvP4kMSBAKQqgAAiGXmA6JECBGFisvlePRPj33u3AvOP/OsnyxZsv6BXx5/Ybm3raUYi4sVWBEJl8XMQPpQo/mZFbt+9fuXH3p849pNLXvqjR1an8MfjmbKqaKQSOWypTKbTBmM5l/88r5zzjn37LPOWfrHh+uPNhh0xuHB4STP53OZfC6Ty6az8pLLZPO5YqnM8SmHk9HqzHYHnU5nS6VSPp/PZDLVapXjuKNHj952223z5s0799xz77nnngMHDgwMDGSz2WKxWCgUcrlcJpPN5PK5TLbEJwnH8yaTbsfWzo1rPS1HcDSIcukMnwz0D2uU2u72Lq1a4+/3jYSC3gGfk6F7lKq3tmy/4eu3zJlz2kUXX7LqpTUurz+dL2UKZT6TT+WK/sGg3mxT6YyB4dFMoZTOF3P5QqFQKBaLxWIhn8/mcplMJh2JRO12u9/vTyaThUJBHlihUCgWS4VCKZcrlEqVfKHEuL0rXlj5HxdfVDet7qs33LDtnXdHQqGqWM1m09lMMptN5rNpUiqUvC7/zrft61YPHXwPRcK4WBTLlXw2NzY6JsNle3u7yWSKRqODg4NOp9PpdIbD4UKhkM/nc7lcPp/P54uFQimfL2YyGYZh1Gp1/0AgziZyhXy1Wh0YGNi6detll11WV1d30UUXbdiwQUZGrVbrdrvzkySvM5vN5nK5YrFYLBZDoRDDMHa7PRwOF/KFQqGQy2czuXQ6m0rlMvlsFqbTJDyaUbQrXnjavmsza9eLXLSUTaazmWy5lCuWEnHWaXcq+9Td3Yo+pbats6ejp69/aITP5HOlKpvKZgrlZLZgtlP/+8hjZ565aN68Bd/7wY+2vrPbaHVEYmwhX5R3M5vNygPL5/OlUikSiZjNZo1GI++CPHJZuXwum89l87lcPp/LZB02u1ql9g8MJpLpXKmUyWcyuVQ2l8pms7lyIVFJOpPeDW3blu96UTNkZqupKeb7ZGqK+T5qbvdXL9s/6BY/XJyPnJzenYx0Mg6+r953zf9qTTHflD75Gi/mwONuwSf6VtU8aTGSEKwCqQIkAUMRQFEEMvNVysXjjfU/uPXWmTNmX3fJ5c/d9bPOFc8qVi4bamkgKY5AEWEiSKQooFiy7PBGDzYZXnzz8NJnNv3hqQ0r3jh4uMPuHStkqqSCCCEkzvN79u2/7qtfPW3Bgpu+ftOObTudNqfNZAqNBEvFHIIiRgBCAOWp/0CCCBJCSuWyp99vsloYt1sQREIIgghIEiGEjSdeeeWVK6+8cvr06bfccsvKlSuVSmU0Gq1Wq7X9rZnRQQAAFkQiCLyb0e/e2fX2a972BpKMErECAaiUqyk+PTwwbLNYjUa9yWqyuexmh/3AkaO/efAPZ59z3oIFZ/7srp93KfoqEhARliCWAIIIh6JxK8UYLI5IgoWEiAgBNFkQIShJkoxWwWBQ9mSehN1Y7h1MCAEAKpXq++5/YM7cOQsXLfzt737voOhiuSy7G0IgQCQiKBGCSkP9gXe2uF5/ZaT+MEmnCAQEYygBURDliWuU02kymSiKMhgMOp3O7XZns1kyqZeuPJNTtgkMBAI6nS44EswXCvLFy2AwPPTQQ6effvqCBQtuv/12i8WSTCZlS5f+/n4AAJL7y4ETdjmyVwtCiOeTAwODDONJpdLjBwFAJEEoiZIkiSKpVkiKy+iUvauWuQ/syvfTuJpHUBCBKGIMMAYSKBVKiTjr9wf0BlNjc1t9U6vL4+fTWQkggBAhpFyp7jtw+Jvf+u60aTO+8pXrnnnu+R6lxu7yxFhePtXhySKEpNNpp9NlNluHhoYnTLNhbVorlO2gMcJAlBjKpdPqRkZDhVIFEgyQJMGqBAUIAcAoj8uDQmhb33sv7F2jHbZ8EOaTrZM+xhuEvMKPd51/f82ftv4iU8xH1h8d+ijM9+rB/0eV/t/qQzPfZM5bvHjxKSHAyUUb/3jN/2pNMd+UPvnC76dT4nwighUglqEgYCBAIIoAAUQIiYRHX3px1eWXXz5r+qz7b7vj6MoX/Js36lc+F2w8TNIJAksIiwBIcgcCkZARNt9j9G7c3fHEi+88unzrsrX7dxxU9RoDA+FktgJMduf/PvKnz5x9zmfPOfdPj/5ZpzWOjYxZDPrR4EC5nCNEqvXWggjJEw4JIYSUq2X/oM9sNzIelzjJ6wRKgHI477333kWLFi1atOjxxx8/cuSIzWaLRCITtiO1I0AIJphASCDk/F7D3nc7N73u6WggqRiRqhO3snKxEhoboxmXjbJZKVtTW+szy5+/+ivXzp132pVXffmtTVtHQhFCiIQxGB9bNM7aKLfR6oiy/D+4pRcKBYZhhoeHy+Xy5EvExAWEEJJMptav3/DVr15fV1d3w9e+tmnT5kw2DxBCGCIoESwRAglBhJBiMBB4Zyv1+pqRhqMkmyEIEnLCJ0aSJI7nh4aH5aZqnZ2dsv2eIAgy/Uw+JQAAMvONjIzInZEzmcyWLVu+8pWvTJs27Zprrnn99dd5nhcEIRAI6PX6/kBgYiXvu6vJZHpgYJhhvJnMhM9DDSAgghAAIgkkm0obNIpVy7yH3isO+YhUJgRAmWcnPlyIstn8wOBwV0/foWONKp3R7euPxRKVSpUQMjI48O3kAAAgAElEQVQaWvrwY+edf+H8Bac98uhjRxuaLA6XzeWOxtlTPnWCa83ls9ms0+mS++1OPv7ygwmvFgSg20XrtLqxsXCpWsWEIAIRkRCWMMaIkBIRhqXotr73nt/zsi5oYYV/nvnQxCf4MenfwXyfnvvbFPMR50D2ozCfwZP6oFv80Mwnv0Cv1088kJ8/Je37t5pivilN6QNJ7tghQFABQhlWBSwJUJSARAgpFfIade9P/+eOhQsXnXfO5zateqn/yBFu327zC88OH9lHkjECiwhVJLEkAUFCUCJEJKSISDgDuw2BtZsbfvPoml8++MITKzbtPtzdrXG8/taOq798/czZ86//2o2HDjaEQ4l4jNVp1QODvnwxDZEAkQiAKEkSkCCACCCICCqU874AY7RqKdpWKhUgADJ2RCPR3e/uuvzyy+fOnXv99dfX19c7nU6HwzE0NJTJZCbHMgGCCAECBCIKvNdt2L+7c/Mbno4GkowSoYyA7GdMECIAgEIpH+fjtI9Zv2H9t7/73emz5yw865xf/OrXFoerUKkiQkqCWBVFgCDCJBSNWxwunck2Fo1LmJzSe22iLLpQKFAUFQgE8vm8PJlSnlUpu4UQQkqlstFovvPOn5522unz589funSpXm/AhACEBLEqiVUoVSEQ5I4dpaH+gXe3OV57ZejYIZJOEnhyv11CCCEAwVwu53Q6W1paGhoadDrd0NBQMpmsVqtyeE82WymXy16vV6PRBINBURQFQVCpVPfee+/06dNnzpx53333Wa1WQRDK5bLMfH6/XxRFgjBBGEM00cZtIs7HcbzPH6AoOplMjkcBAYQShLVNErFK0nxar+pZ9Zz7wO58wIOFEoKiCEQBYwlhCHDNnw/jYqlic7qONjY3d3R39vTqDabRsXBwJHSsvvnqa66dOWvu1dd8+XhTq9c/aLZTZjsVisQIIRgjBCGGchfoWh+OVCptszmMRvPg4JDcr082l5HHDxCUEIAIAlFiXHQtzlcuQ4IlKMpxPgAAwKhAKoHK2NudO599Z5V22Mx+gPl8aHz5GL+7U8z3dzXFfIQQ8vgm94cDvoc30PB9/Ub/oT4085Hx8N66desm6jNk/eOOHVPMN6UpnaKJc/J9A37yeQswkpAkAKEiVapiBQKREDI2MrR1y1uXXvaF+Qvmf+Omm3UtLQWDIblvr3nFsuHD+wkfJ1IFIQFIZYgEgEQRClUoCISUERkI8SqT93CTdtM7TavXvvPnZ9b+/pFlt3znjvlnfO6CCy9f+vCTgYFosYQisaRaq/MN+DKFlIhEgCQJigACACFACGKECS5VCoGAx2LRuVy2UimPEJTzkso+5e9+97t58+ZdcMEFjz76qN/vDwaDJpMpEAhkMpnJsUyAAEQSgQKRqrzfbTqwp3vLG96OepIME7GMEBABkCQgkxBCUBArwbHgs8ueveSSS+vq6r5wyeV/efJZxhfIFstVAKsAChBKGENCQrGExUHrTNZQNA4QFiS5dy86+WijQiFH066BgYFcLi9JYKJbxgTzRaPR7dt3XnbZl6ZPn3nVVVft2r0rEotBQiQIBFGQu5hAJEAoEALKwf6h3ducr788VH+QpHkCRYIhRoBMXIsIIYQgiEKjYyajsaenp6+vT6fT6fX6gYGBTCYjiqJ8fARB8Pl8MvMBALLZ7EsvvXTFFVfU1dVdccUVr732GsdxMrNOZr5TQ8XjzIcx5nje199P0a5kKjWe3gYASQBJEgAQSESskmwybdAoVi9jDuzK9TNYKCI0mfmQzHwI4Xyh6HAxnb0q2tvP+PrtlMvhovcdOHz/A7+bN+/0Cy68+M9/fWp4NBLn03qzzWSjQtE4kbuqAQABGG/Rhwkh6XTabncYjcbBwUF5tLWGJTLzQSRBBBFGEmBoWqvVBUfGCuUKJGQy80GMCqRaY76dK7Xj8/lEAgCeZHX9N1+9iSf+DjR96LTvx0Nh+OTlY1zzv1FTzEcIIaOJ8ofovXbrk0b/WOFDbO6jMJ9Me4sXLz4F4GRzlslPLl26dOK9U8w3pSmdov8H88lVHRhBBCQgVIWyKFagJECpqlYpHnrot/MXzDrvgvP+9Mgj4X4/8fmSe/dZnl8+fPAAYeNErCIkAakKkABQVQLlilgUoSBhEOP4QDDiDYQZ32hbj2HFy5u++f27zzh7cV3daVctufmFFzcOj2YyeTwSTmlNdu/AIJ/LCBhIGEhQArjWe01us1GplgYH+m0WI005SsUCIQRCGI/HX3/99SVLlsyZM+d73/vewYMHc7lcJBLRarV+vz+dTk/mEoAAkpkPVJP9HvOh93q2rPd2HCPJEJHKCEMJyibDgiAIhJCqULY7bD//+b1nnH7GnDnzfvCj2zZu2e6gPYMjY2PRGJ/J5ssVASJISJTl7S631mgZC8cAxKIEAUSTmY8QMs589MDAQC6Xk0QIIZaDTBPdYA0G44MPPrRgwelnnrnwl7/6pclirkqihJEIgSiJAIgQCfJCCCiP9Af37qDeeHm4/gDJcASKBAOZ+eQybTTeBoyLs26asVqtTopyOp1ardZisfh8vnA4nM1mBUGQe69ptdrR0dFcLudyue68884FCxbMnz//gQce6OrqkpE0l8v19/frdDqfz1djPkJOYT75HON43hfwU7QrlUqNn1o15gMQnMjtGjWK1cuZ/e9m/S4sFjASJSAJGANMIMSSBDGqpXftFK1Q60bCcT6TG4tG1QbD40889YUvXjZt2uxvfOs7ew4cThfKXDpnsNjNdio8iflk42UIkdyVJJPJOJ0Oo9E4MDAgP1WLBKNav10JYIgIBJChaa1WGxwZK5blBtCSBAVQYz5cJNVBIbSp651n31mlGTSdYD7yzzDf3xP6l0Xs/inh98e+T7emmK8msy9965PGDwR8WuYDZ3VlfRTmm3Bd+dvZexN/kvW3SeEp5pvSlP4ZTYAfhBAACQBBFKsQiKJQYROxTZs23vD162bMqvvGN2/Zt3dvIZshw8Ppvftszz8/fHA/iUeJWEEISJIggSpAVYiqEigBWBGlcig05vcHBodGRQAyhXKbwvC9/7535rxzps1Y9LUbf/TMijfbexwuX5z2R7UWt3sgxGaKVYxFjAQIJIwmWu4SQoRqNTg0bLfaaMpVLpYIIaVSqbe396677lqwYMHFF1+8bNmygYEBAEA4HNZqtV6vN5VKTQAfhBBigJBEgECAkAp4rUf29Wx5w9N+tMZ8CEpyZBEASRIIIdFoeOfO7UuWXFNXN+2Liy99fuVqhUprslNao1lrNNFe31g0li2WJEzifFp2bBkZiwCI4Xhl9MSBJZOYLxAIZLNZOZ0op1bl4SWTyW3btn/lK9fV1c24+upr1m94MxQJE0Jk5pOdsWXgA7BKCKiMDozuf4dZ/0qw/iDJ8ASJhECCIcYnHLYJxgSTWCTK0IzP50smk+VyORwOO51OjUYjV+DG4/FCoeDz+bRabTgc9vv977zzzuWXX15XV3fJJZfs2LFjZGRExiOZ+eRjKwjCKRe9CbCqxfkC/TXmq/2mgBCfzHyZZNqgVqxexux/N1djPkmCkkgIwARBIvdZhhDn80Wbw9XRowwMj1YlWKpWm9s7fvyTO6ZNm33uuZ///R+W9ig1UTY5Eo6ZbA6LgwpH5dwunpTYRxBiQkgmk5WLWk5hPoAgOMF8GABAn2C+Ch7vtwuQKBeqFEl1SIxs7tn17DurVAPGRCUpEfS3/XY/oD72tO8H0xTz/f9c/rHCg69R/wzw/Xatkx7O/bvH+8nVFPNN6VOtCTqB4+3o5SKJcrliMBh/89vfLPrMos+d/7nHHn+MpmmpWiVDg9kD+20rnx8+uA/HwkQoI7kRGqjWYiFSFUERAiEaDfm8Hr/PB4CYTKX2Hzr65etvnDb7jIsWL/nlbx97dtVbTyx/6/lX3n1987H99SqnN54uEUCIRIiAsIiwhDCACEBECKlWxeDQqM3icDmZarlKCBkZCa5ateryyy+fPXv2bbf9d3390UqlTAiORsMmk4FhGI7jJvKnAACIAIYSkaoECulBv+PYQcW2Nz3tRwk3RsQSRghABMaLaCUgavWa+3993xlnnHH66Wfed/9vFEpNulBMJNMDwTG7i9GZLFqj2UG7Q7HE0GiYcvv0ZttoJCZCBCCezHxyHQrGuFDI1+J8hbwEABwPRBFCJElSq9UPPPDruXPnz59/+h13/k9LWyufSmJCRARFCCQgQSAiKEAoSFKVEFQdGwzvf9f9xpqRYwdIhidQInJIbZL5tvyATbAej4emXTzPIgQEQchkMmNjYxRFmc1ms9lst9uVSmVvb28oFGppafnVr341f/78s88++/7773c6nYIgyHhULBaHh4f1er3X65Vrosnfj/P5+/2Uizoxnw8BgCSIAUAQQkCkKskm5TgfLcf5BJn5gEgIxPKsSoQQgRDn8kWbk+rq7RseC1UBjCQSTz237MKLv1g3bdZPbv/p1u3vWGwOi83Rq9K2dSn0Zks0HpeHMQGjco6XEJLL5WialtPTE4SKEIIIgpo5JYQIQQhpmtZoNMPB0UK5jAiRoASQAJEoo3SRVIelyOaeXc/sXKkM6ONlXiJIIgCSE6B/kghGBE+e7XfSH8efIRM3Drl1zol3y8tJ5T5k0opO/t8HEpq0/J2xEywfp1M3/WnQFPOdJIjwYWXkx0+b/oEb376esCj92355fCo08T2sfYemmG9KnypNphM43kWVEJLM5Ha/t//rN90ybeaMr9904853383lchgAMjiQP3zAtur5oUPvodgYEYoIjreVBRIAEpBEjCACIBoJ+b1uv89dKuY8HnrZ8mfPveD8BWeedftPf7n13UMHG/tWvrr7kafe/N+/vPHcqp0HG4yUP8HnqyWJCIhImABEAMQAYkJItSIGh0IWk4NyMGIVFAslhULxwx/+UKaTFSuWM4xL3p1oNGy1mmmaTiQSk5kPIYChKDNfZqjf2XBIse1NT9tRwo4SoSTP+AcIYkIwQeHI2KYtb19x1ZemT59x5VVLtmzdGY4nCCEiwtliORRjaW+/3mzTGC02ijFaHRqDWWMwj0ZiIsIAE4RPXA0m2EKu4egPBLL5nAgkeWDytYLjuLVr1y5Z8uW6urqrr17y9DPP6k2GVCYNMJJOYj4RAlGSREKQMDYUPbDbs/7VkWMHSZojUCIY14qdMZr4WOWVe71einKybBzj2sVcEIREIhEIBGw2m1qt7ujoaGtr02q1y5cvv+yyy6ZNm37jjTft3LkznU4TQmSYK5XLo6OjBoPB4/FUKpXJRSqnzufjOL/f76Jc78N8GEIEiFiRma9n9TLXvneyPgpXCxiJEpREUsvtTjBfPl+0OpxdvX3heCKZzSm1upu/9a2Zs+eef8FF617bYLNTY6Gww0l1dvceO97S0dPr6w9Uq0JtMGQC+wAhJJfLMQwjp6cnCFXGZNmrSAQSQBBCyNC0Wq0ZGgrmSyVEiARFAAWERIzxOPNFN/fsembHC31+XWyC+f4eOZ3EfCduFhN/xZPhDf9d5jsZDAkhp1LgP8S7v6d/hvkQxnDi5PkUaYr53kd8TjysjDy93fuL1TYZ9X6x2vbEFs9hZSSWrP67R/cp0MS3rvYFmmK+KX2qdOLaj8bLGAFAhAyOhJ5Z/sLFl1w2d8GCB3732z6VmhBCMCJDA4Vjh62rlw0c3I2iI0TIy1POIJSrMwEQJQwRAiA0Ntrv9wwP9XNspOn40e//4Ntz5s5cfOklr77+5sBotCAR92D6UKPp2ZU7777v2aWPv/72jhatZTgYKWaKuAqIhIiECICEYFItiyNDYYvRQdndkoAHB4Ovvb7+85///MyZM7/2ta81NBxLJjl5X8LhsNVqpWmaZVlCiHy/r1kQQpGIFQKFdNDvaDzYs229p/UISYwQoYjloJucR5aqPYquBx64b9acmaedfvrP7v65zmTNlcqIkLIIBYhFREoCiHEpT/+g1mhpaus82tjc0dM3EBytSEDCBJFTmY8Qks/nnU6nz+dLp9OiKE4E+SqVitlsvv322xcuXPSZz5zzu9/+bvfu3WarhUvyIpDkFimgxnySTLCEQGF0MH74Pd+GdaP1h05ivvFQ38SDRCIhtySRA58TzxNCAADpdNrn8+l0uvr6+ldeeeUb3/jGrFmzFi5cuHTpUoqi5KmN8jiLxWIwGNTr9RPMRybt5mR/PpZl/X6/y3Uq8wEkSQgAKNWYz6TpWrWM2rcz46VwNT9RtysiLAEkSRBhAhHO54sWu7Orty+RTDE+/6uvv7HwrLNmz5n3ox/fodEaK1URE5LLFxmPv7m96+DRBoVSPRwcTaZTFaGKCIZEdhKEhJBsLsswjFan9fi8EEIs+7NgTAiBGAsQVCURQIgQYhhGo9EMDA7nikW5bleO8yGEIEFFUg2C6JaeXU/veEHh08ZKHJjEfP/MN+6k/47bxOBJX0byfjwnP5h48eR3fZQrwP9zvP/eiYYfRVPMN6WPX1PMN6VPtSZ+7EOEJAAkCAghmXyxvbv32z/40WmLzrro0kvXv/12/3CQEEIgIsOD+ePHTKuX9x/YjSKjRChiJAKpCoAoSaIkiJIgyrfZ0NjY0ODA6EjQbrc8//xz55579hlnLLjjzjuUGk2uXCGE5Kt4JJrvUXte23hk2aqdT6/YtuKldzdsaTzebvUPpXLlE/eZSlUMBkNWC0VRnlIFdCtUv7zv17NmzT7/ggseefQRj5cBQCSEEEwi4ajNYqNpJpHgEMLyHkEEIQIICEQsE1TNjPqplkOK7es9rYdJfJgIBQhFQaxijCAEkWj4pZdWX331lXV1dVcv+fLKl14ZGg1XAJQIKYmwLCEBEZGQCoC5UjnG8Q7G29GjPFR/XKHWegNDUY4vlssIyTZsE5EwWMjnKKej3+/LZtKiKIBaxI4ER4Ib3tp48Rcunr9gwc0337Jt6zaVSmW0mGKJeFUUIK6ZjUBJgnIUVZIIgeLYIHvkPf+GV0eP7ScplgBRZj4MMYIYIQQgkLEskWDdbi9F0SzLISRX9+IJ22gggXK5PBAYOLj/wD1333XuZ8+ZPm3aDV+7fvOmt3gugRAghGCMCCalQnEkODKZ+WpkCQGCEoISAEBOanMc2+/3uihHiucRnJgwBwACIoRAAkSoklw6bdZ1vbjcsW9nyuvE1fxEDccJ5kMEQJTJF2iPT2s0j0Zi+w4e+eGPf1JXN/3Kq5a8sX5DJJogsuUdJuFYQmuytnb2dPepzHaH2W53+3yRRKJUFSbCU5lcjmbcap3e7fMBgOQ3QoQliESERAQFIAIIMSY041aptQNDIzLrTzAfBABgVCTVEZjY2vveMztXKXyaaImVCBSJBDHAqDalUk6HEoTH58fhExPl0Am4Q5hATCAhABOAZe++8cgeRhgjhDEiGBEMCQEYAYwgwbBm9IcBQZBAJG8GnxytOxG8IwgTNG4/OD4QjP9OWBBNuiRgDAlG44Xgn7772hTzTenj1xTzTelTLYxruScJAhFKACNCiDcwuOa19Z+78KLTzvrMD++4o0+vy5QqkBACMQkO51oajS8+7z+wB0bGiFAhGEAgQChCIHOJJH8X4vF4MBj0en27du368Y9/NG1a3TXXXPXKmpfjbFyOqCFCJEJC8UKHgjpwTLtpR+sLL+9+4rnNK17as+eg2mALhhKFbEmSCKlIaDTEOmm/w+UdCSdee/Pta669fvbseT/4wa2HDh/KZtOE1IIesUjCbnW4XEw8ziFE5PgexAjKcT6pQnA1Fwq4O44p33nT23aIxIeImEdYFECVEFIs5jQa1U//547TT1swf978n919z4Ejx+LJjICIREgF4ArAVYil8bgHIiSeTJkdrmNNrW3dvQarnXJ7R8dCmUxaqJYhBAhhCCFGsFTMMzQ1EPDnsmlJEhACEIoQSt09Xff84t5Zs2edd/55jz76qEqlohnGYDTG4nFBFGtz9OSyUogQRABCQrAUHuaP7fW/+cro0b0kxRIoEUIIwgQRjMhEppUQwnNJr9fvdLoSCQ6NDxpBPNGdghAyEhzZ9Nbb135lycwZ0xctXPjg73/X3NQYi4Yz6WS5XJRdeyrlSmh0TGY+Of5H5MQoBBgB2alPvvKlknyg30dRjhSflKFFNv2GGMtz+ogoknwmbdF3v/yC88C7aT+FxSLBACAg13BARCAiiBCAcKZY7B8K6sw2pdbw8KOPf+68C08/46zf/PZBi9UuiBIhRMKEEJLM5pyMV2OwWByUpz9gsFi1JrPdxYyEo+lcvipKhJBsoUi7vWq9we3vB2ictBCRy6EljCVYK7x1u71qrT4QHMtXquM1HCLEEoIQElwm4hhit/XufWbnaoVXEy2yEoECEQGqNWHBCBEoI7hsmjixjBMcGq8uQgRgImEiICwg2XRbZj0kvx8iuZgJSYTIYCphBAgGBEsYixhIRIIEyOvDoDaTVM61Y4gwRhBhALEIEIAyixKEMSQIEgwxqhUtj0eIx/uRQIigbN+EMSR/E3T8tGiK+ab08WuK+ab0qVYtYIOxIIkSBLI5c0tHx92/+OWsefMvvfKqF15+OcrzmBAJEQIhGRnOtzYYXlzu3b9LCgVJtUwwhEA60cAXQkwwIiidzQwMDXV3K37/+4cuuujiuXPn/uZ3v1b09UhQRARKSAIYFQUpGOE1Jq97IDkUrlroxI69ir8+t/kPj659Yc2e/fUaMxWKp4VclYzF80wgore627qVd/38vgVnnvUfF31xxYoXhoeH5OQjhJggEotwdqvT4XBFo3H5i4gwliNRsFbDUSmEBvq7GzXvbvC1HiTRAKnmEBYFJBJCRseCGze+eeUVl8+aMf2Ky7+0fNnzKo0+zqcrEgKEiIhI8h0aIkECEkCQkFQ+7xse1phMVoqm3D613mAwmtwME4lE8vm8bPmLMSqV8h4PMzDQn8mkBKFCCEYIRGLhda+vu+SyS+vq6m66+aY9e/a4vR6P16fTG+MJTpQAkgkCIbk2BCEsl6BKkWCyfp/vzZeDh/eQZIJAkWCMAMaoVgAxjnwklUoHAoMU5YrFEgDAE9PDJixdCLFarX/961/PPeezs2bOuPbaL2/evFmlUlosJopyBIND2WwaYyQIglwTzbiZqijIl7vxvHkt5ieHklKpVCAQcDqdPM9P/AkiBBGRIAYSJKJIsum0Wad4ZZXr0O5MP42lEsZAgkD2akETzIdxrlQeHBnrVChXv7J2yVeunz599s23/NfuPftK5QomBGEiAYQJ4TJZyu0326nRSEzCOMyyDsat0hnVerODdo9GohUJpPMFl8erNRo9/QPyRykiIkAkGy7K/fTkg+bz+rU6Y2B4NFeuIEJEIEhQhBgghBDBZSKMSvFtPe89u2N1r0cTK3ISQVUsSlCEUEK1QiC5LAgiMLkDHD6x1NyRCEBERLgKYBUiEWEAMYAn2mFDCCUJigCJCMvMJ2OfhJGIoIAk2dISyj6EAMr0VnsMZK9sJAJUkYAIoGx3CfA4O8qbqxkUIoigBIEIJAkCAAFCsvvPSa5Dny5NMd+UPn5NMd+UPpz+wXnyf3kKTdyVBVHEBAMojYVCK1etuuSyy+YumP+TO++sbzoeY9l0oRjnkuVkqsK4Ekf3qVY8ad22kaNs+Vgkk+TYRCzBcizHc3ySTSbZVCrBJ0OxmFqnf/mVV5d8+dp58xZcfPEXX1n7KuWmU7kMm+IibCySZEfiMYevv0OlN1EB/2h6IFK0uGONXY7125qfWrnjkac3Prly25b3Ojo0XhMTN7nCje26p59/8UtXLZkzd/73f3Dr3vf2JWIsz6a4RJKN8yku1+8b0qoNeq3B7wvwyXQymeL5FMsn4zzPcmyajVe4KMfYqMb9is2vOg7vzHosqdAgn0xw2XSMZ4+3Nv/07rtOP+O0RQvPuPfuu3bs2GE0mv2BwXA0zvEpPpnhkqkEz0UT8Vg8nmBZPpkcGglaHfY+jZr2eIOjISdNG4wmpUqt6O0zGE0+fz/LcZlsOhaPWKwmu8M2NDwUi8fyhRzLs63trff8/N658+afcebCX//mNxqd1uPzWG223j5Vf2AwwXLJZDLJ8zzP8xzHcXycS8bZZCmbKXhdY3u302tX9u/ZXhj0ZxNxnuNZlme5FMulWDbFsimeTydT2eHhMYeTNpqsgcAwy6U4LsVySZblEyyfSqUz2RzPp3bt3vNf3/7OjOkzL7jgggcfelCl1vj8fovN0qvs7VH06PQ6f39gdDQUGBjs7eszmI2haCTBcgmWi8US8QTLcjzPp3g+lUym+WQqGBylKNpgNA0ODXN8kk+mOD7JcTzPpxJcimeT+UQCBYeSig7F6uct724NW7QlNpxLsSzHxpJJNpnm+QzHp/lkhk+lExxvc1Cbtmz75re/O3f+6aefcdZjf35CozUUCqVUOstyyQTLpzLZ4GjIYqOUWgPt7ecz+VCcHQiO0d5+jdHSqVB2dvfanbST9mgMJoVKa3e5uXQukczEuBTLp1kuFWOTkQQXjbMcl0wl0zaLvVehcro8o6EYyydjiSjHJ1IpPsnzfJIPJaOOhGf98S1Pb1vZ59PHS0mJIAGJEpz8y2e8QwlEEGGAsISQCIkIsQiRBOS4LZYjmjINSxBJEAH5BwpAENRKjoEEJYAkiEUIBQgEIAky+ckGQ0hGRDgeCa4ZEiI50T9uk1MFUARIxk2AsIgnSuPx+EgwwFhESIS1UN8U801pSu+jKeab0ofQP76G/luYT5IkQkihkOvp7r7jjjvmzJ59/gUXPP6Xx3V6nb/f5+nvpxl32OdLaJRDu7Z2PfWo8rWXfD3tQcoR8DAuF+WiGRftcTEeivG4PF7a63O6Pbv37vvpz+4+7fQz585b8F/f+d6uPe+53G5PoJ/yum1ul81LW9wuhdFwuKW1pVettbmpQNgzmrT3x9vVnjd3tPzpuU33/e+Lf38CipUAACAASURBVHxyw4rXDm3eq9x5ULny1e03f/tHZ5712fPO//zjjz/R3tY9GBhhaJ+L8jAur889YNRb21u7Otu7DHqj2+11uz1ut9ft8bk8Xppx+1yuqJsaUnfr9mxrXrtCvX39sLq9327w93t8QwPdauWTy569ePHiOXNnf3nJNS+/uPro0SO9fX1and7poLwen9frY9xuF+1y0S6adrkZxuP2WKyW3r7e5tYWs9kSGBikGdpgMnV2K44ca6hvbOpW9FkdDofLaTAb2jvbevoUFrvN4/cPDA/pTcannn3mS1deNW3azGuv+9rLr6xxuiiT1dKtUDS3tBlMZppxezwe97ho2u1wue0u91h/f1jT5970mmnVM47N60eM2oDL5WY8DOOhGR/N+GnGTzM+xu33+AZMFoeiV93Z1Wcy292efprxu2gv5XI7XUz/wJC/f0DRq/zDH5d+9tzzpk+fecs3vvnWpk1OFxMYHLLYbJ093cca64/UH+tW9OkMJo3OUH+8sa2zw+p0utweF+NxuhgX46HdXnlxe32Mx2e1O5VqbUdXj9lqc3t8jNvLuL0M42EYj4vxuRlv0EVnLMbQ0YNtzz3Vu2Ed3d4YYRxDPjfjYVxeL+31y+N0e/w+f6A/MNjY2PTQH5cuOuvsadNmXrPkuq1b37E7XMPDIx6v30W7acbj9wfsDpeiV328ub1Prff4B92+AU//oNs/oDNZm9s6Dx481tLa2dHV29Le3dDc1t2npj1+xtvPePu93gGPJ+BifHaX20HRDOPxefy9Pb3Nx1vVaqPdwTBuL0VTHi/j83rcNMO4GavX0eVWrd637q+bliv9hkQ5JREoYFGSO/zVAn0T+VIkN+sVEBYgqUJchUisMd94FlvOtstG5NLEAqEEoAQgQDKZiRBWIagCSYRAxkJ4Ig17KvPJk/HkiCmAWHYRghADiKVajBPLYUV5DGA8hi0hLKfqEQIYw8mFxv9nF6WPS1PMN6WPX1PMN6VPtU6p5RwbDb665uUrr7hi2vTpN95447p1a41GvcGg02h1arWW1mkHWhs9W9a3/Pmh9tXLTPWHHMpek0ajUqrUGp1ao1OqNIpepVqr05nMXb19K1auvvrqJdOnz7zwwov+d+kjDY1NZqtNrTcodfo+va7XoO016Vp6e/YcPnqkubVVoepUG7q11j4jrbUNKC1DTQp6697u5Wt2P/iX137+0Oq7fvPsN3/4y9M+8x+nLTr3lm9+d/v2PX29Br3eptYY1RqjVmc26C3dnX3Hjh4/erShvb1DrVar1SqNRqvTG7U6g0atNSj7PFqls7VBsXXj4ZVPt69/0dV02KHqsVnNGpPhpdfW3fytb02bPuP888+//777Go7VNzY0Hjt2rKWlVaNSmwxGvVanUqqUKpVOp9NrdXqtzqDTa9Sazs7OgwcPtrW2anVanUGvNxq1OkOPUtWp6G3r6m5sad136NDO3e++s2fX0cbGPo3WQTMag/GtrVtvuOnm2XPnn3Hmoof++PDRY/U2h72rt+dIQ8OBI0c7enqUGrVKo5b9k7VarUqt6VGqu5Uam8FINzea165UPfdnzesvUR0tZrVaq9VrtXqt1qjRmjRao1pj0GiNOpO1vafvaEPT4SMNnV29Or1ZqzOp1QalWqfU6swOR0+f6rllz199zZfr6qZ/7rwL/vjHpW3tnXqzxWx36M0WrdHQo+xr6+rs6FE0tbXvP3xk686dew8e6u5TqvUGjcGo1hk0BqNab+jTaHvVGpVOrzEYFSp1U1v7oWP13X1KrcGoUmvlsanV2j6VVqPS2lWqYHeHZ9f2I395tOnlF7QHd9MahVWv0eo0Kp1eozdpdSaVWq/VGoxGs8lkWbNm7de/ftOMGbPOP+/C+37125bmDovZrtXp1WqtSqXRaHQmk6WvT91Q37x//5GWti6T2a7SGvs0erXepNWblCpdV3dfd4+yvaPnWH3Tjnff273vYEenQqM1Gk02g9Gq1ZnUGoNaY1CqtRqNzqg3NDU2HTpwpL2tR6XSa/VGlUal1al1Wo1aqVJr1ApDX72x5bmdqx/f8GyfVx8rJwUCBSwCBJCcsZVLJvCJDjdyOlVEWEC4ipAol7TA8TBbrbAGI4AnmA+A2jKRDpYQEhAQoPwcghghCBGAUAJyvG9iBuH4HNCJCXykthU5poiIiLCAsVwxMxn45MmUAGI5VjhRunHKbe7ffM36pzXFfFP6+DXFfFP66PpXnzMT65/8YEIIIYwwIUQSBbNJ/7Of3nnGmacvPGvRnx9/XKVSplI8m4hFY9FoNJqKR4uMI3n8oOaFp8yb3wibdfzoMB+NxkKReDQRiyUi0XgoFEmwfILlNVrDY3/6yzlnnbtgzmk/+N4Pjxw+NjQYTCbT4UgsFImFY/Ewy47G4w63t7m9S60zefsHw3E2HOfC8WSUL8RS5QhfGgrzVvdIY5dl7aZDP73/Lxd96ca6aWecc97ie+97qE/jCMcyiWQ+HE+OxbhQnIuyvNvnV6k1vao+J+2MRMOxWDQei8Wj8Vg0EY/EuHA4F4tEXQ5H/eHODWvN723nHYZMZCwej5nt1j88/PDnPn9hXV3dj37037t37QkODhkMBoWih6IcobExjuXisVgsGonFoiwbj8dj8VicTSSCwaDD4eju7nY6nZFIJJaIxxJsLM7GOC6a4EZDUbc3oNYZGpqb9xw40NDUYrLYowleZzA//ezyc8+7YM78BTd/878OHjk2Egrz6RTj8/Zp1B09PW6/LxSNROKxSDQcjUXi8Xg0FhuLREfCUT6RSLrsY/u2u15f6X1va6rfnYxFEiwbj7OxOBuNc5E4F4mz0QSX4JL9A0Mmq12tMzBefziWiCW4aIyNxBIJjovGE4o+1V133XPGmYtmzJx920/uOHj4SJxLxjg+wnKRBBth2UgiEUnEYwm2f2BIrTXsP3z0wJH67j6VzeEaGBqJxtkoy0USbCgWC0Vi0XgiznL9Q8Nmu0Op1fkGBqMJNhZn4wk2Hk9EIrFwJB6NxJKhcDngj3S2dKx8zrBzU9CoTIWDyXg0Ho1GY2wszsVibCgUZVk+EU9QTtdf/vzX8849f/q0GT+89ceHDx4Nj0Uy6Ww8lohF4tFIPBaJswk+0D+o1xp7FUrKybBcMpbgI3E2GmdjMTYe5+IJjuP4oaGgVms4dOTYwUNHe7qVRqPN4+4fHQvHYmwiwccTfDgai8ZibDxhMVl6unptFmo4GEqwXDQWicejbDwWj8biicQoF3bEmDcbNj+z5YU+jz5W4kUCBXRqnK9WDA/hRJoW1oqcgVRrRYeliYCfXOQC5RZ6CEEkQSRCJE3E4SAGEEkIgfHKEIBqcUEkISwhLMmBuVq5LRqHPITlmh4kdwSEEEsQ15gPYQFiCclVw/KWa7FAmTJP0d/26PiE3+ymmG9KH7+mmG9KH13/6l/P/5j58HjLqHgstmf3u5dffumcuXOuu/76g4cPs1yi9voJkwc2AtSdtnUrvft2Vob7iVAhhBCAT3FyEKtSc1Pbz+68Z97M+V9afMWyp5cPDwaBCAkh8u0EYUIIESEJRRIqlZ6mfclkVn4vwrViRljbNGFzQofSeu9v/nzGZy+dNuusS6/8zwcfefZ4h8EfZPm8UACkSohICCQkluRtLsrksIxGxtBEJyuEaxZjEBGCS7FIoLdLtWOTu/EgDg0SArPZTHNLy3e+/4PZc+cvOuvs51es9Hi8QqXKMIzRaIxEQnJvklMOqvyP3KDCaDKOjY0BADDBCBM4acvlihhL8JTb09LR2d7ZY7E4IxG2vqH5f/7nnjlz5l/0hcVPPbfMPzgkrzHGsnYXpTHo4zwH5RBLbfSEEAIJkeRPMBEqdhwb3vZ6+PgBkuNP6dmFJ/0/ly8MB0dpjzfG8QBPGjchHJ/cf+DQtdd+VQ7yvfTyGl//ACEEECLWKOLEeqpVaTgY6uzua+3o0ZtsLtobDIb4ZLpQqggQTnZvS+fygeEgxbiTmezJBsIEycQAISnkcjajct2LnqP78oMeAiqEIDKpWy2CmBBSKVc627vu+Mmd8+bMv+jCi1evfDEyFjlpX8cRJJvK+tw+h9URDkVOOg6TXlwqlRnG09Wt6O7uddhdTgfj9faHw9FcNi9JcPKRGegfMBktQ4MjpZJsUntSVzSJwBhkdyn2Pr/jxV63NlbgJIIELEkInEjonijjkPO1IoQiQhJEIkCiBKDcik6eqCfXUkCZ+Wp1F0iEqAqRgDA4wXzyy8gEBUKAa2XT4CQrFzQObWi8EyCEEI0zH0BYRFjEWEC1gmWAsewECWulJRNvn2K+KU3pZE0x35T+Sb0/b/0jnXjxv3ZUqLZ+g1a39I//O2/evHM/d97vH3zIRbsFSSQEQwwkBAAEGIgkOioq281rVjB7thcH/KhaIgiiqghFKJuwEUIgwMHh0DNPLbvki5fPnjnv3rt/2dLUVi0LCBJJgoIgiSKQk1Hlqjg6FtGoDZTTHY9xsOYuISEsSrBaFcsVoYgJyZYqXSrDT+7+9azTzzv781d869Z7/vCnFY88+crat/cdV5j94UxSwCVCqoSMcrzB6dKazUNjo6IcE0Hg/2Pvu6PjKM/1RTXF9PzAgcAlIeGmkISShJKEBEILIY1A6CQBU0yzjZtsy7Jc1Cyr9y7ZVrF6s3rbopW0u9Jqd9WlVe9abd+Z+er7+2Mkx0ByD3GSG+45es73x+5odr/Z0Zz5nnnf93leKhe7IwyiBAS7psb7aqvOxIZp8zPJ+AAQydzd9cEHH9x446aLL97w4EM/KSwsttudXq+o1+sVitbx8TFBEABAlqmu9ajDlBIAcDldIyMjrUrF8PCwV/BiggllmDCEKSKcUJApoM3u7ujsampSNjUqamsat3604ytf+eqFF2148qlflVdUOV0uAEAET8/Pdeh19c1NU3OziGLZWIPJ4k9GEaUCJoxTNjvuPlMwHB8yVpgF1nnZn48xJlvCMQ6EcZl3rthWBoeHdPru6Zl5ObwkIYIwBQCFUr35rXeu3Hi1j8+FDzz449KyimWrDQAkRCREVn8CppgweePcvFWl7tC06wYGRzs6u5qaFU3Nrebe/sWlZUQwXSOUS8sr/QNDOn334pKV/jXOJJ80SjAFjMBtX9G31YcGdOemW/u6uOgAKlGEMQFCQY54AcDosGXrh9tuvfnWKy+74rVXXmuoa+QU5AQoQZSv8RsAsC3beg3m9jbNmMUiX9WUruZGMSYIIQCw2+09PSaVWtPTY5qfXzSb+5RKdXNji17fPTEx5fF4ZAE4cOgz9aoUypERi9vjBQCCESUixRKWEGVUAHEKzaTUZuxLPFjf0zztmsdAEcefYHyrlXWEUrlGDhEqEioQKmAqYowxxohgWYeL1to9y1SRcIIYlRgTGRcpIMIJXQvREYYx/Wst4F+JnTxWrYkIWes4eM7BsLXc7lomd1UFTFaddOR9mOz+x+XQ46da+X2G833Bsc751vGvxzrnW8e/CBw+HcH4lPf9+d9xPxvnO/uWrTVUcDocSYmJDz7wgI/PBXd99+6AQ4Emc7/D6RaRRDglwAljnCCYnZBaajQhBw2ZSc6BXiZ4gDEiIYxk22AGAHa7q7q64dFHn7ziiqtvueX2kJDwoaFRzoEwLmGCCUEYY0IopRKSpqamW1tVXfqe2Zl5Oc5AqES5hKlXxG4RuyngkcmxI6Fh/33XPZdsvOHJ3718POFEUXVbUPSJbX4RW/0ijiUVlzT2mCYcVgkmrGKH2aLoNAxOTAuUIUowRYSKhEgUSxwJwJBzZtxcV1EWFdyZn8kmh+jKQlnh6Z/+9CcXXHDRpk23fLxjt9HUyzm43V6dvkuhVFnGxr1eAQAwXiudIgwTSikDAKfTNTQ80qJUDg6PeAWRMEbXXIUxYYRw2bfO4xG7DSazqd9sHDiRlfv0U7++6MJLrr32hs2b3+ns7PJ6RQBgnC8sL3b1dDcpFNPzcxLBjBHGVpWclGJEsIgx54TNWFyVecOxQeOnM2BpFrDIOWVU9naR1ZqMMQ4A1pWVgcFBrVY3MzOLMcGYUMoIoU6XJyEh6b77fuTjc+HNX771rc3vtrd3utxexgFjKndjkTmi3PJYkvDc3KJK3W4wmGw25+KidXBoVKPpUChUnZ26oeGRpaUVJFEAsNvdw8Njen3P4uIKlSkvoQQTSikmbNWT2W23dWkaQgO6c9KtvfpzOB/HZLXLl826UlRQdN89911y0SXf+NrXkxOTpyamAIBRRjClmHIinx4OADarrddo1qjaRodHVhUUlFBCzwpgAcBusxsNRpVC1Wfuk0TJ6XBNTUz2dPeoVWq1uq2nxzQzMyMKgsz5FK2K4eFRp9vNgRMsUiJSIpGznA/PptZl7k862GBqWfXn45gw/FdvO7Z6BJghzCXMRcQEzLyYejH1YiJiLCGCJIYlTiROJIYQkzBDhGPMicSpwJmXMYEyhCklFCjnhFPEkEQIYeckfOVcLhDgcjUgobJoGMtiDyr/foJlB0U5ZYwYQ5wihjHFqwWAclSSMv7XSKHsKPjJZ9DP3FL+5tsvCNY53yexmiOYh9RUePFFuPtuuP12uP12uPtueO45SEyE+fn/9CH+H8A651vHvwjnkjy+lk46l/axT+WY/oGv/jshRrbWlkqSJEOPYcuWLTfeeONVV13z+98/n5Wdo+8yjlomJqdnVhwOj4QQZUAxzE9Jivq20EPdGcmOfjPzejhjSEIIkbMxod6+wYBDgTff8l8bLtv46C+eLK+scbq9DAAxJhJCOEUEY4IYwxhLMzPTCoVSr++emZmVLcwQlTATJeIWsRszr821dKau6omnf3nl1dfefNvXDodGdw9MLLhoY3tvZGrhR35RW/ZEHwjLzyjqUHTNtRnnmztHWjr6hiYXvQxESiWCJCJgKlIqMOwFLjlnx4z15aVRwdrTWXisf0SvOey/78s3b7rk0g0/+/kvCovKrFY7ALhcHn2XQaVuHx2b8HhFDoAwRYRhctbVjAOA0+UeGhlrUaoHhkc9XnHVemOtAJ9ghjGlhLlcHpOpd3ho1NzTd/DAoe98664LfC68/0cPBAeFGrrN01OzLqdLFIWl5QVjr1HRppqenxWRSCmmBMnNdglBmCCEEQfCZkZd5TnD0UfG89JgYQaQAGvU8K9xHcYAYMW6Mjg4qNPppqenEUJyM2XBK2i1+jc3v33ddTdcdeU1jz/6ZExUvMnU63J6KOWU8L8KCAhnlAMHUZRmZ+YUCpXRaJIkBACCIE1MTOp0eqVC1dbW3msemJ1ecDq8iwsrw4OW7i7T0qKNEmAUCCIEYSqLDRAGQQCXTeZ8XadSl8y6Nc63mvSUE7KdHR3bt27beMWVl2247Jmnf6VRt4mCAACUrkoW5AAuxQw42Kw2s8mkVqqGh4YYXW1Zt6pmlcNiAI4Vu7HboGhp7TWb5S0UE+vSstlsVqnVCoWq22CYnJy0r9h0ndrmpuaREYvL4+HACBYoESiRCMKMUVHmfLWZ+5IONvS2TrsX0KpuF1GCGFmN9xFGESMiR14uerjXAx4vd4vcJXE3ol5ERYlKHi65QXKD5AXRC4IXBBGQ9AnORxHCFGGgFAhjiCIRYUxlnxdMGaaUcoaAehlyYa+HiCJFEpMwkQgWCRYJkQhBhCD5AURiRKRYohhxjJiEiMTkQr7VU8pWI6lyohfOtuX49LJ27qa/vccXAOuc7zNITIRrrwUfn789Nm6EyEiQw93r+DtY53zr+Jw4e2HIsZjVbMlqC6TV0mvG5PZNnxryB8+T8517Wa6lnD4BAFheXk5PT3/woR9fcsmG7999T2BgiLazu6vbpNZ0tCqUhh7T5My80yNyTGBxTlI3q0MOd2ekuAb6ZM6HJSQhLC+vXkEqLCp55NHHLrn0sltv++qOnb56g1GisqcxQ/KCTDGliHGEiTQ7O61UKnX6rqnpWcIoA4YpQtjrlZwidhEu9Jj1hw77b/rypo1XXfPEU8/UNikWnW4RwIHZhFVQG2dScpv3HM18Z1fUzoDUwKii1JyW6hbz8JRNBJAYiIQKWMIMUyqd5Xym+orK2DBdQbbNpM1LjHn68UcvuPCCr9/5Dd99+0Yt4whTzsHl8nR1G9VtnZaxKZnz4bOE7xzO5/GIlrEphVIzMDjicnvlwizZiVlOQcoyTLfTM9g/pNVoc7JzHn/0iauvuvbGL93ku3tvdVVNl96gaFHqtLrxccv09KTJ3KNQKyanJ7yih1JMsISRSLCEsYQJwpQAUDYz6io7NRh5yJKTCgszgEXgFAjma7RvlfNxsFlXhgeH9Dr91NSUKIoEYQCYnZkNDQ27667vX3jBxffd84O9u/fVVtf19w7YrPZV0ShmBNGzYlJOAYl4YX5RoVDp9V0Oh4NiAgwYoYLHOzs9azSY1EpNm0pj6Oox9Zh7uo2Grh7r0oqch8USRhIihCCCMUYgCuCyrejbakMPak8mLRo7uGADIhJJkm3BMWEulyshIf6+++7z8fG588479+/fPzIyIjcXIZjISXZCCMGEEQoAKysrJqNJqVQODw2tFaetSVkJk/dx2Ow93QalQtnba8ZIZIwwRjnjSEJW68rg4Eh7Z6dKrdJ2tldXVdTV1Y5PTAmSBACYCAR7CRYIlhgnIoiT0kxiddruRL/63uYpz7wIROISIiJGEsVYPvsSIyInXsAO8C5zxwKzLtIlK7c6wO4Bj8glL0hW5p7jjjlwLINrBVzL4LQzt5tLAjAvMC9jIqGShLAkUYIoIRhjEUmIECz35KAYM4yBuKl3QVgZt83Oeq1LyLHotTpEh0i8hAqYCAgLmCLEkMiQwJHAkEAlCSSJS4iJhMlNdBAjRI6b0jVZ8WojuDUT78/eyv5uScoXI/K3zvnOgdkMDzzwd9neueMHPwCd7j99uF9crHO+dXxOnG15ebbIZtVdYdU5lchZF8rWCug5ZnytwJqzf1VuV14szw0FEYz1Ot2bb7xx042brrh84x+efb7wdPHCnHVx0WaxTHR197SpO9radUZTv212HibGibq1MzzYmJ2+yvkoxaIoSYhxIIQNDg4fPHjo5ptvufCii374w/tj4xJHxyYoB8IYIgQRTCmVC7sYQ5Tihfn59vaO7u6eqZlZzCgFLlHkRV6JCIiIDpc9J+/UM888c/GFl9x261e3bt05YplAHDAAAhA5rHjZ4ORyo6Y/I7/lSFjeh7ti39l6/GDwieJq/eis1ykCYoDkLBhGVPICR46ZMWNteV1SpOZEck/Z6Q9f+eN/3fSlSy++8IUXnisvLxUEL2ecYupxCz0Gc1ubdnRkwuORc7tr3hkMVgNgAF6POGaZam5W9fYOOp3uVVuNtRQqwYQSxij3erwjwyNFBUXvv/vezZtuvu6a6558/Mma6tr5ufn52XmjoaejQ9PRoVapWxsaaxua6qdmJiUscCCMIoIlghFZ43wcKJsddZed7A/3Hz6ZCAtTQEQACgRzIqs3GaWEMQrAbVbr0OCATqedmBiXRAE497pdjQ31Tz751OWXX3H9dTd8vG17fm6+Rq3p6+2zLq9wxhmRzeHk72CMcmBAELEuWZVKlV6vX+N8HCgHxpGEVqy2ccu42WjubO9samyqraltbmqZnpohmHAmX3MYEyQRhAkGJMmcr/5YQFdO6rJZy702TkQkSV4RAYAoSZp2zWuvv371NVdfd/21z/7h2Zy8nKnpSQlLlBGylmCXO/1RggHAZlsxmY0KZevg0IDsTccoYZStNjKT43x2e4/BoFC2mntNSBIIxZQRuaAVE+xyuadnZweHBnsMXRXlpYWFBZoO7eTMjEf0ypoHSkSMRMawAMK4OBl3JnlXwr6GvpYZ77wEGDEJYQlLEkGEEUYZFxh1A11mnu6lkcrelgxVQYoiJ1df2jyuGZfm7CAscXfHYn9xf1NGZ+lJXUW2ujij+XSDWTVsnfIA9QD1MCISKoqSKHglSUAUS5x4GfIySeBIAowZogwRIDOuBc1od6Gmuq6/rXlUm68ob+vvWHDOSdRDmIipSAFLHLmZ5OKSh0sCIBEkAUSBC4iv0j5GMaNMfmKRY/ZnHzc/xfk+ex+Sq/04h7PPs/Ju/9k+veucbw0qFWzc+LkInzwuvhgqK/+zh/zkk0/6+HwR/4PrnG8dnxPncL7VbqdY7pq0ZrlKmESYRDk6d/zVfeGfwN/jfPL2udnZrIzM73/3exsu2XD7bV/ds8tXpWjzuERGQRTx/Pyisae3Vdne2qoeMRhd3V2e+uqOsEBjdpqzv5d7PUAJEQWMJABwuz0lxaXP/v7ZSy65+IYbbnjuuecKC4tnpmcpZYQQjBFCcl4Xr9bzU7q0tNyp1Xcbeianp+WWUAJBHuSlwCQsDY2M7PHd+9Xb77jogkt/8uDP4uOSrNYVBiBRImKMKCEAHMBLYXzWU91kDDqe+5d3A1975+iB4FMFVd068/zkgtfuJiICjBmVJODEMTNprDvTkBxTFR6cfXDfj7/5jY0XXfD122+NDA+1jA4Cp5wSLCHBIxp7ejVt2uEhi9vtBVgrdJMtbwmjhHG+yvmaGhVmc7/D4ZLbaskKD0IwJphQAgCCIBhNxqNHj953770X+Ph88847Aw4enJqaBACK8fLSwvBwf6e2rbauqqjkdGlFSf9gn81hlZCHEIFSiVFMKcIESwRzIHx21FNxqvf4/sHsWJiflDkfJ5gRzCjmnBKKKMUAbGVleWCwX6vrmJwcR0gEYH29pqNHD990000XXnjh/ff/qKSoWNfZ2dHebjKZlpeXAEAuBqOYULk2jFHgnBFis1qVCoVOp3M4HJQQTilBmK0pYyVRWl5cGhwYUChay8rLSkpLeow9y8tLXsFNiEQoQlRCFGOCAQngttm6NI3HDxvy01f69FywcSpKSPRIEgOYnp0JORb6ne/eddGlF//kZz8+EnRYqVZMTI27PE7MmIGKEAAAIABJREFUEGaYMIwZxhRhIhGKAGDFsWLqM7WqWgaG+imXtTt/bQonH6TdYTeaDK3KFpPZiJBIGCYUEYIIRZRTAMCUuDyu2dnppsb63Pzcsqoz7Xr9+PSkw20TkRthL0Yi48QLgkWaiK1O2pW4r6G/ZdY7jwAjImEkYQkTiVLCCQMv51Yqmq2Tqa1FO08E/zl2x2sJ295K2+NfGlE/2T7OrOPMlm08s70g5MXYbZvT9r0Rv+tPYVsjy1PbRg1OwB4gHooFQryi6BE8HsnjpoKDizbutYPXAV4X93qJB1GBADbN9J9UFB/Oj0pQ5CWq8rdE7kmpzh5cHPIwpwReL3GLTPAwwcEEO4h2EBzgdYDXCV4XeN3MLTAvZhKhiFBCCEeIIkQwYZSt1Zp8KnXLZT7HOWefUuxzLrvUnP0cW3v7H1gWv4iM4T+AkZF/jPCdzfMaDOc9p8Vi8flbsFgs8g7/M6ULDQ09d+cvFNY53zr+UfA1JeNqoTfDjCPKJcJFxhEDzACv2ikABqDnXcZ3zoyrl+jZ3lBydkz+a1tb24cffLhx48arrrrq8cceT0pK0uu7lpZWRBEzBpQxr1ecml00mvu7VOqhmipLTmbTob3atHirycC8HuAEI4EzQimZGJ/Yu3fvnXd+4wIfnwcfuN//gF9jY9P01LQgCoRhTBHCEkJILizDGFPGlqzL7VptZ5dudHJMZEhk2IMEDxYAwOF2V9fUPfPr327YcMWXrt/05z+9WVVVvWxdkqgkEkHCgoi9Xuz1INFLqZeCU2K9I0t5ZZ27AlLf+Ch0y67wgLCsnJJWfe/UogMLGDDmwMC1sGBuaamMjY54752/PPqzL19++U3XXfviH59tbqoTvA5GRIJFJEler9do7G1r6xgYHHa6PBwAEbwaWaKrMhTGwOMVJyamFAp1X9+gw+GS44CYotVBkIRFAPAI3jM1VX984fnLL7vUx8fn1795pqq6csVu5cAIliiVMBEcrpXBod7quqqMk+k1jdU95q6Z2QmXawUTgQOmDEsECRgxjvncqPdMbm+432BWLMxPAPZyjilZZTCyVpUwzIFZbcsDQ/1aXefM7DSmyOt1nzqZ/cQTj1988UW3fOWW997fMjjYPzI8qFS29hgNi8sLHNhqVI6gVRUHxZwzSrDVutzc2tTeqbHalglBnFF5OvnfijGmhCBJmJufae/UnC7MP1NT1antGLEML1kXPKILMUliBGEEggvcVptB0xh+pDsvfblPy0UbZwKmksSpze2qaah/9PHHN2y8/KZbbjp4NKC8ukJr0A2Pj6y4bIhjiSKJIYkhRCS5Ey4DbnWumAbMrerW/pEBsmpmRz5VwOBw2c19JqVaYe4zISwyoIRhCYuYSIggASGRIAKEcWruM1VVV5VWVtQ0Nqg6NIbe7skZi9NtJVTkQL0gjuGpuNrknUn76nqbpj2zCJBERCzHMRHFhCEOEsCE01qqa3k9cNvT+177Y+T7f8ra/avwNx458HzwmcS2xd5haj3SkPpU+Fv3+z/3fPLWV1N2vBTxYUhpQuuw1gmSF6iHYg+W3JLXjTxO6plDK2PCgkWanwXbHNgnhPk5z4IT2UWQGnuVISVx+/KPR7XlBDenPbbnhYC8413zJivYVoh11jkz655fQDYreKwgzFDbmDg/RRbnwbYE9llxcVla8XJBoKKE8VkFz6rmmv+Ncj3OOXBGKRJEt1dyS0zkq5XHsgsA5UAZUA6UcyLb0VC+SsH/N/O/65wPAACeeuofJnzyeOCB855T5nxbtmz5ezv8D5xP/mxeXt55z/5vxTrnW8fnxtk7HawpKyllmDCRUg9hbsI8jK3SPs4x55gD4X99Subyc/P5THwO51sNMWIsX7FutzsjI/3nP//ZhRde8P17vrfPf19lbVVPn2lqftaLEQXOgBPgHoyX7c6Fycnlro6p0pyqgx9XRxwxtdSsLExKyI2pCAArdmtFVfkjv3hk4zUbv3LbLbv37iopL2nr0EzOTHkEDwNGOEFsVeCLGSGcMoAlu7VN39He3TEyNYo4woAlLmGOGfCB0aF9B/zuuPMbl2+88pe/+lVETHSnQbfoWHQTt5d5JO6VuCAyUWCSwIkEQAEWXbjDPHWyrDX+ZFVkRqnfsTTfwMSj0dkny1vaekZnlr2UgWAXetu0qUeO/vnxx7574w2X+fjcc/ddMXGRE5MjAIQwAVORMCwiydhvVnZqzEMDNreLASBOESfykBjGjFAAjySOzUw1qRQ9fb1Wh51wSoFhjjFHmCPMEGISACzbrVHxUT/40X0+Pj53fOOr/ocPjIwPC1hgQBGVMJcYEMLRkm2ho7ujoKKwTlGv6lR1aNsMpq6xiRG7yyogQWJEZIQD5rMj7upcU7jfQPYq5wNO5MCxXHOIGSacMGArjpXBkcEOffuCdV6kYt9g37aPt910800+Pj6PPvHoqfyTDrdtYmqsRdnUbdQvWue53AZMliZzghnCTOJACEXLtqXG1oa2TtWyfRFRxIBiitFqAE/EFMskwWq3GvuMtY017TqNwdytM2h13Z3mfuPU/KTN7ZQwAuwFwbbS015//FDHycTZHjUXbcBFBoQD6HoMvn77v3TTjdd+6bpfP/ub2qb6jq5OZbtycGzQ5rZRoCKVRCJJFOHVaB9hwFecNvNgX4u6pW+4DwOmcgNbStiqkpYAcIfLZu4zKtQtxj6jRCQGjHKC12irSJBIEQXKgfX2mxtbm9p1WmN/n2mwT6Nra9Oquo3a8YkRp9fhAXGczSY0pO9OPdAw0DLjnUOAEJMoxZxSRiihDHGOAcZti2WdjVujD3yceThGl5M2XvFOsf89O558N3lP6UBzL5/bXhb202Ov/jz6L9saj4d1n0joPl0zrh50TjhBFDgRKPFQ7ObigmQzL40Ud9UlNuUmq04X9tYX9zZmKgtbB9um3dN2cJ1UFX2ceSikOTWpt+RwS9KDu3+zr+RYm73H5BmqMtSmV2Wf0df1rozMgN1gHy0y1MfWZ2doiot7688Mtea3lamGOpeQzc0EiWFMPsH5Pruo8TWxv8trNw0bCqpys4pSK1tLlYamHovOsjS44Jl2EKvA3Qzw2n2Pn/Pps7Z//3bxxzrnA2hvP0/CJ4+GhvOb9p/hfF9wrHO+dXxOnE1wcA6MAaWMMcIYokwgxEmokzAXowKjEmOI/1XMcfa2yADo2Q6Y//jUn+Z8ACBJUn9///bt22697ZaN11z58p9fLqgsbNWr9IM9QzNjTioIgDwgeAGJwDAAUATz43Zl5ZmgXQWhextLT/T3ds4ujlvdyyKIerN+78G9N37lpsuvueKJXz9RUFnY3W9Q6TQj02N2wYmAihx7mSRXI4kciYAx0HnHktqgaTNqhqaHRO5FICKQCGCr21pSXfrwYz+74rqNt//31w4fO1rVXG20mKccM1a84uRON7g94PWC4AXRzUUXQx7gc263cWJKaerrGBrrHJnOrmw+EJH29t7gj47EHMsorlAaRmfsc7P2TkWn3wfb7v/GnVf5+Fx39RUvvvaiQquyizYOWOBukXslQF4mGkZMrV1qw2jvkscmARMAewF5AHkAebkkcoSAOIhneH68TtOs7TfMOZZEjhFQEZAIkshFkYsYsATIOGje/MFbm27btOGKDc+9/IfiqiInckogSSB5mNdNPSIXMSC7aO+19NW3NXb26rW9+tZ2RaOyUa1V9432zSzNrghOJ5U4YD436qjJNUTs782O4QvjQDwUMOYYAZYAIyASYASYAFt2rgxYBtsNHfP2+QXHYm5R3s8ff8TnYp/rvvylj/fvNI/2IkCWGUuTukln0s1Z5wgQDEQCLA+RSxIXCSCJiYuOhQZ1vapLtehcELmEgYocCUwSmSRyUWCiPPWCY9k82t/WrbHMjU0uTXUPGFo0LU2qpk5D59CkZdlhJaIThBWbUVNz3F+RGT2ua+bSCgCmQJySNzkz/cGHf+Jzoc+9998XHhsxNjthHDTVKeoGJwYdgpMCFxkS2OrJR0ARMAaw4rb3jva3tLf2jvYhQAQwBkw4oUAoEMIxAHO4V8z9PS1tzYb+HpFJFBgBSoAQIHj1xyIMBDPc09fTolEOTY5Z3c5ll800bFR0tDYq6ts6VCPTI7PSYr9kiW1I25MRUD/UOi3MIcASIAqEgxy5p4gzDDDnsrYNd2c3F5YONOpgRA1D+5UxP9jz1FsJH582V+uxZXPugYeOvfRM9kd72+OTxkqK55oN4vA82NwgCQwJlHg5cYBktlmy1cXb0g69GrH17TS/XYVh208dfTXsw5TGk2bb4AwsRlanvJW0O6W3JHuy9qAq8SH/3+8+E1qxrMgdLN+bffjt4K2p9SfbF4w93rH09pKt6YdeCNnyXob/7tOhvnmh70btSqk/Ne6ZdXIvAoLlatu1xO7f4nywKgl3W1WG1qD4Q1sDtgTE7o04GZxWEV/QcqJGX9Y20GKe7Jq0ji65522eJadg9yI3oiIDcs7jK1/nfP9+bNv2T3G+zZvPb9r/gfPl5eV9KuH75JNPnv2rnNWVcccdd5znr/53Yp3zreNz4lzORyknhDGKGZUYFRhzM+ZizE2JlxJxTUO36jGx9mD9r/FqOevlAQBLS0unTp16+OGfXnr5Jd+8+1uHI46qe9vru1qaTW368d5ZwbqEbfPS8oK0vIBsy8jhRXZYtni7GlSJRyviD1cXpzU0lyh0Te29GsNoT/yJxJ8+9bOLrr749m9/dWfAnma9UjfcU62u77aYpxzzy9i5KNkXRNuSZF+U7IuSbUmyW7FzbGVKZVYrTSrTpMmKFm142Y5tDuJQG9p2Bey5/tYvXbXp2if/8HRRfWlbX7t2RNe72D/unZwjC3N4cR4tLSDrElpZQrZFbF+iriHrlGqwu0av1k+NzBJpzCt0jM/kNLXtjkl9fe/RN/cFxp0srqhTFhSUv/Lsi7def+OlF1zw4MM/DUmIGViaXsSOFepYIivL2LZCHEvYph01NPYoO0eNk84FG/MsE9cicSwQxwJxLGKHlTpt3DknLZvnh6p1jW1DXRbbrJW47cyzQl025rYRp524vCCNLU5kF5289+EfXHjVRZvu2BQUHWQYMbjBY6MOK7HLw8FdTu6acc11jRqb9MqhhbFZz+L4yrRhxNSiVVQrahV6lcHSN2FfwCDA0uhK3anOcN+uzHBhbljCDi8Ibu51csEBghMEB/e4QBAAzzjmTWO9Hb3a0YWxdlPnu9vfu/n2Wy698tInn/vVqTMFy9TpBKF3aqC+o0nTqx1bmXaD6ACvg3vkYece+asc3DPtnK3rbFCa1DOeBXmjnbntbG1P5naC4AJxyjVvGO9VmTsmnHMO8C4h++jiuK5f39DWWN/R0tGrm54ehpUpl0FZHebXkB4+pK1naAmAuZFb3d3x4huvXXrNFRdvvOSNDzare9rnvdZui7lW0zg4N7qCXSJQDyDZ38QDWB4YYFl0mKcHWwxq8/SgAFgEJAASAImrQyJAl70rhmFjU2dr91CPBwQJiAhEBCwCFta+UwSCgBqGjE1aRd+MZQV5JGBOcM+4Z00T5hatoqlL0TyorptSBVVF78z2rxpsGBemvSC5QPSCJAISORaBiEAkwC7uXcA2izQ7AvNGmDw1XftG7u6H9j5ztCKycUajsBleTNp6j/9vHon506+S3/p9wtt/StqW1VHYvzIqABIZEijyAF4Ed2Wf4s/Htj3t9/pzx9/fVhTy9gn/XwW9ee97TwYURWmWevrwWFBFzObkXSfHa07O1fm1xT0c/NzbJX4h+rR3Tvm+EPLWB3G+tWNqrXuocLDppdAPn9j3yvPH39+WH/hGyp6nDr728x3PHSmMHnSO27lHAiKtcr7VXjlnF7VP0D4ABkygnlnHVEe/skxRkFWZEnUqNCDed1vglvcDNu8I/iA4+WBCftTJqozSpsIWXYNhWD+xZHETx9odjK9Vrfwbl8t1zgdw993/FOf7+tfPb9rzi/N9auMdd9zxBYwFrnO+dXxOnEO8VmUccl8mzhDnImcCYwKjomzKwAjlhMkdMtY43z+l2z0LOc7HOWeUGgyGLe9t2fTlTRdccsGDT/x0b4R/avWJ4JzI0NyYhPKMnJai3ObCkw15Oc0Fp5qLcpqLShtOt1RktmUfLzj8QUbgR8kJB6NTAqOywiNORB5KCPzNX569/mtf8rnK578f/Pb24N1JpRlJZZlB6eHxxekn6k/ntZTmNBXnNBblNpfkNpXkNhfnNRcXtJaerM2NzouNzI1OKkk+3ZRf2FxY0lJc3FSyJ3jvDx+73+cqn5u+efPvNj8fnR8fX5IcURCbcCYtsznnpPJ0dnP+ieaCU81FeS0leS0luS0lecqy9NrcqKLk0NzY5Jqc0q7G8m5FQUdzSl2Ff1bqG0cO/f6jra/t2POu74HNH3581/fv23D5xkuvuuaXr7wamJ1Z1NVe0NGU31Zd3FFdpKko6ago1VYlV2VFFSYlV53IV1aWdTaWtNcXtdcUaKpOayoL2yuLO6tKtVUF7eUZjTlhBbEJlVm5ivLi9pqS9uqStqqy9uqK9upqbX2zSZVSmP7Ke69de8t1l9xwyfd+9r0j8UeLWkuqdXVlmqoSTWVZx5myjjMV2ppKbU2RuiytKjsqPzGnqaiso6aso+Z0a2lm1cnY/MSIk7HR+cnp1XnN+nqDqqQzM6jMf3Np2A51S7Giq6nRqKg3KupNyjqzqtakqDG21Jlam8zqck1NfmPx6aaS040lR+JDvnX/XT5XXnj1rTf8afc7adU5zUPtdb3Kk82FMSXJqdWnitrP1Pcpa02tNcbWGmNrrUlRY1LUmBR1fcoaU0txR1V0cWJSdWa5ob7a1Fxjaq0xtdSaW2tMrWd6mqsMjTWmlvp+VXlX/YnmwvjKzKLO6oYBdUOfqtbQUqY+c7I6L7ksO7Ew/cTpVE1lji43Idf/w9yIfbVlaaY+5fjcYLux3f/40W/ee5fPRT63fOu/dgTtbTCpmgY0ucqypMrsks6axv42paWrdVTXatEpLPrWUb3ColeNdXVMmRoHNXmaiqSak6c1lZqJbrVFpxzRKkd06lG9elSvHtW1j3c39qlOK8vSzpw8rSxrG9O3jXWpR/VqS5fa0qUa1beO6lotWvV4V+dkz2llWdqZUyWd9c1DuvYpk2aySznWUd/bWtxWdaq1MLEp+0ht9OtJH74U826MKrNiqFkxqWuZ0CnH9OoRvXpApxvuGZgZXnQvO5nHBcIKCINspmy8ZVvhod+Hv/GnuA/K+mt7PcPqha6dpwNfz9q5oyHsgDrm7TzfXx58YU96QK2hyQ1ekUsCk1wgDUtzKW0FT+175U+xO0KbMwssiiht3p/Sd9/zwZP7yyIbl3Qty/r9+cHvpu2uWFGdXmnZq455IPjZn8e88pvMLT8PfXHLKb9Thso+caZl0RhYn/LInhdejtgWpTx1eqQ5THXipaQdP97zh/0F4f3uCRt3i4AlilfNcBg9d1H71LpGgWKOROaxeZemreODU726gfYmXV1pU0FezYnkwtjApAN7I7b7Rmw/knAgJOVIdHZYeklSQd2pKkVpY3vt6MygSD0M8Drn+zfjf3Dj+5xKjvPCeXA+Of6nUqnOblGpVD4+PqGhoed3DP8mrHO+dXxOnBtsW423yS3NGQVOgGMut1CnlJFVH5ezXdH+yYvqLOE7V72xvLycl5//gx/9cMNlG27Y9KXnN7+8M8LPN/XwmyEfvh26dXu0796kg3vi9++K9vWNP7A7wX9X3IEDkb5RwR9nHng3fuuL4btfDw764GDYjn0Rez4M3Proq0/d9L2v+Fzlc9lXrvzBrx/cErR1V6zf9si97wRu2xruuzvuoG/i4d1xB3fF+u+OO7gnPsA3PsA33v9A0qG9sX4fBm97P+jDbWEf74v1O5hwyC/6wAcHP7rv8R9u2HTZBddfcPdj9/5579u+cQc+iti5Ofj9D6J37kjavyvF/+N4vx1x/rviA3wTDvnGH9oTH+CbFLAz/sBHkXveDdv+cdy+g9khB7NCD5+KCMqPDy5K2Z8R/VaQ/7Mfvf/wc8998/6HLrv+Sz4bLrvqttue2vz21vgE/9O5vtlJvhmRB05E7M8M8s8OPJITujPe78OIPTvi/A9khB0+EROQFemfGeaXEbwvI9Av86h/9lH/7MAD2Ud3p/pvidixPf6AX3qIf9Yx//Rg/9SjB9ODArOPhZ6MCMo4/sf3Xrrte/91wZUX3PKtW3775u8OxAUcOxEemBlyKD3wUGbQkROhh7JCDmeHHDkRejg7dE+C/wfHdvgmHAzICD56Iiw4JyLkVERgRuju6AMfhO3ZGrUv/MSxE+lH8o+8m7L12Xjf15JSj8bkRYcXxB8viD9elBBWnHCsMD60IDa0IPZ4YXzwqajArOPB2REfBu18+LnHfK65yOe6S7798/s+jjwQVpgYXpYSWhy/Pytoe4Kfb/rRI3kRx0oTQotiQwrjQgvjQ4sSQosSQoriw0oTQ4riAk6FbY3btys1ILA4OrAgOrgwJrQ4LrQ4LrgoNqgg+mh+ZFBB9LGS+JCiWL8TIVsT/PxPHQstjjtWHBddmhJflhZbnBycE+OXFLg3aGdqmG9h0M7knX+J9Hs7LmZffllySX1+eGrEQ7/6+ZX/7+orr9/46HNP+ScGZ7UWRZ/JPJQbuTcjKKgwJqIyJaYmM6omM7o2K7ouO7ImM6Y2K6H+ZFJLTkRN2sHTETszjhw+HZnYeDK+Liu2OiP2TGZcTXZ8TXZ8dVZi/YnoM2mB+ZF+mUFH8yOTGk4k1GXHVmfJO8TWZEfXZUXVZsTWZyU3nQrMj/TLDAkpSoyuzY5vOhVXn5nYmJ3SdCq18VRsbfqh0vA3s3Y+FvzHXxx9/uPCIyENyVHN2ZGNWdEN2fG1J+LLMrKrc2s7GkYWLCvYYQfPOCxXTagOVIT/Oui1V2Pei1dkDngs87BsWDJn6YuSewpLlpTNuCeu69SzgX96/cjb6VVZK9QmgCBwyQFil2P4WGPaY/tfOlgV27xitoC7wWXa1xBz/57fHqiNrVxszx2o3p55YFuWn1LsqXBp9qpj7jnym28ceOzbR57+XsAzfk2xOmSZB6nS0vF+7pGH976wtziiwzM8Bq6alZ49jXE/P/LK/uKIAWHKxt0iSBJDmBBKiPxk+PcysIzLbdo+EatjQBEIHubsmzamlyf4Rm37+Nh7YRlHg5IO+kf7+sfu2R+5c9/xnYei99d3VNukZcolgH/jirnO+f5pznfZZec37d/U7Z4ry/gs59uyZctno3r/M3H8j2Cd863j/LFW2SLX6gHIHqjwifEvmeccO2hCiPxWp9Pt3LXzuhuuv+5L1//il48dT45MrTgRUZq0N/3IgYygY/nRcRUpCRUpCWXJiRWp8ZVp8eUpaYXxJSfCa2IDMn3fivd7OyFmX3ZhTHZFanBayEPP/uzy267yudrnWz/+1gsfvnQg8XDgieNHssMOpgeH5sXElKUlnsmKLUuLKUmJK0uLL89IqEhPKE9NqUyPLUoIzAg+knY07FRYclnKidpTkSejX/7g1a98+ys+G31u/OamV7a9Hp0fl1iWEpobfjDzaEhBRERFYsyZtNiKtJjy9Jiy9LiyjNjS9JjStPiKtKiShODc8ANph4Jzw+KrUmLKk6LKkiLLU6IqM+JrchJrTkcUnHx1x/ab77rrgiuvuOiqjbfcddeDL77yypHgfXn5x86URdYWH688ebwsNbIiObYq5cipML+0wEMnjkcUJ8dVZkeXZ0aWp0aUJ0VWJIeXxR8viw0vjw+viA8qjNiVcvBAVkhoYXxUeWpUaXJkcUJUcULKmayE0rTtwbvufvQ+n6sv2PD/Lnvkd48GxBxJKk5LrciIL06KK0mMK0uOq0iJKUuOKUuOLU+JLU8Nzo3Yl3wo6FR4eGF8VElidElyQll6amVWYll6dElKeHFSYmFCZtKhrL1/Ttzy25jdr8YnH44riIstT40pS4kqS44sS44qT4koTQwvSYgqSYouSTqWF+0be/BnLzxx1Vdv8LnC566f3LPFf1t0UWpsZebx0qSI8qRDp8L2pBzyPxEaUhQbVZkaUZYYUZoUUZYij8jy1KiKtPDy5MCC6F0ph/ZmBAYXxYaVxIeXJUZUJB8vSzxelhhennS8NCGsNOF4WWJYacLh3PA9aUeO5kceL004XhwfXZwYX5KSUJYeW5kRV56Wmh9XkR1ZHe2fuvvNQx++cPDAW6knj4fEHX7+jeevvPmaS66//Hs/vtf3eEBsUXp8VVZYSZJfVsjOpAD/nLDAwthjJYnHSpJCS5NCypKCSxLCypIjKtOOV6YEFsfuzzn2cdohv5Oh4eVJ4eVJ4WVJx0uSw0tTwkuTw0uToyrSjhXF+2cG70z0358ZFC4fc0niseLE4yVJx8uSwyqSQ8oSjpUlRlSk+GUF7UoKCDgVeawkOaIyNawsPqw0Prw0Ibo0KboqJaw2wa/m+ItJ7z4V/OLb6Xv8SyOO1aYeKU8Irkg+Xp4Snh+XXJJerqocmh9eYY45vtIwq9tbGvHkkVdfSdwaqz1p4pZFcC5x+yia0nsHtWjYCNODsFQy0fLBif1/Cnw3uiBh1jvrAY8I2AFSh7U/qD75qYDXgprT2tzDE+BtEQb2KRLu3vXMvvq4wjnlcWXWeym+fnlBPXik0dvtp46/O+CZ7x79zYNRL9939PdbCg+XjKmmwFs21vF23pFHDr3uVxWnFS2TIDQ6+varkx8++vLe0vBhNOMAj8AlkYiYYEroWS8nWLWR55+6n3DgjBFCECH4rLaMAwXg846p8raC0JOHU8vjZp3jU05L92RnY091QdPJxILo0OSjtZozS555yhHnTO5h+O/AOuf7p3O7t99+ftOeR5xP3vJZrHO+dfxfxyeukFWz0zWKd66LKf8b4b3zu7oRY+/gAAAgAElEQVTO1XDIV6nL5UpPT3/kkUcuuuii79/z/YCjh7r6DIPzo+ohbW5zcX5LSZ2+uWusxzhlNkwYeyaMPZPmnglzv6Vr0qy21JeUB+0rCNvfWJY+YunQ96liMyK/89BdF1138c13fvk93y1pRWlFLSU59fkZVdkZVdk1XY2dYwbjzIBhsrdr3NQ1buqeMPdMmI0T5t6pXu1Q55m2yqKmgtr2M+YJU/9Mf2Fdwe9e/d3Vm66+7PrLnnnpmaySzN4Zc/dEd313fYm6rLG3tX1M3zVl7p7s7Z7o6x7v6x7v7xrv6xozGyZ724a01fr6/OaCGn2tfrJbN27otHS3W7o0YwbD/JBhbiSnrurFLe9s3LTpimuu/u4997zy1jsvb/d9zT/4g+iUsNKq3E5dw+hw29SQdmawc6K3Ut+YpygtaqtS9Ld3TZg6x3rax7o04zrNuE4zptNYdJoxnXpcW9PbnF6fk6csrTMp2i2GjjFDu6VLO9ptnOmv72p5d++Ht377dp+LfG7/9te279vR1N7aM2o2TfTpR3v0FoN+rEc3Zuy0GDoths6xns5xwxl9Q1ZtTqW2VjHQ3j7a3THarR8zGif6eiZ69ROm9rGenmGdSVWhTQ0u3P1Glt+7xacTKhWlDcYW9XC7ZkyrGddpLDrVaLtqRKMe6egY01W0n9lzbP+3HvquzxU+V226dvPWdypba3UWs27CrB7Ra8a6yjtrs2rzCpTlDSZlx5ihfbRLM9qlGe2WR7vF0G7paR8ztAxqsuvycpoLG/pUqmGtxtKlsXS1jerbRvVnX6hHdC0DmnJt7cmmwjpjq8aibxvWtg9rO0d0naN6zXh3x3i3aUQ72dfWX5NXcPjjxAPvp8UdPFNzYt/hj+/+8d0+G3y+fs+3dgT4Knrauyf72ka7WoY781XlqdWnijur63vVymGdYljXOqxtGda2DGkVwzrlqF41qq/tVZ5ur0ytyzndVqEc0apHdOphnWptqId17aOGRpMqv7kkpTwrp6lIMdShGtEqhzuVg52qIZ1qWNc60tk83N460qEc6cxtKU6tOlmkqWns06hHuxTD7YohjWqoXTOk1Vi6FJPayumm/RXBf47/IKwmscRYrxjvqhtubxjpbB3RKgc0nUO6/umBBe/CPFnWLvcdqkl8MuzNe/1++0bBgQhTbsVym9YxaLAPK+e703TFyd0lpfNtCjKQ0l/6Uuz7rwW/l1CZMYeXXCC4Aa2A0OUePa7I+oXfS29nH0gxlTfYzQmDFa/m7//Onqf3NMVmjdf5lkd8lO4XVZ08SudaHIa9jVHf9336mZT3PqgPf/mE78uJO/yKo/TCRPVyz+66+Af8Xvxzxr6TQ7VN9t7EgcpXCw88ePTFfZVRA2jSDi4BRJGKmGA5G3B2OftMnI+vPal+qj/k6q1myTVf2V5y/FTQyZp0BF4A6mL2edeMZWHIPGrQmjRjs8Me5GQcywmP87infR6scz6AzZv/Kc736qvnN+35cb4vpmjjU1jnfOv4R/HJauhPFkd/Mo3yL+R8/JPddc1m8/vvv79p06bLL7/8pZdfqmuoJ5wCgF1y6fq6tb3dY3MTBCgAMGAM6Fr4EYPoIAOm1qhjjfFhw+oaQEvDQ/qAw3s33Xrjxuuv+OXvniitKR6bt4zOjXT2tdeozlQ0lxstxkXPksAlDHL/VUaBsbWlQsSukcn+LnP7yEQ/ALV7rAVleT9+5KGN12/81vf/Oyox3DIzBAAIvOMLo6bRnlnHjJt56TmrDT9H22KXXMOzo519WsviGAYiz4WBSsAIwJLgjM9Kf/iJxy/esOHWr3z5jddfy88rTDpV4h+X/VFI4qHU09kNHZrxpQk3cgB4AIaX57QWs2G8b1m0UaAIkAiiAIIAggQSAoyAeECa8Mw1GVXake5p15wAWAQqAmEAIuB2k+6511+6/ss3XXH1VU//+tcZWdmzCwvyocqhXQJyTxGGgEvABSDDi2MtXYqhhVEbcSHgCBgGWcLDETABGACB5UlPU7niyO6Ko7t1jaXG3o7BmYFp+5QVW13g8oLXA24veEQQRRD0A7otO967+Wu3XHjZRff/5IH07IwVlx0DZwAEOAFumR9XGzSm0d5F9zIDWC01AE6AE2AEmHy2PVxoN7XrB/VWZJMAU+DyP5QAw0DPvnYg18jcWGd/14JnmQIjQGQVrQSSG0QPCBzcQJ3Ofm3t8YCaxBBFRbaysejdLa/fdNuNF2685NlX/1jZVOOmAgCIQNwgmacHWw1tI8sTdurBABIwEagI9OwLAmBFrr7ZYYVR0z8zjIDJR47XBgHGAWyi02zpVehUxlGzCAgDRUDkw0ZABEBekETAEuCesd7W7raBOcsK9mAABAgBwoAJUAzMBeIEzCWqMndlHKgw1U14ZiVgTpBcIHkBiSBhwASICKLFM3XaWPOHqA++u/fX9wY+/1qJ//u1oR9XhyV3lZRbVEWDTe9nBLyauHNndfhxc+72mmOPHXrp/cR9hdrqZXA5QbSDsATeIbaQaaz8bchbvwp5463cA0H67HfPBD8S88Z39j+zoyk6vq/k/ZOH9uWF5HeWzzJb65Jh75mI+3f/dmvZsVMzrZHaglcitj97aHOhpbnOY47rr3w05M0nj735UXFgiP7E+zWhj8S++aMjf9x/JtosWGzcIYIochGvtuglf5/zAeeMMYyJKGEPwgLlhAPjsErgFpxz5W1FYVlHs8tTPdQJwBlQ/il2CLIvwXpu99+KhoZ/ivOVlp7ftOcd5zu/6f43sc751vG/ifPmfGcbvgGA1WrNycl56KGHLrzwwjvvvPPYsWMTExOUUQBYttk69foOrXZ4ZESURCZ3dGASYRKhIhARbFbJ0N18PKwu8pixunhlxJifkfjTB394gY/PN/7764Ehh8enRgGYS3JMLIyrdMq80tzSmlJlp3JobHDZsSwQkcj2GRQhLHIgbo99YMis79KMjPYh4lWomt55983LN15+0803vbH5zwajTkQuBpLTszI40qs3dI5NjjjcNsIJZZSsNrvAmMpuf8zmXBkcGVB1qAYsgwIVMceISiIWCXCXJGgNXS+8+vJ1N1x/kY/Pj77zrYhDB2eGR+eWXG3mifi8mo8Oxf5lR+DWgJi0vLpO0+Sim/VPL2rMvW1Gw/TKosCRwLxe5vYyl5e4vcQjMhEBcVPRsjBZo6pX92jGFyc9RPQQwY0FALBMTcQkxt92xx0brtj4/bt/cPRoSEN9y7hlShAkxoEwQIxKjEmMi4yInIicuJC3z9Jfp6jrH+tf8doloALFIkYYY0ywSLAHY8YwzE8JdRXqQ76NIf6jmiZjl1rZ3lzfWttu0AxPDS17FlzELoGXAVp2LhSUn37g4Qcv2nDx/7vpxl27d+n1egAglBBGCacU6LBlqFnZ3G3sWlieZyD3yKWEUQpUtvqjQCkQh9uubGvt0Lct2RYkIlIgiCLCMeGrLn0UCANqc9oHhgfVHerZhRnMEOESZoLEvCIT3NQrEDdgJ3hXbN2amtAAXW6qrio/PsT/h/d+1+fiC26/82v7DvnrTIZFx7LIEQbqIYKh31jX2jA0OeoQXASYxJHIJJEhBBhxInHKAKwuu3HQ3Khu6RsdoMDlIyecEI4JJ4QzAHC4HeZ+k7JNYR4wY4YoYMIRZphwhLkkyo3IAGGgPf2mprbWvtEhm9dFARAgAhJhEsKixCQXeCb5bEJ96sfxeyr01eOOKRGwG0QPiAIXRCZI3ItAkEAyzPZFV2f+Ovjt+/2f/0noq49Fb/5Z8KuPHHplR05IvqleuWwKPpPySuS2xw+++lTQX54K+vOzx95JUuT3LFscgOxctDLPInjmwKOy9gc2pr4Yt/WpY3/5Q9rW507teiJ5y72Hn91WGxHWkfNu8r6IqmTVmNYKrrYFU1BN0m8D3giuS1e6hlqWe30zQ361/aWAwqiy2fY6sd+3KeH3ce8/FvTKyxnbXzy58+mU9x849Me95RFG17CNOyQQROpF2IuxSAg+10X5s7ldQfJMzo33DHT1jZptnmUC0trzFyx55s50FIefCDxRkSZQNwMqUREzTChmlPzNAsF/B/4PEIj/DfzkJ+dJ+H7wAyDk/OY8bw3HF9aK+SzWOd86/jfx+a+uc69Mme2dfWs0Grdu3brpy5su+//svXeYlOW9Pr4iSFOxoiLGbiyJhSQmaiQegzGmaYhGUSwxdlRUBEWqilKlSF06S4cFtsH26b332dkyuzuz03t5y9N/f7wLITHn/E7O8Zzj97r2vt6La2BneWd2n/d57/l8Pvd9jx41bdozTU3NAECCCYY0ncyZjXaD3hLwd/O8gDGGEGAMEBIhFCgQWC4r2J2ty1c0rlxurt5vqj/20VuvXnbRBWPGjP7j1KktrS2lcpExBinIljJOv6uusf5Ua6NMLdeb9Ta3o6u3J5nNlAVehACIAmOkVCr4fB673Rro9EejA199teKeSXdXnFMx+aFfbNuxLZtNM0YQAsViIRDosFotvb09hUIeE4wgQkDKoQUQQoQRpSSXzwU6O1QatS/g50UBIgghEEWBMdbb179t27a7fvDD8yoqrr543PRf/7J649pSf5ACnC8jR2foWJN2xaZDH8xfO3ve+lXrDh9rMNa22U6pHWp7RyRXBIwJFHKYK8MSj8o8LItIgBRykO+N9jfJW7UWQ18szCMgYsRBICJ0srHpmWefGzb8vKsnXvvKq28eO1ZnNtkCHV3lsiAZNEKMAEYAY4ARpAQSzImCv6ujVd7i7/JnizlAsAiRCCAEEAEkAsRBRAhm0bB4qkG3YK5q+ZKMy5rs7+7q8hlMGqVGptYrbW5Ld6gzU0whKlod5k8WzL30isvOGznywQd/cfz4iUQiyRhDECKEMCGUkq6uTrlCbrPZEok4Y1Ri0gghjBHCCCFIKMYYZXNZlUqhN2gTiRgAIqEEIYgwQpLJNoKEYEJxPl/oCAQ0GvVAZAAigAlEWICQE2GZh2URlJlYYsVs1mZsW7VUt3NLzcbVL/7uV5ddMHrMmNHPvjC96sB+q8Nhtlm7gj3JTDpbzNvdzjaFLBDszpeLmBERQxEBgCEkCBIEMaaMpfM5p9fTqpB7OnyEEUIwwghhhAcPzBgrFAoej1ulVnk8boQgIVCaRcMYQgJFAgQsQoYQI06vR6ZSeToCmWIRMwYIQARgBIAgQgxKjOvDkY2N22at//iktbk/PyAyxFFBIAIgIsQCRBzAZciErkT3ccPJL05smlu9el79uo9rVn94aNnHB5ZXth1U99p6QULea97cvn/Ori/f3b74o/3Lvm7Zo4+447hQoqBEQJGKOSYkGW/Jd20xVs+qXvbm4cVzZOtmqzc8d3TejxdN/aB25XZ7zdfNuxocrZ3pnhwtdeT7ahxtK6u31NhlXUJiAOdrja3L9q7b2rr/VFjfVnKvNO6befzLNw8vWqze/LHi6xcOz/vFZ9MW167tEvuKLA8YJ+IygGUIeYQAJYT9M8I36Mlczjl81gM1VZv3fl1Vs7O65WCjtk7jlPkiTluf/pB85/I9i6tObeNZgQ3O+RH2d9Ee3+7W+E8wxPkYY4y53f+V7LXhw5le/18+5/8v55N8+M5W6bLT5ixnR6598zn/5xjifEP4DoL+Pc5U+BhjqVTq0KFD999//+ixY2659fsbNmwI9vYxxgiiSKTZZNFmchn1tkBHD8+D09GxEr0SKRBYoSC4Pc3LV9R/+UXr1k2Vn87/9QM/HV5RcccP7ljy5dJQOCoCSBlFBJaEcldfj1KjsTgcDo/baLXK1Sq1Xu/uCISisXQuXyqVKaXlMuf3d7g8HofTqVAonn766XHjxo2/8soP58yx2u2iCBhjCGGOE7u7e+12Z39/qFQqUUIQgAggBDCSKBGCjNJCodDV1aVRazr8fkEQpLEkCKAogLbW9pdffOmKcRddPnrUb+77ydIZryirKrMeCynkpJ9MGTBvZ+xAdfvCz7a+9+Ha+Yt3frHm6Oa9rbUyZ2AgW0SMo4zDiEOCgAURCQABTJAAhVA03KaQGy2WcCwGMKGM8QD1hQY+++yLm2/+/jnDhj/yq8d27d6n05ttdpfH4yuXeUoZxliKzRh0wKWEMAoQ7A52yxWyQGcgl88hggefATACGEIsIkwoYZEB0FCvnfuxZumXYsDPBI5AMREfcDqtCpWsXdZmsBgDPZ2hgf6t2yp/+cjDw4afe/PNt3z00dzuriAACCECITzTvOvp7lYqlXa7PZlIMMbwac53BtJUQC6XU6vVBoMhHo8DABhlGGMpiQ4RfCbWr1AodXZ2a7XagYEIhJIUHSDIA7EsimUIOCbyrFQoOB2KdWuPfvbpwpde+OFVl19w7jn33HXXzj17zFab0+lpaW3XaPRen7+nv89gMbcrFIGe7lyphBkDBIPTJ5XOThjL5PNuX0ebQunx+aUXc5q2YowwQogxViwWPR6PUql0u93SqoYQSE+CBIsYCQhCQhCjLp9Prta6fIF0voQZA0hEGGAEkQgQgRzj+3B0U9OODzfMO2VvDRWigGGe8ICImECMBAQ4CMoI81ku3Z3osYQ9upBDG3ao+226kN0S8XijndFikmMgz7ieYljbbW31a1U9Zm+6J4kKZQY4KaeOEY7BFCvpo66vW6sWN3y9VLN9R9/Jr3yHX69ZMnnR04sbNrT2GwwDzu5MMMkli7iUBrlgdsDS4+mM92fFMmA0Xky7wx3WAbc+4arvU3/RUrmoaf0ac9WBSOta18G3qj/948pXv27dHmNxgeUhLQFUgqAMAYegSPEg5/uHvWWQ8/E5R4d1+6HN81bMfn/JjJlL3vh41XvLd3y6u6lyb/vW1Yc+X7Bl1uYTq4PZjpyYLAjZMsjzqAyIiCki/5Mt3TMY4nynUV/Phg//1wjf0aP/nRP+e3m7ZxO4M6KNs6mhpN79p8//jmCI8w3hfw7f1lo6+2O10Wj84IMPLrroossuv2zas9MMBkO5XGaMUcwoYoUsZzO7THpboKNHEBGhFCGApfx1CKjAsVxW9HoVG9YfWbxo85xZz035xXWXXnT+yJHPPju9vuGUCDDCFBECMSqUioGuLpVG2xXsTecL2WKxq7fPZLMrtDq5Rmu22fv7wzwvcpzQE+zzeP3Nza2ffbbklltuHTVqzK8f++2Ro8dy+SJChFKGEOHKoCvQa7U4Q3395WKJEYohwhAThDFECAKMAGOkVCz2dPVoVJoOn1/kRQwRYwxD0tPVu/SLpbfedNOYYcMe+OEdaz6ZXbtmqaO6KmPX4GyCIYQgQYjxIkllOa8/0dTi2VjZ+Pbsr1+YsfSDxZV7jinsgVhOYCJjkDFIKUAYIowpEaEYjgzIFHKTxRqJxiEmjLF8oXSipu6xx347YsTIa7533cJFn7o9PqvNYTBaHE53qVSmhCKEEAIYQ0IQlt4JxYig3r6gUinv7OzI5XOSaQ+CBEOCAIIQAgQpwSwyAOvrNHNmqz77rOx2s1KZEYpFgSsVEolYZ2fA4XIqVIqdu3b+7ne/HXfRRRdeOO6VV15TKFQCJzDKEMBSGY8QRAnu7upUyGUWizkejzFGB1/P3w6J85F8Lq/RaIxGYyKRlLL70On04UHTR0IpocVCMRAIqFSqcHhA4nwYAQRFBAUAeCjyTBAYVy76vPKNGxc888zkG264qKLijhtv/PCDWYHObl6AxQLfGww7HR6d3iBXKk/U1tTU1fm7Oot8mTIGKAJSyC8CAAGIEWMsmy94fR1yhcrr8yOMB98CAgT9Pedze+RyhdPpgFAkg0sHoNP0UYAQYIwp8fj8CpXW6e1I5YuYMYgBIiLGACNAKOKZECKxLc07P9w4r87c2JcbgAzzmAdIwAhgwCOhjIQyghzEPI/5IuJyqJRFxSwq5VApj8olyHGI57HAEb5EynlYyoBCGubTqFBAPIeAgKCAIKBYYCiNiu0e/exNn09f+vYL69+fefTLZytn/X7lq9PWztxjqe0UBhIoW0DFslgsiyUO8mUsFCHPARFAhDAGGHCYK5BiTzlc75O/u3n+sytm/GXTrPcOfPrSlvf/tOKVD/YsrnM351kWshIiJQCLEHII8giKlFBG/1G0O7ifMIIoKIBsV7zD6Fe3muuOyvftrN/09f7lX2xd8NFX777x6fN/XfDs+8vfWrdv5b66XfWy40pru6PT2pcI5oU8pGBQrvbPlGrfFoY431nQ69kPfvCfIny33srk8v/rl/vdxRDnG8K/jv+sEct/eS2dPTFz5nM5pTSXy1VWVk6ePPmcioqf/OQna9auTSQSUidM2t9LRd5hdxuMFl9HgBMFTDFEAsICwiJCIhV5VsyLAb98y+YNM99583e/uePK8RefN+K2m25au2ZtZ1c3YwxhAhFGBJe4cmdXl1Kt7uzpKZQ5xFi+zIVjMV9Xp9FmU+sMeoOpI9DV3x8OdHWrNdq1675+5JFfjxlzwZVXTpg3f4HD5aKMAYgwIQiTclns7ArabI7+vr5yqcQoxYMFGogQgFBASGAMlUv5YE+3WqX0ed08XyYYMcaKhdLRI8ee+MMTo0eMvOby8e++9IKh7pi2aqvz6J60RYkzcYYgBBDiQbGCAFgsKVicfdv2tXy4eOtL7y57b/6GNZU1J9td7s5EIgdFPNipwowJAISjA0q10mKzRGNRqYnu8njfe3/WxInXjhgxcurUp+oaTuUKJZvTqdHpbA5HqVyWCJNEmQhGGEFCIKYQU9jb1y1XtHUEvLl8BtPBmUWCMIYAIFFEIiGIRULwZK36ow+Vny0uOZ20UGSEMoQYQQiCYrGYSqdVavXMme9de+31FRXDbrvtjtWr14ZCA5KlBsEUI4QwwARQAnu6AyqlzGozxRMRxjAmAGMRY4AxwARgAghFGMNcPqPRqIwmfTIZhxDQwd4uRIOvERGCKSHFYj4Q8CuV8vBAP0Rg8BeERIQgACIUBMYLDMJ8d1fN2jVP3Xff+GHDxo0Y8exTf66rrS9zAmMMQ8aVhEQ81dXVbTabaupOHDx8QKPXBvt78qWcgHjMIGUIYVGEgghFymiukPf5/XKFwuv1IgQIhYQAjIHU40UIMsaKxYLX61YoZE6nDUKBUiQNLQwWUhEQkAgoIgz7/D6lWuPweNP5AmEMYRFhAWOBYJFQJDAxwhJb23Z/uOmT4/q6YKYfMixiHkAeQZFhwAhkFGKpOsgQ/saVjhkVMRSRtI4GQRgTGeIwEBBCp/U9gNESA55I157W6qVHNn6yf+Wcg8tn7vns48OrKtVHDHFPguWLjBMILwJeEHgBiiJFkDFEmLSyCMWEYZGJaZRzxPw72w5+euCrWTs+nbXr01k7P118aNURS7031cGxEqIcQhwAZYnwYQQpIZT8c09myihlhDIMGFcAmUQx3Jvs9PTZDR51s67+SMu+XbVbNh9Zu27fytU7l62oXLJs8+crKr/YuHdt1YmdJ1qqvUEXh0qSOGyI8/1vASG2dCkbNerfZXujRrHFi5kg/F+/0O80hjjfEP51/NdT1P4DnFl49LRE94xuQ5pnEgTB4XC89tpr48ePHzNmzF//+le1SiUVbERRkJ5T5spur1tvNrp8nqJYhhQAxCPMQ8wjLFAkMKEsBLtatm7++LmnH7jlhgsrKq66+OI/T/2jUqngeZ4xNthTo4QXhe6eboVK4fX70rmsRJIQozwE0WTS6fG2yxRKlcZksVps1r3797308suXj79i5KgxP39w8rHjxxKpJGOMFwWAIMS4zAndPT12p72/v7dcLjBGMIaYAEwEiHkAOYh4RmG5lAsGAyp1u8dr5/gCpQhjGOjsfP/9D6677oZzhw1/9KGH923Zkuvym4/stRzYnjYrcTbBCEIIiAjxCHOQADJoRBEIZQ83GD76fOvr769884PV8z7btWOvTKkP9kf5PIcFRAFhHIDhWFStU1vtlmg8whiJJ2J79+//0Y/vPXf4ed+79vo1a9f19PYDQqxOh1KjtjvtJa5MGR3sm0qsCQKCAaEAUxDs62xXNPs6XNl8mjCMMEBQJBhgLAIs8EggBLBoP2ysUX38gfzThUWHnebzDCEqigQCRgljDGOsVKoe+83vxo69cOzYC/7w+B8PHDw8EIkVi2UApDE9gLCIiUiIGOwJaNRyu90UTw5QBjGRWL6AJO0OEQkDmIi5fFKjlRtN2mQqCqFAKZbqlNKBECAEUYqKpVyg06tUtYcHeiESMIZSTQ5iJAAIBMB4gWEc9fvWz//kRzdcd15Fxe3fv2XtmrXhgSjClGAGBUwRY5QBIMZiEaVKdvDQ3oZTtTqDurPbl8rEBbGEiQgRLwJOADxlJF/MdXT6FAqZx+uEiCcUEAowEc+MJTDGiqW8z+9SqNqcLivCAqFg8J0SADEQoSAgATFIGfIHPCqtyul1Z/M5xijCPEYcRjzBIqFQYGKcJXfI98ze/Em19kRPuhcxDLAAoYCAQKCAIS/RJgBFEQoiATwUCnwpWcynSoUCz5UEkQcQIAgwLAMuy2WTpVSKy+RBkUdAxJgDMJnJDSQSA5lkHvJ5KvSXk6ou6z5N7fpTu/cZ6uR91k4hGmf5HCsVUFEAHAQiBECAgEOQx1iUUn4wRhgBJJZhmSN8gZb7yzF1j+WQrn5X+5Fq4yltr7WPi+RJQSQ8QgKCIgQigiKGULKFp2fJOL655Zy1lZ3R5FLEAEdKGSHVm+y2BoyN6rrdx7au2vblwq8+nr9qzvyVcz5ZPrtBVZPi4pgCxv42dvKtY4jz/TOEw2zpUjZlCps4cZDqTZzIHnqILV3Kurr+r1/c/wMY4nxD+NfxP875EEIAAAAAhFCa3GKMpdPpffv23XfffSNGjLjjjjs2bNgQj8elZQuAAIBIKeL4oq/DrTfr7R5HSSxjBiHiEOYRERARKREYFoRIf/32LX/53aMTzx81qqLivkl3r121MhwKsdOez1KtSxD57lW7qtMAACAASURBVJ4uuULh7+jI5XOEMUwJIhhRAgkucVw0lvQHAkazqbG5ae68T35y773nnDPs5ltumfPxx909PQBCTIkARBECgJAgiL29QafT3tcXLJbyjBGE4WABhggSJWUMlYrZnm6/StXm8dp5ocgYSybj1dXVDz74i5EjR4+//IpF8xa4zSaSituPH7Qd2JE1q3E+xRjGGEKCRYwFBHkIAaGYsd5IVmcLNik9jXL/vqO6BUuqZs5eP3fh1m27G1tVns7+bAkwgbBIKqvQ6kw2WyQeZYxodJo33nrzwgsvHDN27G9+9zuVRsMDUUTQ6rIrtWq708HxHJPG5iBEAEqFMIwApoAw0BvqkilbfAFnNp+ijCACARIg4jERIBF5JBAKWTwMG2tls95pmjcnazbhbIZhSAGPBV5S2vX39X29fv1119847NwRN9x485yP5h6tPm40WVwub29vXyqdEkWBUEgYgIjv7PIpVe02uzGeGOR8EPEQ8YiIkAhwkB6JuXxKrZEbTJoznO804QMICwiJhEDKYLGU7ezyqtSygUgvRAIiEGIgIlGAgBeBKEIKICuXrbK2l6c+fvnY0RddcP6rr72qUmswYZgwjBgUCRQRwZhSJIKyx+toaq6XK1pVaplGpzSadf6AO54Ic3wBQgFJPf1yobu7U6WSebwOAMuYiBIpxBggBAAQGKPFYt7ncyuU7U63FWEeE4nkC5hATJHE/DCFlEG/363WqDw+b66QY4wgzGMkHQKmUGBijCV3KKo+qpx33FAXzPQhhkTEEwIJEFOxSKff6/d58vkcwggRxAllj8996OiRlWvXrt9SebK5pW8gIkAkINg3EG5Xyip3bV27ad2+I/stLisPBF4UnW7vjp27l61YVblzp8Pv5QjgGZLZNJXH9+ys32/u96YZl2NCiQkcFQTIQwgwRAQhgLCAiUgokjyWMMYIQQRFJAhY4IlYpmISFkN8OlxOx/hcFpbLVBCIIEIBCAICQPqGQXHOaYu+f9beJXQwh+Ob9ztCGEIUiJgrgXyGSyYKkYFsXzAdsPeaW82Nh07tM/i0GSEpcb4zfs7fOoY43xC+fQxxviH86/gPOB/9xvGfxdmcD0IoET5RFAEA0rJ0OBzvvPPOFVdcMXbs2OnTp8tkMmlHxxgBwAMgUIp4odgR8Eoa27JYxhRCyCHEIyQiDCgBjOFyLFz19Ve/vv/eMRUVV1960esvv6hRyjmuxBhDCEIIMEaEYFHkgj1dKoWis8NfyOUoJQgjiCAhSLpcRACLpVKwN9hwsuGZac9cetml5w4759ePPVq1d082k5aklxABiCBEQBT43mCPw2HtDXYXC3lKBoW7GAGMIYQChDxjqFTMdXcHFIpWj9chCGXGqNlkmjXrw/Hjrxo1auzkyQ+dOHa8kEqxfM5VW+04uDtn0uB8mjGCMAIYCxLnAxBgginrD8Vtzk6rs6dvoNjVl29qd2zd1fjFyv0Ll+z4fEXV5p0NTQqXN5gK9KfbtRabpyOSSmdLxY2VWyb95EcVFRW3/eC2JV9+Ho70M8Z4UHa47Rq9xuF0cOUyo1SqwGAgDZ4hjBGmCDMYDHXLlW1evyudS2KGIYEAiRCJGAOAAQ9FQhCLDaDG+rb3Z5z8eFbapMfZFMOAiBwFAkWAK5eqq6uffPLJ80aOvuLKCU/9+en9Bw8aTCaX22OxWI0Gg9Vq7unpTqUSPF+CSOzqDiiVcqvVFI9HKMODMm0kYAIQBgiLhEJMQL6Q0WhVRpM+kYwBIFJKpGk/jCFEAhys88FSKdfZ5Vep5eFwH4D8Gc7HQ8AJAABMEen1+TavXH73LTeOPW/4pEl3V+3fOxCNMcYgIhAQJBIgAIIwZQQisSPglSvanS57oNPn7/BarEaDUWuxGPwdnkgkXCoVGSMcX+oJ9ihUMrfXASCPCUBYlBihtCYZY8ViwefzKpQyp8sGkYgIgEiAWEQEIoIghgABTBFl2O/zqtUqj9eby+coIwgLCPEI8QgKiCCegShL7VBUzamcf8xY353tBwyJiGeMFnO56sOHFy2Yv3DBQr3eUCpzECGrzbps+dLf/u63jzz66ymPPvrMc8/tO3QoHIsJCB44cvi1t9785aNTHnzowT9MfXzeovm9/X19/aF169a/8sprjz/+x2nPTt+5e09PXx8Pxa82rHnpzb9u2l3ZGemljPEECgQADAAQIYAYYoIIwgRiAiXjO0LOaFkgOn21UMIzUmKEZwxIw6mMAAIBBCKAAGKAiQiJCDFECOMzRb5vcj7MGKIMpoqxnmigI+TpjnUM5PrSfJwjBcLAP9vZMMeK8UKkM9wRzYZ5XKIM/YOl87eLIc43hG8fQ5xvCP86/gPOR75x/GdxZuFJxTZJtAgAkIp8qVTqwIED995778iRI7///e9v3Lixr7+PMYYoAVAEIg+hyBgRBK6zs8NgMlqdjjJfIgQhICIoSgpHSgnDKNIV+OzjD++8+cbR5577y8k/31a5MZWKYQwlUxUABKnlB8RyX7BLq1R0+33FbIZKI/NQHNSgIjgY+5tOHzx48IEH7h8+/JxrrpnwwfszZbK2WHSgVMzzfBnCwfacKHDBni67zRLs6Srm84xQjDBBkoYDQwAgECjFpVIx2NMtl7X5vG6B5zKp9M7tO++77+fDh4+84Yab58z52Ov1MUxIPu+pO+46WJU1aHA2zRiBGIkYD44uQiTlTvX39ltMVpPRlkznGGOQsIE4L9f4126qfvfDr155e+ncz3dUHVM3a7zHm3QmT3fXQEJnc7702utjx10wfPR5zz4/TaZoLQt5xmhZyHu8doNB43Tay8UixQRDaRyRYkikSHtMCWQ4GOpVqOQenyeZTUKGIEGDmfcIA4R4CCTOh5tOtr73zsmPZqVNWpxPMQKwUGYUiXzJ43a+/faMCROuHj5i5JRHfr1+w0aLzRpPJlKZdGdXl06raWlulOSr0Wi0VCoFAp1KpdJqtcbj8UFBMRrs1RKCMEaUYkJQoZDT6XQmkymRSEgfJM5IeiEUT9u54VKp2NUVUKtVoVC/CISzOZ8AIISYL3MnDh96+onfjx1xzhWXX/Lyy3/x+X2CCBAiorTQAIIiIBgTSnlR8Hi9SqWqv6+f48qiyIfD/XabRSFvb29vNZvNoVBI4Ll8Id/Z3SVXytxel0Td0GlZrqQoZowViyWfr0OpVDmdLoAgpghiADFABEnSYoAgpoQx5vf71Wq1y+XN5vKMMYRFiHmIBAhFSBDPQIxltsv3zd6y4KihvjPTLzIMCUQIuh2u6c8+N/Hqa2697Y5du6tS6awgilVVVb///e8mTLhy8uQHb7jxxlFjRr36xus6sylbLLz82qvfu/6671137Y0333T1NRNv+f73G5tbZHLlU089/dvf/H7yz3/xo3t+POuD2U2NzZ2dnX9+8qlJkyZt27atPxxmjJVFQQQAAQhFAEWIACaIEkykhYTPEi8jhCEiGFOMqYhICaIcAgWGyhSJBAGCIcEQY4CJgCmPKAcJDzGA+EzT9R96u5RSyjBmYgGm1M72/Y07d9RtOti266TxuMYv80XtkUJvXkiVQZaDBQGVAREgA5ghwhAdLA2Sf8jq/Z/AEOcbwrePIc43hH8d/xuc7+yuLqVUr9fPnDnz/PPPv+yyy1544QWHwyECwBhDlGCCCEGEQMYYBKCvr9dksZjt9ny5TChlmJDTfR7GWCGTaW2o//0jD196/piJ48cv/GSu3WpmjFCGCUWEIkwhpZhRDADf39ujVym7/b5iLitt9JRgRsjgqBClCCOD0fD6a69deeX4Sy4eN/25afv2VVmtZrPJ5HY7+/qC+WIeY8gYRQj2BoN2q603GCyVikxS/BFGyRkDQswY4ziuv79Po1Z3d3cXC6XWlrYXXnjpwgsvuvDCi59+elpLS1uhWGKMkXzedfyos2pXVqvC2QyT+s6MIcowZWfyP6PhkMtmtZvNiXgCIgYwEzHLlWF3uNCmDlRWtc77YvecTys/XlK5YFll9SlVi8a8cNnqH0z6ybkjR93z03vXbVofSQ5AKjBGOKHg8zuNRp3L6RgUSkvqR6mhSaWZfYoZ64+G1QaNN+BP5TKYUcwYpowQRghDhIoEEYZZIopbmlree7d+9qyUQYfzGcYQgwJjLDIQ2rjh63vuufvcc4ffetsdXy5dbrZY3R5vLJHgRQEAkEmnuzu7LBaLXm8wm61er19vNMnkSofDlUqlpR8sxgRjKZf5bzf7QqGk1epMJnMylZb4+uCXKKXkTIeO8jwXDAZ1Ol04PAAAlDIYIAEiEhljAMDOjs55H866/bprRldUPHzffZUbNuazWUYoBBBK3IRghAAhmDAKMeoIBFQqTTDYx3GDPXGuXI5HYy6HU6fV6/UGn8/f0RFwOF0KldLr9wOIpNgSKWlQWiaMsVKJ6/B3a9QGj8cPMaGDGTMEU4Ila8HTv/fOzk6tRu92+XK5ImOMMIwpRBgAACBBPINxVtihPPjhloVHdHUd6V7IKGMsGOz9eu36a6+5rqKi4tZb7zh46Gi+UOYFsaqqat4ncxcvWtDUdOqdd2aMPX/MM9OfrWmod3jc9973s1tvv23egvmVW7c9N/35UaPHLPli6eYtW594Yurrr7/5lxdffvihX8758KMtmyo3rFn/h8d+/+pfXgkFQxhggqkgAFEAUIRQREhECEiWOYPzuxIkwocwlQYlCWIYMR6RAsJlRkQqXYgME4owBYQKmHKIcojyiIiYYPpPdLWUMmkCL1tOalyy5ds+e2/JG3NXv//J2g/mr5u9eP0nK7Yt2VC1evvhzUdPHWjXNTk7bIlcDBBRWuaE4tNGLUNeLUP4fxBDnG8I/zr+g77tf7e3S8/q6Uj6DEmuu2XLlp///OcVFRU//elP169fn81mKWMAQk7gBVEAQJRkHDwvBPv6DRabzmJLZPMCgAhAIIiiAICICKIOq+3zhQtvvGbiuFGjHvrZfScOH07H44RiHgoc4EUo8kAQoChCscyXg8EevUbd4fWmU0mEIIIAAiC55UGIICahyEDl9m0/vPPOMWNHT/rRPVu3b3W5XeGBsN3p0hv0OoPe7nL1hfqzuWyJ44PBPrvd0dXTk8nlIcYAIAgxRAQAKIhAFAHCJF8o9vQE9XqD3x/wd3QuXPTp7Xf8sKLinEmTfrxy1erwQESEgFEMMwnnkQP2HZUpWTOKRwgCAhA4CHgARRGJApI0jwOhsMNmNRp0oVCoxPElHggIi4RxmEUyyOqLn2i2rN9ZN2/ptrfmLJu/dNOcxavue/j3Yy+deNnEG2Z+PF9lNnMUl5AoYJAv5tweh96gtdmtuXwOQCgAIAIoAMhDxCHEYcRjKGAUDPerDBqnzxtNJXmEBIR5gAQBAgB5CEsIYAJZLAKaG1vem1k3e1ZUp+YTUQoFhoHAl9vb26ZOnTp69JhRo8c+9/yLtQ2ngv1hq83Z1x8qcxzFBAhiNp0NhUKBji6nw2M0Wpqa2urqTup0hnD/ABAhAAjCQc9mAKAgiBAiCHE2W9Bo9Aa9ORZNCDxACIsiAAACiACAogik7yqVyj09PRqNtjfYXy7xEEIIRRFwvFBijMXj8aqdux6b/OD4c4ddO2rUjKenyU/Uitk8FaBY5gSBB0AAgOeEkgB4AYgljnO7fQq5ujPQncvlMSbSIfBiNBIPdHQ7HR673aXVGJqb2041Njqc7lJZgAhjTAaLoxAJAGBCc7mi19OpVuqdTi/PAwCRCKQaGRQBFAESRYQQwYh0dAS0WoPb5U+n8wgTAfC8yPECx3E8B8QC5UMsVdm+d9amBUe0dV3pfsgYYrS+rmHq43+qqKi4aNzFz7/wotlig4iIANrtdrVKpVTIa04cf3baM5deesnc+fNONTcdPX7s2huu//FPfnz0WLXH61+46NOKc859c8Y769ZvfGfme9Oem/7Irx598MHJn3+2ZNWKr6b9edorf3llz87dGCDGGIBYAJAXgCAAICII8Fk2j1TyoR402sEESYwWUamoDBAVMBUohdI/IooRhZgCQkVMRUQFREVMICGDyWjfMGqRMnv6E8F9DTsXrJuzZPOC420Hj7cfPnSqavfxrZUHN6zb9dWqyqVrtq9Yv3vNtgNbFMb2gWQIUcgYJYNWjv8bd8khzjeEbx9DnG8I3xGcWYdnf8pnjPE8b7PZ/vrXv15++eWjR49+4YUXGhsbM5lMPp+Px+OxWCwejycSiUQikclk44mUy9sh0xratYau/oF4MpNKppPxRCaZzaTysUhi766q30z51dgRI6657PI3nnveolTnkslEMjmQjEeSiVgqGUnEI4lELJWMJhMev0+uUFgs1mAwmE6nk6lUIpFMJtPJZDqTzSezueb29lfeeP28USMvuuTiadOf0xoN8Uw6nc/39Ie0RmPdqVPVNbUtMpnN5ewdGHD5O/Rmi93tCYbDiUw2nkyn0tl0JpdIpmPxZCyeTGdyoXDE6fJodQa1Rnf4SPUvp/xq1Oixo0aPffGll+sbTmZy2WQmlU3Hcr0BS9UO04bV/bVHigF3MRWNJaKRZDyaSMTiyXgsnUrmMpl8INCt1RlaZe0enzcSj0WT8UgyFUlmI6lCNMvF8iCcEY3e0N4T8tmfrnvyhXfv/tljIy68pmLMlXc+8OiOI/W+UCLJw1A6F83kwrG40WyWKRRava4vFIqnkpFkIppMRFOpaCYzkE4PZNPRXDqeS7s6fM3ydp3F1NHbE8tkYulMLJGMxxPJVCqeSYcz6UI+C7o7C7W1zTPfPfHhB53tzbGAr5hOiqWSx+3+4ssvJ1x9TUVFxY033frVug06k9UX6FYotS63LxqNp5OpVCKZSiQzmVwyme0Nhg166/Fj9Xv3HDhZf8phdUQHYvF4MpXKZDK5dDobj6ci0XgikUomM6H+qLxdpVJoOzt6YpFUMpGJxRKJZDqRTMcTqXg8mUym0+lsLJZwub2tre0upy8yEE8mk+lUIp2Kp9KxfCmvUqmef/rpmy+99OqKiinX37DqrXcsNSfzXb2lSCITjScTsUQqFk9FB5LhaDIai8dD4QG93tzU2OpwuPr6QomzTpRJ55OJbDgUc7s6mptke6sOHjhwSKXSDoTjyUQ6k8lls/lsNp9KZaKxZDqTC4UiFrOjtUWu15lj0VQikY7Hk/F4MpXMpFIZ6V2kUplsOuewOhQypdXi6OuLJNPZaDwSjQ/E4tFYLBFNJ/vzMVe+c21D5fvrPzmqre/NRQSGekN98+cvmDjhmoqKiimPTDlSfbRU5hhjEA26sXR3d7//3vs333TTxIkTd+zaKVPIV6xceeWEq37+4M9PnjzZHxpYvmLV8BEjX3z5r7v27a86cPDxJ//0g7vvfOy3v1m/fsOyZSvvv//nny1ZotZqAt1dwVAokkgWBbEsgrIIRIAAxADi00U7BhEBiIiYSKY1iGBCCEYEASw14TFhkFCEKUFU8vqGiEhSZyiNN2KCKcGSWctZOLPDMMa6I4HKo+tX7l7SoDlOGWCMAcanilF/n1tlkZ9oObKnevvaHas+Xb2g6vhOe4cFEoGd/lB69k3z7MbxP/z1v4khzjeEbx9DnG8I3xF8k/NJW3M4HN64ceOkSZPOOeeciRMnzpgxo7q6WqVSabVarVZrMpl0Op1arVar1Tq9Qa3RNzS2HDhWc/BEXbvWoDGYNRqdWqk2G61mo62h5uTbr71x/ZVXja6omHTjjQtmvKOsrXcaTRqtVqnXK/V6pVYnV6vlGo1Kp9cYjI0trQcOHq6prW+XyfUGo0arV6m1arXOaDSbLTaZSj37k09+cNddFRUVt95x23sfzmpqa1cbDEq9XqU3tCmVtY2NB44c3X/4yNGamlOtrSfqGw4fP1F3qlGh1RqtNo3BqNLp1TqDRmdQqrQKlcZgNKs1upbW9pOnmiu3bn/t9TevuHJCRcWw7117/Sfz5p08dcpqt2mMOp1WYWk92bpmefuSBeYta5ynTli0MpVWodKqVRqNWqNTq/U6jUmvMze3tlfX1B48Wt3Y2qLSapRajcagV+n17RqtTKNT6Mxqs0tt8TYqrdv3109/5cPrbv5pxbBLRl103U8e/uPClZVVNbKTKpvK4jO6OrVm94n6lkNHa47V1CvUGpVeL9dqFFq1Qq9VGA0yvU6m1yr0Wo3Z0NDStPvg/mP1Na1KudZsVhkMSp1Oo9Xq9DqVQd+u15mM+o62lu6dO+pmvHXg7Tfbdm3TN59yWkweh33Txg2PPvrrc88dccFFlzz2+yeqDhxtk6tb2hTVx2qbW9r1eqNRb9RpdBqVWqvVa3UGrc6o1Rhraxp27ty9c+fu48dr2tvlzc2tLa3tcoVKrzfq9UaNRqdWa9UqnaxddXD/kaOHj7e3KTUqg0atV6o0Gq1eqzNoNHqVWqvR6PUGk05vOtXYuqfqQMPJZpVKp9HoNGqV0aB12M3Nrc3z5s278eqJ144cNfmqq9+b8uiGGTNPfr3ZfarNIVcblEqNVq3Rq1R6RbumTaaWK9RqlVpbU9tw4MDhxsZmuVypVGmUKo1KrdVo9Xq9Wacza9VGncbU3CQ7eODo1q07Dh440taqaG2VtcsUKrXWaLJIq0Kr08sVqvqGpoMHq2tONOg0Jq1Gr1JplEq1RqPTavVqjU6t0en1RqvJ1lDbcHD/4bq6RrlSozUaVTqVUqdUalUqtVah07SYlbXOlgVVS2esnn1M3xAVU1mxsKNq94OTJw87Z9g137tm4eJFfaF+ADGhDECpCU56enpWrVj58EP/duONN86dO3fLli3z5s+/4sorHnjggZqamnA48tXqteeNHP3UM9NO1DeE44kDR46s37zxeF3trt175s6d96c/PbXyq6++3rxx+ssvvf3++7v37Y8mU/wZ88zTnA9hKpE2gKlAqUCwSBAkmBBCEEGAIBEjiDGRaCClmBFEkfQtkECEBycgMcaSgoMxxhghf0fUpN5uNBuq01Z/tfvL6tYDhEHGGGEIUpGHpTyXTRXi8VykN97lDFq9fY5Iug9ReGan+mbt8OzHQ5xvCN9dDHG+IXxHcDbnQ6d9FhBCOp3upZdeuuSSS0aMGPFv//Zvy5cvr6+vr6mpqaura25uNhgMFovZarVYrVab3W4yW1rbFdW1DdV1p1RGi8nmMJutJqPZaXdrVfoVS5Y9/LP7Lxo2bOLY0U9OfnDb55/bW1sDNpvVYjHabAarzWC2GswWo8VqstnMNnu7THHkSHV9wymVWmuzOy1Wu8lkMRpNbrdHbzBu37Xn4Ud+Nfr8C8aef/7jU6duqtyqM5qMNrvBarU6nFany2i3a/QGpUYrV2lkStWxmtrde/fvO3CoobFZozcYLVaz3W6x2602u9liNZrMFovVarNrdfqjR6s/+ODDeyb9eNiw4ZePv/LPT087Ul1tczjsLqfRbrFZDR5Vu+Lrr+RfLLRsXudvbfBYdEaL3mgxGS0Wo9lqMtksFqfN6pIp1CcaGg4fP9GmUBqtVqPVZrLZjFarzmTSm8wGi81od7kDQbMzsPdw3RN//su4S687b9T4O38y5dnX5rw9d8WsTzd++lXVnmpZq9antfWeajMdr2+vOdmmMlgMVrveYjXYLHqbVWe3aa1WncWst5hNDluLvP3A0cO1jQ1yrcbkcBjsdoPVarZaLFaL0WbR2Sxuh61PpQzt23tq5ruHZ76j2rfbp1d7bOaTtSdefH76VVdNGD5i5EO/fGTVmvVGs8Nidclk6trakzK50mqx2W1Oq9lqNppMZrPJYrU5nF5vh0Kprj52rPrY8ZbWVpVaXVtbd+jwkcNHq5uam9UarclitdrsFqtdrdEfPnKs+litQqkxGq0ms01vNJksVrPVZrJYjWbL6ce2ljb5/oNHmltleqPFYLJYLGanw2a3mVevXf3www+fV1Hxs2uv+/D3j2+Z8e6e2XPrV60LNMs69Uan2WS2mow2g96m01jUOoveaDUbzZaGxqZDR462tLVrdHqj2WIwmU+fy2622C0Wu9vts1hsra2yg4cOn6itV6q0Daeajh4/fuTYscbmFqVaozeZbU6XwWxtam0/Un2irqHRZLJZLDaT2Wwwmkxmi8likf5Pm93hcrkbTzUdPny04VSLWm80Ox1Gm0lvNegtBoPJpLeZ1V5jU0C5aP/yt9fOrrc2Bwv9Jp/l6enTxl188egxo6e/8HxjSzMkGBGKKStzfEcg4HK5PR6vzWr98osv7733p1OmTHl7xtuLFi6acNWEB+6//9ixY8FgcPnyFcNHnDf1yadONjUzxiLxeE9fbygy8OXSZS//5ZUFCxbNmj172vPT739o8qR7733x5ZfbFYp0LkcYExASIYKIDBI+iBEikFBAiUgwIBgRQigh+LRYY1DWQiihFFOCKcZEctyBEKHBJjGWHLYpJacHNgmh5HR4BqGMlGA+EHPvrNmyt2FnONcLGH9anHE2MGAch/I8LBLpS2cNCJ7O4fgnGpFvZUsc4nxD+PYxxPmG8B3BmRWIMYYQStt6PB7ftWvXPffcM3LkyOuuu27WrFm1tbVms7m1tbWxsVEmk7lcrlCoP51OSt3eVCrVEejS6IwKjb5H6u2ms5lMJpFI6jX6V1948Zarrrp82DkP337Lgpeeb92xLelyiolEIZ1OpjOJdCaVyqQzuUwul8ll0+m0398hkylMJktPT28uV8hm8+lUJhlPFAsFq822YOHi666/8Zxhw++8656Fiz5TKjXhgWgqm0vn8ulMTnqQL5SKJS6XL4YHohqt/mj18QMHDzc2tdjszt7+vkQqmcllc7lcLpfLZDKJRCKbzfT29u7cueMPf3h83LiLzztv1JQpv9q9Z29ff7hQLsfTqXg2lc+nSqEe576d5rUreg5WlfwuLpNMppPJTCqZTsfTmUQqm8kWs7lSR1ePSq9vksm8ga5EJp/I5BOZXCKdSaYymWw2k8smqxco7wAAIABJREFU0plcqewNdK9avf5H9z5w7nkXfO+GH7wxc/7mPbWfLK189f3lf5254vM1R6obnQZXSm3ua9d5lSZPVygRTRcS2Xwil49ns7FMJprOxNLpRDqVzGS8AX+bsl1nMXb0dMcymVg2m8hkUpl0Kp1MZJKJbJrP52gwKDQ2yj/6qGHuxz3tLSgZjXR3bFyzatJdd5077Nzrrr9xyRfLvL7OYolPJDIed4dapfd6OuLxZC6Tz6az6VQqlU4lMulkNpPNFXz+DqVaZbZaenqD4ciAwWQ82dR4vK62VdZmddh7w6FUNp3O5XrDA61yRbtK5evsiiSSiUwmlk4mMunBI5tOZNPxdCocizs83uZ2mdPnC8fi0WQqX8hnMimn0/7W2zMmTJgw8pyKN/44tXbV6lMrvqr5fKmicnvJ44OJRCmXTuXSsWwimolGM9FkPpUuZKKphMFiPtXSbHM5+wbCqVw2mc1IRyKbTmRSqUw6V8hHYlG319OuVJjstr5IxOp0Nre3HautaWprNVotXb19mUIxmkxZna4WmVxnNMXiyXQ2m85mkplUMp1KplPxdCqVTecKuVwhb7VZW9vb9WZbT2ggVcjHs6loJhZJR6PJRCKfjghJvxBc27jlg81zm13tWr9u/a71V18/saKi4od33Xnw8KFoMkEZkyTA2Xxux85dq9esq61rgAi1tbVNmfKriROveerJJzdv3PT9m2/52U9/tmPHDpVKNXv27BEjRjz3/PTW9jbpikYYdwYC06c/P/WPTx47dmLqn/50x50/fPq5Z2/7wR2Tfvyj1WvXBHuDjDERAgiRJMtFiECIMaaYUEwJpATR0+QOS/F+RNL0UipZ7BFCCCZkMLwYIQilJjFmFEvCbUoxpZLMA2FGpAhexBBhSGSletWxrdUbGnW1oXQPZDygPKIAM0QZIhQSChnDpyW6/0jvCGWSguR/6L45xPmG8O1jiPMN4TuCM6MwUnmPMUYI0Wg0M2bMOP/888ePHz916tRDhw55vd5EIhGPxz0ej1qtViiUVos52NOVyaQRghjjeDJhczgNRksileFEAIjUIB7Ys3v3vXffOX7UeXdPuHLOc0/tW7LIcGBvOeBjpQJB4PTA+GBTSGKcAwMRrVrncXmTiRQhBEmuGBAVC4WamtpHHvn1mLEXTLj6mrffmXno8FGP15/NFUSIBg1CMEaYSBo/TCiEuLe3X6sztLbJZDKFRqs3ma1d3d2ZbAZCJN1LpDtZqL9/4YIFt99++znnnHPTTbcsWLi4qzsoAogZ4yEQMSQU4XwqUH3AtWlN+PghMdzPpIgujAHGUu8LE4owicQTVpdbodP1DkR5SIBUC0GDd0eEEcYEImSyWF946eWLLx0/cvSFTz/7l5qT7QMp3taRrG60Ll1fPeOj9e/N37xkzeEte9uON1uN7v6sAEXGOEzKEHMQCwgLg+cFmOJQJKTRa5xeZzQZFwnmERYQghiJWOSRyEOAMWbJJFEoFXM/aVq4IGUxsnzaadC+9Oy0S8aNu/CCC6dPf6GtTSECQigrlfne3gGT0dbXFxYFgNHphGIpW41gTGl/OGywmO0uRzQRBxiXuGI4NuDyuzV6rVKjNljMXcGeVDaTyuc0BqPeYgnF42VRBIQIGAoYnTlEggWE8hzn7+lpU6k6+/oKPC9IVkHp1L4De396/33nDj/3+9d9r2rlylCbrHXt13VfLjPs2QvDA4znCBIBhgIGPBZ5LIoEAgIFLLr9nna5LNDTnS0WBiPVBn9TGGCEMEQU54r5zu4uuVrl8vs4CIoCH0nGPR1+nVEvVyrVWn13sC88EPV1dKr1BpfPDyBGhMLBZYYkxQOQyA5BHp9HqVY7fYFkrgAY5bHIYZ5HPA9EAYMi4wdYcrty77wdixttzZsPbn7i2SeGjxpx1YQr33jr9Y7OAKJEkh8zxlKZ9Lz5C//t4Sm/nPKrr9dveO+9D2666ZYf3TNp6Rdfmo2mR6f86pYbb/7j40+8+sorkydPvvjiixcsWODxeKQrurOzc8mSJY/88pG33phhtdr//Oenb7v99rfffeeeH0266567l69c0d3dzRiDEGJMBgtmhFFMJTE7pZQMapOxZNj397N5dJD2DdorEzzYwiWUUEYIJeh0YXDwT4gBJAgS6b1RDpWD8a5jrQe/2LToo+Xv76jerHUpQulgTkgLhCNnxcpJWnCpZCjtS9JdElMpmxtLpj/fHO/7b2KI8w3h28cQ5xvCdwRn1/mkx7lcbuPGjffff39FRcV99923bNkyk8kUCoXy+TwhJJvNdnZ22Ww2o9FgsZp9fm8ikSgUi+HIgM3uMJutmUwOYIwZw4yqtJq33377snEXXnPRBc8/+vDBlV/Id242HNjNd3gYV/z3PGXisbheq/d5/el05m8tHco8Hs/ChYuuumrCBReOe/iXU/ZU7ZUrlD5fRy5fwH8fxHT2tRSLxZ1Ol93hcnv9bq9PozPojSa31xuJxAuFEgCQMVbmeKVS9cQTf7xw3LgxY8Y+/cy02roGQYSEMcwopBgzwhil5VzXsQPujV+Fq/eDSOjMKQijmP3tAo6nUg6vV6XXh6JxQM520KH4dHjAQGRg+84dP7zzrpGjxtx2+50bNm0LhqKMMZ6wvgSvMAU27Tk5f9mu9xZsnLlg42drDu6r1Xp602mOcpgJhAHKEGOIMcwIZYgxGosPGPQar9eVSiUkEzNMGWUMMQIoFjEijLFMhmk0ynnz2z77LO+whd2O7Ru+vvPWW8eMHDXp7klbt27v7x+QXl6ZF/tCUbPZHgpFoBT9Sikj5GxZ+EA0YrZZHU6HlHfHGIMEZou5YG/Q5nRojQaT2ezr8Hf3BtuVKp3ZEk2lAaWUMcQYZBRK+bKMSm+kJIJAsK9Npe7s6+cglLp9OqP+pZdfuviyS8aNu+C1F6a75HLO529au+7Eki8N+/bhaIRBgVFIGEGnD8IoZQwz4uvwyxTy7t5giefYWYL2095ulDFWLJe6/z/2zjs+jvLO/3I3LjSbmBJKAoHQOQg/WkghQEISuISEXi6UwMFBTDfY2GBMt42xMca49yZbkiVZva12d2a2F620u9qm7b3vTnnq74+R1otNcrk7kuNeL31f+7LH8mh2dvaZ53nPt3y+Hnefst/msMv9bSHB+WIxEAxaLFa1mjUazSaTleP03b2KgUF79SR99IBj36lj2KFUMwNDznS+iCkFFAEKIAEQQogRT8UoTe3THHp767vr6zb8af5jZ190ds2kmp/d8rMdu3YUigVKqQQBxIhSmi8Wtmzddvfdf/zBhRfdcsutN95409VXX/PSiy8p+/sz6cyHH3xw+223XXnFlVddeeU111xzxx131NXVZTIZeQx2dXXdfffd991735frN8TjiUWLFt10042/+/3vr/nRNXfedefBQwdj8TilFFaJJ8ufhIyGYCv/wqNwN/afdMzfNvr36O70aPdbQjCGGI2+kMzWWG4RiAEilNIcnzM69bubtr//+dLXP3zpvc/f+mLv6r2tOw/3HOxkWzmb2ua1eCPDoZQ/K6RFwmMC5dM4ynx4VKddjktUP7X+p9Pd32PjzDdu37yNM9+4/e9aZbwd4+STy3X/9Kc/zZ0798QTT3zuuee6urqGh4e9Xm8kEpF/SxTFTCbjcDrVHNPT16sz6IccdpPFrFKrOU4bjydFAHkoBWKRTz5bfc2Prpk0YcL1V1z62VuvGxoP6g/uUmxdVxw00kKGIoirrHJTRCIRhlEP2AZisZgkSfK0XiwWt2/ffuutt9bU1Fx88cULFizQaDQcxxkMhlQqBQCglFaaBVdv+P1+s9nscnvTuXy2WLIMDvX0K9u6etSMdsBmD4YivAAs1sH33v/wvO+dP2ny1Esuvfzzdetdbi/CRARABKIERYBFSgEuJJ0HtptWve/dvVnwuymGCCEgezIQHG0fR0kkHjNaLQq1yhcM8gACQiWMRQRlXWmIkQikpiPNDzz04OSpU+adfvrjjz9pMJhKgogoFTEFlJYR9SfLXdzQqs11j7/4wYP//s78N9dv3q9SGsLeiJgs4KJIeUhFhEQkSZDHVAqHfKyyz2Y2xiMRBCCCGCIMMRIR5IFUlkSEEE0mqUqlXPJW97vvRTn20OaN9//uX0+YNOW7p5/19FPPWCwDpbJAKSWU5oq8eySo0eq9Pj8viBhhLPfigqNeVExwMBTSGfQmkykaixGZITCSOwKn02nHsFOtVvf39/erlHWNTd0KpTcQLokAECpAxAPAA0mAQIBQRERENFcSHW5fV5/S7vIUeQES6vK4P1r+8Vlnf3fi5Ik33PD/Gmv3FeOxgtfbtGLlgaVL1Tu2weAIFYoEiRIBEgESBhIECGNZn882ONjd3e3yuAulIqUUEyzLMsowIhcqFYoFl8vV168YGLSJQK5nGA0m5vNFt9ur1xt7ehTNTW319Y2cRlcsliHElWAoAKN6lhhjQqlj2KlSM2aLLZHOQUpFLElIkAAv8gIAIk/KERw/bGhevP7tP7/+9CXXXTphxsRT5p360isvDQ0NyQNYggAgSCgFCEYikV27dj3wwAPXXHPNzTffPH/+fKVSWS6XCSGDg4OrVq264447brrppoceemjz5s2BQEC+l8vlclNT0wMPPLBixQqLxYIQam5ufuqpp6677rrbb7/9vffe8/v98p1+tOSiqszi6OTwX1yOKkcYvfuQHA4e1QyHBEtktCF1rpwzO00H2/Zvr9tc27Zn4/51H65/Z8FHL7707nOvf/ziB18u/Xzfqh3Nmxp6D5h9urQQR1SSlTQrp1eRlJKl46vf+n8yJVZsnPnG7Zu3ceYbt2+DkVFd4lE8opQGAoF169ZdccUV06dPv+GGG3bu3BkIBFwul8vlikQi8qwqz7nFcimWiLs87oFBG6fVtLa1Hj7c2NXV4/cHIcZlSWzr7b7v4QdnzJwx64Rpj917d3/d3uG+Nm3tjq6NawpWHS1kKD76jF4dmonH4xzHmUymYDA4uhZK0tDQ0LPPPnvmmWdOnjz54Ycfbmho8Hq9MvYlk0l5two7Vm8EggGT2Wx3DKdzeUhprsRHEqlhz4jeZFVzOhWr1Rutn332xS2/uH3KlGmnn37mY48/qdUZeEGU4UwEIkACxCKlEi4knQe2mVe9N8p8BGGMEYIQSRADiKD8GaLxmMlq6VMpfcEADwCgBJBR5pPVDT3ekUWLF3/v/O/X1NT89Oc/27Z9ezabpZQCBEUIRIQEREqIpnjJHojXderfX1v7Hws++/dXVi94Z9PaLU19nDMQ4wVEEaWAYAFKiMBg0KdS9A6YDPFwGAEIIQIAAggAggIEZSAijGgqRRhG+/HHne+/zx2qfeWpJy8879wpNRN+/ctf7965J5crIEwhJojSfFnw+EOsVu/x+XlBwhiT0T5zEI1NVuFw2GA0mM2muOw3QqjidIEQlsvlVDI14h8xms11DY2H6pv6GY17JJDOF3mAACGAEBHJrYoxD3BRgC5foLO3f9g7UpZAocxv37nztl/ePmHSxAsuvGDRwgWxES+FIDM83Lhixb6lbyl3bIEhH5WKBAsiFiQMAIYy81FKIYKDg4M9PT1uj6dYKh4d8JRijBFG8kguFosul6u3r89ms411B8EQYowpgljgxXy24PP61SrNgf119fWNRqPZ7w/mcgV5H4wpRhiBUda3O51KFWMdsKczeUyphJGEJFHi+VIZSKJExTTNNrBN/77k2ctuvmLCrIlTZ02954F7mo80y+winxjESIQSLwoQwlg0qtPpWlpaOjs7BwYG8vm8PKRFUfT5fH19fZ2dnVqtNhwOS7JSOoQ8z3s8np6eHrvdns/nEUKxWEyr1dbX17e1tdlsNlEU6ZgAuwx81VNB9ar0X51JKhtjJClLgsv1HhhiDBAGGAtQzPHZSDoYTPkiWb8nbreM6Jih3g5Dc33/vh0tm9Yd+PSDDW+/8dFLWw59aRrWQTx6wscz3zF+vvHY7rh9e22c+cbt22DVeEQIkSSpr6/voYcemjVr1imnnPLcc88ZDAae5x0Oh9PpjEaj8p5jjQooRKhYKsbicYfT2a9Q1NXV19U1GAymWCLpHhn5YMXyy666sqam5vJLLvr0g3eiNoOP7WH2bulc/2nB8reYL5FIcByn1+v9fr9MovF4fO/evTfccMO0adMuuOCCzz77zO12R6NRrVbLsmwqlapkIlZuqMp2MBQyms0DtqFEOiPHWAGh+bLoD0ftLg+rM+6vrXvk0cfnzD29pmbi9Tf+eN36jYlkmlI6mp+OJIgFhEVKRZyPO/dvMa5c5tqxQRhxUdmVIWe6YQARIAQTSmLxuFlmvkBAAABRAgmWMJIQpJRmcrmGxqZf/eY3k6ZOOWHWzKeffUaj08ndSoAoAUkSJVEAkkQxoVSg1B5INXQaVm04/O4n+xYs3fDykrUfrd67v16tMweD8VJBIBKhhNJgOKRQKCxGQywcGi2kBEDOH5QgEiHEBNNshuh1+rVrDry5aN3iN396zdUnnnDC+eee9+7Sd+1DToQpplRCGFFaKAu+QIjR6tw+Py9IhBBK8JiDDBEsu2OjRqPJbDbLzIfQaCpl9WzGC0IwFGrv6D5U39Ta2cNoDTaHyxeMpnLFsgQlTAChEqYiIjzALl+gtbPHFwznSrxlcOjJp58+7TunTZk25Z7772luPkxFnlKastsbVyzf/dabvVs3VphPwgLAACIkQSBHWiGEQ0NDvb29Ho+nVCxVjXhaecihY8zX19c3aBuUJX8hRGMANhoDLuRLgzbnkab2hoZmpVKt0egGB+2RSKxQKAEJylUKlBBMyeCQXdGvHrA5MtkCGWU+IEoiX+KBBBBFJcrvad/320funPmdWTWTai6+4uItWzeHwyH5hBFEhBCIkCCKvMBXTrkin1T5p7xR+RTyjVzBIEmSBEGQP4PsBkMIlUol+YcVV9zxwHS8w+/4CeOvCb+P/QohBCMsjwO5W4xc/oEhwgBgEUJAqjP2MKEAUL5M82kp5s+4LV5Dv6mnofvg1gMbmnobhrw2hAGtxlBCEUJAkuSe4HCc+cbt/4SNM9+4/a8YOc6qx14gEPjss88uuuiiCRMmXHnlldu3b4/H4wCAoaEhu91eYT55dan2E0iSFAgEurq69+zZ197eyXDaQ42Nd997zylz58yYOeOxRx9StDWRTNSn6e/fsbHri1VFs47mMxTDKjY7OmvHYjGWZfV6fTAYlE9Mp9M999xzp5122kknnfTwww+rVCpBEKLRqE6n02q16XT6GOZDYz4nSmkwHDKaTdYBWzSRlgiVMJFfgFAJE/eIf/mKT6+99saamokzTzr14cee7FaoCkWeUgoQlAXKEBbHmC86tHeT5qO3hjZ/XvY4qdxYFkMoh3ehhDEkFMcScfOAtU+l9PkDogQxkbPOkZyqNTTsfPWN18+74PyayZMuu+rKFZ+s8vn8ECGKKOQBEiUkCRDwEhQAgUVJdAUi2gGX2uiyudNHeqzvfbrnyefee2b+8g9XHmhqHxjyZDNlKlI6Eo719rMGozkcDkEoISj3G8EIYAgwgJhgQgt5ahtgvvh8xVNPPHDrL74za9bck056+P4Hejp7JBHKfbQAJoTSclkYCYTUGq3bO8LzIiGEyp4+CMeAiEajcZPJUmG+UfSFR30w8vUvC4JGa+jsVvSp2F4l061QKdSczeGKJFIlURIRBoRCSgVIhr3+5rbOQCTuC4Y3bNl6xb9cVTOx5qKLL/xk9Sc+n5uIPCUo5bA3rlyxfdHrnRvWwaB3lPmICAiUGR0TQquYz+12F4tFWuXHOp75FArF4OBQddAWyggPAKW0XBI8bj/L6BhGOzAw2NfX39nZzbIal8uTSqaFMg9FiWBCKLUNDvX2Ka0D9myuQEeZD4pA4nkRQoQoyePSp1vXXHHjFROmTDjju2f8+ZmnXG4XHSM2+fRkaJMkqcJkdMx5VvHHH+OfkwGuOtBJKZV/KN+klTtL9hHKP6/cv9V34N+ePI5r8HisTgqhBFM0Ks9MxtrTIQIhhgADgACEAANARIkIEuYBEQARIBURBZhCPNZaF1OEKBBQWQB85axGZypCMUSiIPI8L4oigFBukUfGY7vj9m22ceYbt3+m/bXRVT3XY4y7u7sfe+yx6dOnz5kz59FHHzUYDJIkiaJYYT55valEVeRtQgiCMJlM6rT69vZOg8F0uPnIK28sPOf735s8bcqll128acO6SMBNxfyIVtm3bX372hUFk4bmUnTUMUbpV2M3yWRSq9Xq9fpwOEwpDYfD69evv/rqq2fPnn3ddddt3bpVps9QKMSyrBzbPd7PV1kvQ+GwwWQ2WwYi8ZSEqQBxUZRKoiRLlGmNpsefeHre6WfX1Ey64upr31j8dq+ScXtHUqlMsVQGAGKMCIFwzM83uGcj8/4iy5erSi47xXB0wYUSQBJEEiGIUBxNxE0Dll5lfxXzYXllSmUz+w7WXv/jm6bNnDH39Hl/evKJuobD0VgCIkQQhrwEyzwWeQwFBAVMQFkqD/u8GpNVY3bEs2IsJ1mGw3Utuk8+b3jj7c1vvL15+Zra/YdVxqGw2R5SagbMg65wPAUwARABCUIRYxEjCQGACMK0VMIuZ8uqFU//8rYL586dPXnyDddeu23TlpA/SCmVABARkkmtXBb8gRCj1bk8vlJZwGPMVw3TsVjcZLIeZT6EEYAIjIHhGB0Wy2VOZ1Ay2kGn2xeMDA17Ga2hn9EwWoNl0BGIxAo8DykVEfWHYwo15/SMtHR03/fQw7NOOnHOaXP+8sLzrJYBkoDKRQqktNPR/MnKbQsXtK9fCwMeKhYI4iUsQAJlsCZjzCfHdj0eT1Wf4tFxXmG+QqEwPDysUCiGhuwQEoQIALiiNCd71IpF3jXsYxmd1TqUyxUikdjQkEOj0anVrE6rH3Y4o+EIXypTSh2uYSXD2GxD2WyeUgoQFuVgvQQppQIEluHBp17899nzTpwwdeJdv7/rcFNDoVCgY548PNb8sKKRWdlGYzWqEEKZ7eRfqW6QfcyTWPU/K149NNpL92to7xthPrnSB8n6LARVoroVmCaElvmSN+jmjAxrVDp9tnAykBcyiIK/8qa4+i1GuRIRCJAoARFIEKMK8437+cbt22vjzDdu/0z7G8xXeThOJpMrV668+uqra2pqbrzxxrVr1yaTSUppuVx2OBwOhyMSicirxTFrCcYYQJhMJq3WAYbRDNqd6zdtvvVXd0yYMvnEU0+++4+/a29tzCSCUjY6wvX1b1vfsXZFwaih2RRFgFRRWuUkU6mUTqeT/XzlcrmlpeWRRx6ZNWvWeeed9/zzz8upVwihQCDAMAzLstX5fJV1veILCYUjBqPZaLKEowkRER7AkiCWBAlS6h7xf7l569XXXDdjxuwzzjznT08+vWnbzn5Go9EZrAODHu9IIpEsl0sIAUQkuYZjaM8m5v2F5i9WllxDFENCRvP5jmE+g9XS06/w+v2CBBChclUvIkTFMn958YUTTz3l5LlzbrvjV2vXf6HmuEg0BiEgCCFRQHwZizwBAgIiIVAUy8MeF6vVa/TWTFFElAqUhlKi2uDdWdv34af7F76zadGyTWs2NW3e27W7QaHQD48kiqJcGwsJEAkSEBCAKAKMMC3zBadj/aKFP//hD0+oqfnBOWe//JfnHTYbEARKqQQlEQFIMKa0zAsjgaBaox12e0slHmNCMDmqyjvGfGbzUT8fxUQOdONRnMByVUexXGa0BrXW4AtGCryUKZTcIwHjwKBKo+tTsxqDyenxxtPZXEkIROJKVtvS3rVw8dvnfv/8mSfO/sVtv2hsbkxlkpRSXC5SSUw7HU2frNz2xmtt69bAETcV8gTxIhYggXJ9hlx98NeYr/I8cAzzDQ4OyR6xUWEgGVhkX2Ch7HR6VUrNoM0hJ6jlcgWfz2+xDGg4rYblTAajx+PJ5LNm24CSYex2Zz5XoJQCiOVSFYAwpTSSTK7fuum6n9wwYdrE7190/ofLP4xEQ7JnbiyVEFXTWIXPKlbtz6uuY6h+AKvcm9VsByGU3Xvoq/ZfZ77jX9UzDJHVVTCFiABEACIQEgSwrKOEAUCU0kKpYLGb9tTv/GL7mp11W+o6DnRxbTo7O+A1u0IOf9KXLMWyQipZSBSErISESjnJ2FvIvkQCIJLLnL+6wzdg48w3bt+8jTPfuP0zrTK6yFdz3fBY6UapVGJZ9r777jvppJNOPPHE+fPnazQa2Xkmr4t2uz0YDFbSg6o9EIRSCYJoPDpgG2Q4LavTL1i06Hs/uKBm8qSrrr3mrWVvdXe1jtjNCYfJ1dfWv21919qVBaPs54NjS8/R86FVzOd2u71e78KFC3/wgx9MmDDh17/+9d69e3mep5SKoigzH8dx6XT6eOaTpSgopaFw1GA0G4zmYCQqQCSIAEIMEMkW+YMNzX+8/6Hp02ecfPKpv/ntXV9s3NKn4vTmATXD9SmUShUzMDAQDAYKhRxAIqUQF5OO/Vu4jxZbv1wlMx/GuJLPB5CECSQUR+Ixg8Xc069wj/jLEgBETiLEsVRyxapPrv7RNTWTJt74k5s/XLG8T6W02Aa8Pq8ERIoAlngs8VgSsCRCCVBMgCh53F5Oo+c0hlS2JCBaJlSglKc0XcYWR2z3IeXr72x6Yv5Hf3r+wxeXbtzWyOndyZRIy5hKmAKJAgEKvFTmRYyJmC/aWe38hx897+RTTqipue/3/9pUX4vEMqUIjTbikiCGmJISXx4J+JUs53R7S2UeY4IxhWNl1vJFjsfjFovFZDLFYrHqkVYxuQZWkERWZ1ByOo8/VBIBolSAKFfmveEQZzS29/R19Sn15gF/OObwjDS2tC9avPT6639cUzPxiiuvfO/D96PxGMKQIEAFnkKQctgPr1i+dcEr7Z+vhj5XhfmA3Ab2OOY7JrZbiY3Kw75QKMi6O1y8AAAgAElEQVT5fDabDUIgfzgZ+Cp+vlKJH3b5+hRqk3kAwtEHJIwpz4uhYFiv1fV09yiU/Vb7QI9S0dXb63AM5/NFQiiAuCQIJVGAlAoIKTWa3913z+yTT5x54sxHHn+0q6+LjD6boGrmq2xUbs/KvVaNdJU4NTrOqv+rOtuh8vErRF6dwPefrkFfn8f3lRlGFksG8gsRCREJEkkiABAEMIYQE0pLQsnhs++u3/7up2+98eGrr3/08uJPF7y7/q2Ptyxbu3/l3s5tvdY2ztnfY+iw+oyJYhQTRI+umJhSXJmCAIJwzINe3ajjf2jjzDdu37yNM9+4/TOtMtgqq0JltZDBzuVyrVix4sILL5w2bdqNN964e/fudDpdyXlyOp2Dg4OBQEBeBY9dOQiRIIgnEza7vb27Z92GTb+4/fap06edde45z7/8gkKtsA9Z3Fa9TdGuPrDjyKcftX3yYUHH0lxanr4rsbbKSpxIJHQ63cDAgMViaWpquu2222bOnHnWWWctWbLEarXKn0gUxVAoJPv5Klot1StcxZcTjsSMJotObwxGoiLCgggopSKABovt5dcXnfP9H0yYOPm6G278cMXKI+1dBsug0zMSjSVG/CGL1abRaDiONZuNIwFvuZShxaS/YY9p1bsDG1aVXIOy1gxEAEIJIEmCIhpjPlmrxeMPFEVJwoRSminkWzo77vr972afOHveGae/+vqCfkZtsJjNA1aX2wWASAlAoIwgj4CIJAglSDEFIhzx+jUaHctpM9kiIEQkkMdQJFQktCCikWhepR/ZVqtc9NGux1/65JmFa99bW3uwTWu0h5M5CVOKCBUkVBIApTQaDO/8YvPNV1170uSpl13w/RUfvOuyDxDAEywCyCMsQiRALGGKeZH3h4JKlnW6PKWyIAvuyhhUubDJZNJms5nN5mg0So9LFaVjcCBIolqjU6g1Ll+gJEqQUhFhCeMykJL5/LDPbzDb1Bq90TrY0aP4YPknP/nZrSedNOfEk06Z/8ILrIYDEGKCgMhTgacQphzOho+Xb37lldbPVoMRNxWLBIty3S5ECOJRxTkAwODgYG9v7/DwsBw/rR60lZFWLBbdbrfMfHKWAiG0UnAqf8xSmXd5fD29/QajWb5ZKvuIopRNZ7xuj8Vq1ZoMja1H6g4fZhltKBiTREQIlSCQC3d0Fusbby0545zv1kyq+cHlF63d+Lnb76aUYoJwhczGePqYpzJ83M+r/XNfG6L9yrfw1e2vPXJlh781h/xdzAcxBYhKiEgQixCLAIsilgBBCBOECMRYhFKBz/lj3kGfRe9iey0dh9UHd7RtXrNvxQeb3lr6xcKl6xYu++LNDzcsO9i1d8hvBVgau7XRGPONOUERggSN5/ON2/8BG2e+cftnWmWwVWKyuEqsoVgsNjU13XnnnTNnzjzzzDNfe+01s9lMxyoEK8wXDAblWbWyfI7mCWEsIZDOZiw22469ex994onTzzprwqRJt/3qV7v270kX0tlMPD4y7NIoVPu213/0TsOyN0PtR4DfC4UyHkswr0SjKKXpdNpkMlmt1ra2tsWLF3/3u9+dMWPGb3/728OHD+dyOTKmERgOh1mWPSa2i8cqiytoEonEjCaLRmsIhKMSpgDKfQ6ym7bu+Oktt0+aMn3ud05/+tnnOnv7VJzWYLG5RwISQBKAsXjC4XDqdTo1o9QZtT6PPe9zOPdtMX6ybHDTZ2WPg2LZ+yJJQJCgKEERYYApiibiJtuAQq1yj4wUBQESQim1DzvfeHPROeedO3nK5Ftu/cW+2gPBWNQ0YDWYTaPMRwFCPII8ghICEEpolPl8Aa1Gz3HaXK6AKAYE8FAQIACEyNrLRYm6gvmGTsPSVXueeX3VswtWLf5g67otR9p6LK6RdCoHy4AKmIoQMv3KZx994rsnzTnzxJOefPiBno4j5UIKikUAShIoQcQDxEMsYop4kQ+EQyqOc7o9sp9PTs6vvrCpVGpoaKia+Y4BCHlG40VBzWn71JzLF5BD6iLCkFD55PO8GIol7S6PzeHad7D+/of/bc7c0ydPnnbt/7t+15492XyOUoowAgJP+TIFMGV3Nny8fNMrr7SMMl+JYEmStVoQrGY+uYbD6XTm83lalcZXzXylUsnj8fT39w8ODsquNVLpETvGfOUy7/X5+xRKo9E0mr2KMIQIj2ai0nKpHI/H3T5fT7+irqGx5UiHUW8JBiK5XA5AABCKp3Kr1q67+obraybVTDnlhNv/eEdjV3Mil6CUYCInjMqXjJBjyfkry8Qxd/Qx+xx/v1fvefwvHnOQv2sa+SvAN/aOcmAXIAIQliCWIJYAliQEIEYIEwQJhAgRVDkMoaBAMoGczzJi6DN1NvQd2N648b0v3nrtoxeWrlnU2HdwJO4GRKKUkqPMRzCWG+BAWfyv0idknPnG7dtr48w3bv9Mq37Kr8SAxpwWxG63v/322/PmzTvhhBN++ctftrS0ZDIZSqm8wpVKJTm2GwqF5OOgr2aaI4wAgvliQc2xS99795IrLp84ecq8089c+OYig8VIKaUUUFgGiaC9+0jzJ+/vWTBfv+3LINOfDQbKxaKstlBJOaeUFgqFwcFBlUq1atWqW265RdZnWbFihdfrpZTK+0iSFIlEOI7jOC6RSMj6ZMcHtiil4UjcYLSynN4figK5NQWiFuvQ4088Pe/0706ePP3mn926ftNW90iQ0RrUGv2Q082LEqWUUCoBkEgk7PZBRqPWMgpbX7vqsw/V7y+yb1nHe10UY4SQJImiyItAkICIEEAEJjIp69BQt6Lf6XaX+DKhtCzwjc1NN9x048TJk04/84xFi980WS3ZYkFnMuqMBo/PA4BEKUSYh4hHSEQIQAgJoZIEfT6/TmvQcoZ8rogJQQRCLILRUCwACEuYEkojqXwPN7j1QOcHq3e/8ubaPz/3/ssL123Y3q3ShqIZxFPi9vs+W/Xpj37ww1NrJvzk8sv3bNoQC3ophVAsAqkkgZIEShIsASzIzBcMhxmtdtgzGtsliCLwNcxnsViq/XzH+JwopWVRqPj5eFEi9GjptIgwD6CEsYhwPJ3bvGP3FVf/qGbCpNNPP/M//uN5lVrNi8JoPwdJonyZSiA15Dj88fItr77atnYNGHFToUSQHEOEcmV0hfnsdntfX98xzFd9C1BKS6WS1+tVKpVDQ0PV4dQKGlJKeV7w+4MqFWM2W+Q74viIqvxRXW5fV5eioa6praWTUXEDAwP5YiFXKLS1df3m93fXTJ9SM2PCBddd/NSi51rVHbFcnFACCZCZT9aL/h+GKY8HuMr2P3p9GTs+IWP9dhGBiGCE5bkCI0gQwAgijBGhGFOEKEQUIgoQBZACRCVIhQLOqa39Ow9v3d6w0R6wEgohBRWqk9+r8nx4jM/ym/qM48w3bt+8jTPfuP3TrPoJuJquRkNXpdKuXbvuuOOOiRMnnn/++W+88Ybf7ydjWXGUUlEUPR6PzHyVYx494NifJb58sL7uj/fdO3P2rJNOOeXOu37X2t6Wzmfl3SmFhM9EjKr+jWsOvfmqaftGZ0eLXaNx2u2hcLhQKIw2MyCEUsrz/PDw8LZt2+67777TTjtt3rx5Dz30EMuyciaf/NYQQllsVqPRVPT5vtZi8aTJPKjRGkPR0RZh4Uhs67ZdV/3LtVOmzjj7nO8vXLJUYzBnCmVWZ1RxOqdnRAJHj4YRKpeL0UTE73W4NQrlmg96lrxi+Gx52mzAxRKCGGOCMKzUcFBKMrnMwNBQR0/fsMcjQYlSahmwLlr85tzvnDZz9qxf/fqO1rbWbCFfliSDxawzGrw+L8aIUkKoJKfhETrqRIIIBQIhg96k0xqKhXLlOyQEEArImLwFpTSRzrJ6m0pvZ41elca7Y0/vOx/ueuH1dW9/sHP3oT7GNLR1x56H7r1/3vSZ580+8fHf363p7eHzOUopRRLFgBCAiTTW1I2IkhCKRGR9PkGUxq7FVy5sJpNxOp0DAwOJROJvDD8JQU5vVHE6rz8kyeXVdLRxHKRU7s2AKOX0pudffHX2SXNOOvnUX//6tzt27mY4zukeDkcjhWIRAUAhopim7MONH6/Y+uqr7WvXQL+HgjKlgFKIKUaEIHoUCxwOR39/f6WG42uN5/mRkRGVSmW32/+al0gQRb8/qFazVqtNzhD9ihFSqSFwuX1qtdaotwzZhm1Wu0qlHrIPKZSq555/8ZzzvlczbeJFP77iX5+5d/G6ZYeVR/zJIKYE4lFBQbnEFX/Vf/c3rup/an8N/v6eX/zvvdvYlsxfoy80quqIIURAQghiAKSSWOTBMa11R38bU1SQsianbtOBdT269mguBIhE6FeWyArzHd8I+L9+5l9j48w3bt+8jTPfuP0TrNq9V9mu1PpRSgEADofj+eefP/vssydPnnzHHXfs3LmzUChgjCVJ4nkeAJDP551Op9Vq9Xg8oigihKQxQVRJkgReQAiJkjgS8L/34QeXXHF5zcQJl11+xTvL3nN53AKQeEkUxCIGJVhMRE0q9Za1jW8vHK7d7Vd02xhGy3J6g0EGykwmw/M8xrhQKBgMhpdeeumiiy6aMmXKzTffvGbNmmg0Kp+2KIoQwnK5HAqFOI5jWTYajZbL5YpuRUWZVi5UDEdiRtOAmtGOBCMSpoIIOjp6nnjy32efeMqs2af86td31Te1hOOpVK6k1uiVrNbu8hbLPIRYECVBEIEkQSiVhGI+E0vazcbNn/W+/Zriw7ed7S2RYVciliwUirzA82JZEMqSJEhAjCfiJoultbPT6XEX+XIyk96wedPPf3HLxMmTLr38siVL33J53BKC2WJBazSwOq1jeLjMCxACUSwLQkkQy4IkiEACGJYF3uf3a3V6ltOk0lkA5QsgiCIvSmVRLAlCkeeLAEj+QFCp1his9mAkXyhSuzNd36T/YOX+N97asOS9De+vXH/vA3+65IJLTps686YfXvbOi68O6c3lTIlIGJQFiRclURAlXpDKAuBFKBVKRV8goGQ5x7Bb7kosiUDgxWrpuGQy6XA4LBZLOByuvvjyDqOCPhgV+TKrNfQzWqdnJF8qSxDxIiiLoCSCkghEhMsS9AZCH61cde31N02cNPX6G256/4OPDUaz3mhkNazBZLA7HeFQqJTJ0LKQG3S0rFi5a8GCzrVrJLeTFjNAKoqgJEgCL4q8KMinKAjC0NCQQqFwOp2ZTEaWOBFFUS5flT8FQiiXy7lcrv7+fpvNJgji15w/QoV80e329ferjUZLuSzK/dYkCUgSECVJEEVeFARJEiQwMGhXqzXDDk80nAiHolarpU/Ru2LlisuvuGrC5EmnfHfOvy165uXPFy/bsbxW0eCK+TAlkMBR5sMIjmb2Heso/W/f+/8N5vtvvykZE0wmeMzrNraBMJK9fRKAmJCSUPRFvPoBrdbC2r02d8gZSPgS+UheSvOkIFKeUhrJ+7fUr9/RtIkdUEpIoF/VcsJjQjbHJzL+N878eBtnvnH75m2c+cbtm7XqKa8yA1bHPiobMjXIwdBkMnnw4MGbbrppypQpZ5555ssvv9zb2xuPx5PJZCQSCYVC0WjU5/Pp9XqWZc1mczgcjsfjMdmi0Wg4EgoE06lUMBRsbG764333zTzp5OmzZv/+D/ccqD04EvDHUsmRYCAUGsnGA4WA09l7pGPNxw1LXg8dqS8OmMJ2h06jae/sbG5u7urqMhgMIyMjuVzO6/Xu37//lltumTlz5pw5c+bPn9/V1RWLxeLxeCQSicViiUQiHA47HI6+vr7e3l5ZRyaRSESj0Wg0Wjm7WCyWSqVdLg/LaTs7e2324Ug8bbYMvrn4nYt+eGlNzYRLL71iyVvLzAND0URm2BPoU7E9SrXBbAuG47F4KhiKBAKBQMAfCgWCkUAqHiyOOL2HdnAfvdXx9us9Wzb3H2ln1NzQkD0QDMQS0Vg8Eo9H48mYy+NSc2xjy5EB+5A34O/s7Xnw4YdOOfWUqdOn3f/Qg3WNh/3hUDKbcY/4FGpVT3+/zmgKhiPxWDIWjkXDkUg4HIlEwtFIPBmPxiMDDlufWtmjULhHfNFEPBqPReOxqHz5w+FQKBQOhmKR6KBtsKurq6u7x2QaiEYy8VgpEChZBpINzfol76679Vd/nDP37BmTZ11y5gUP/urute9+YlAYIp5EOpyP+pPRYDIaTkYisXAkEo5Fo8lUMBqzOZydvX06g8k3EoiEE+FwLBSKRKLRcDgsX22fz2c2mzUajcPhiMfj0a9aLBaLxmOxRNwfCvb0qzp7+/XmAY8/FIwmApG4/Kc/HMsUyi5fYMee/T/+yc+nTJ1+8ilzXnjxld4+ZSgcdQwPMxzT3tl2uLmxs6N9yKAXfSMFvaFz5cr9Cxd2r15dMBnKAW8y4o/EApFYJBqPRWLRSCQSjUTi8bjJZJIHldfrjcfj4XA4HA7LJxaJRMLhcCqVCgQCRqOxo6NDq9VFo/HKKxZLyBuJRCoQCFvMgx3tPSolFwrGotFEJBIPh+KRSDwSjYWjkUAkHIpFw/EYp9V1dvbotSavaySVTGWz6UP1B+574J6p06bWTKi5/CdXf96y9aPD697Y+t4exaHhmAdTInsvyVgGanWl7Tcbr/xH21dDu2j0heQyaDiqyowgoTRdyrAWZtXG5a+9+8Jbq99Yuf2D7c1ftnL1Bh/jzTpiQqBAU56cfXfX1tV7lh/q3MfDUakdPPYmuKqcuaJ8Scbz+cbt22zjzDdu/2g7ZozJw6xaqZUQotfrX3rppXnz5k2ZMuUnP/nJ6tWrlUqlRqNhGEapVKrVao1Go1Qqm5ubm5qaOjo6ZA1klmU1Gg3HsqyaYdWMQW9oaW157i/PX3DhhRMnT73gwh++9Mpr7R2dOp2O02oUKgXH9ls0SpuyU7l/W/0HS/YveMG8faO7q32AYVSK/pbW1tra2n379jU0NHR1dTEMs2/fvmeeeeaMM86YNm3aj370o+XLl/f19el0Oo7j1Go1wzAajYZlWYVCUV9ff+jQod7eXvmU1Gq1vAPDMGq1mmFYrVbf19ff3NxyqK6xT8n2qdhVqz//2c9unTp1xkknn3r3H+7ZsnVHP6PRGCy9/Ux9U+uhw81H2rsYTq/RGtRqVqVSMwzDaTg1qzZo1XZVt37jp/3LFnS980bPpo1ttXUNdY2tra2dne3tnW09vV0MozKaDAzHtLa3762t7VX2N7a2vPL6gh/88KIp06ZefOklb761pL2nm9VpNQZ9r7K/vqnxUGNjS0enmtVoNXoNo2XVLKNmGYZlGEar12p0XFt3W23Dodr6OgXDcFodw3IMp+E0Wo1Gx3FaRs2qlSqOYXu6uhrqDzXU13e0dbJqLcsYdFq70ejr6bO8897ay6+4afLEWbMmn3jjpdc98tv7335h8Y51exRtnFnjNHJOvWZIw1kZtV7FaFSchtHqGK2us0+xp7a2qaVFqVKzrJZRc2o1w7KsSq1SqlQarValUnV0dBw+fLirq0uj4RiGGbv2Y8axrIbrV6lqD9XvP1jX3N7Ro2T6GY2CYZWsVsXpVJxOZx7Yta/2vgceOfmUOdOmnXDzT366es06pYrTaPWsRqNQKlrbW/YfPLBv7962ukPWtlbT3r1731i4+fnnDi9b6u1odbFKA6tSs0o1x7AajuFYlVqtVqt1Ol1bW9v+/ftbWlqUSqVWq5XHhlz0I28bDAaGYVpaWvbu3dvcfESr1bOsRq3m5PNmGA3DcBynVau4zvbevXsO1h1q5Fi9VqtnWa1KObqnmuX6GbVKw2oM+pb2ttqDhxoPt6hVnNlsYVjVS6/M//7559bU1JxzwbmPvPD45v79bx9c9dznC7d177NH3UhmPrlrc5WcHpHVHKuabXz7bYz5KKnINEKEkZzIB8awDyGKi6DkjXnamSPbGjasO/Dpp3s+WrnjvY+3vvPhprc/3rJs7e6V+zp3bm/ZtOizVz/e9m4r2yiiMj2m3ERuCQMghBBhPK7JPG7/B2yc+cbtH21/jfkq9YnxeHzbtm033XTTjBkzzj///Ndee62trc1qtcqLokqlYhhGp9MxDHPkyJHGxsb29na5ZkJWxeNYTsNq9Fq9ok+x5rPPrr3uuqnTps8+8eR77r1/27YdFotVr9ezHKtmlDpOZdWqBvq71LW7Gj96p/b1l0xb1rs6Wh1ardlg5LTa/v7+zs7Orq6unp6ew4cPL1q06Oqrr548efKZZ5755z//uaGhwWKxyMwns4RGo5FhtLGxsb6+vqenR2Y++X8r6zrLsjqdvq9PceRIa2NTS3tX7849+++594G5c+fV1Ey64cYff/Dhx0o1y+mMnM6oUDH1TUcO1jc2t3YwrE6rM7KchuU4jUaj1WrVHGPQqB3KLv2GT9XvLVR//LalrtbQ29fb3dvT032kpWnfgT0HDuw7cqRJqVQolIr2ro66xobDR5qXf7Ly+ptunDZj+tx5pz351J8PHDpotFpYrYbVaRVqVUNzU11jY2tHB8NptFq9ltVyjIZlOIbhWIbV6XQanaatu6O2vu5AXZ1CzXBaPcNqZObTavVarY5jNaya1XCanu7uhvq6psON3Z3djJpV9jNardlidrW29b/w4qIzTj9/5rRTrrrwX+Y/+h8v/9tfXnrsxUV/Wbruk+11+7o7Wg0qlV2jdXAaq5ozqDgdo9UxGm1Xb++eA/uaW5pVahXHaViWYxiW4zg1wygZNafTKtUy8zV0dXVqtfKzAMOyo9efZRmW4zitRqlW1R48tL/24JH2doWKUXFaJcOqWI182Q8faX3x5dfOOef7EyZO/t73L/jL/Bcbm1pM5gGW0+oMBoPJqDNo+/oVnZ0d/e1thiNNys2btrz4wrqnnjy4eKGzqd6u7NMzapZjGA3LajiG42Ts1Ol0ra2t+/btO3LkiFKplB3VlbEhjxOZ+VpbW/fu3dvU1KzV6jhOwzCjzMeyHMNwGo1WrWY7O3r27q2tq2vkWL1OZ9BodIxaw6g5htUwrEapZtQaTm8ytna01R48eLjhCMfq+pXKlatWXH/j/5syddLcuac++sQjWw/vqh/qXnLwkydXvbypY89gxAWrmK8ioUwwketjZT/f//Ys8vfaWGiXYkJkSR8MEYIIIggRGAVAjCBBEgElVIzkgvbggMau6tS1HOreu7n+i+Vb3l/62aIln76xZPUbC1e9tmDlSztaNw8ETRIW6NcwH4YAQgDRmCLjOPON27faxplv3P4RVo13x4h4VWMfpRRCqFQqn3322ZNPPnnevHkPPvhgd3d3JBIpFAqpVCqdTmcymXQ6XSwWE4mE1WrlOM5isSQSiUwmk0qlUqlUOp3J5QqlEs9x2jffXHLmWWdPnDTl0suuWPv5F0ND9lKplE6nU6lkJpPMpRN8JsFHR4IapWrTF63L3go31gH7oJRK5TKZTHbUCoVCPB5vaWl5/PHHTz755GnTpv30pz/dsmWL2+0ul8u5XE4+pXQ6ncvl0ul0MBjU6XQsy7rd7kQiIe9QOZ78EYrF4sjIiNFo1Gj1vX3K1WvWXnbZFTU1E087bd6C1xeq1Gy+UEqls6l0NhSOqhiuT6E0ma3RWCKbK2SyuWw2m8lkUulUIp0oZpM46o82Hxha+9HAuuU5owakkrlsOpFKDLsd/are9vbWnu4unU5jNOn1Jr2SU9XWHXzuL8+fOnfOpKmTb/zpTQfqa0eC/mK5lEynMvlcKBbl9DolozZbLYlUMpfNZlOZbDqbTmdTqUwqlcnmCql01unxKjlNt6LfGwgmM9l0JpfKpNOZ9Nhly2Wz+Vyu4HS6urt71WrW6RhOp7KpVCabzUci8c2bt95++x0TJ0w9/9wLX376RaahZ/tHG9748+vPPPzCq39ZtnL5jtpDjN4cC8ZgKodSWSGZKSSzuVgy4XQ5e/q6zRZjNBrOZDLpdCaVSqUz6WQ2k8xm0vlcIByyDdn0eq3HO5wvpHO5TDabzmTSmUw6m03ncplcLpsvFOLJRL9K2dPXa7XZYvFkNpdPptPJVKZQLKfS2Z279tzxmzsnTJw8Z+537rzrd19u2DRgG8pk8+l0NplMpVLJbDaTyWVzuWwpnSz53MPtLXuXLNz4H08ffmdJqLsj4xhKRcPpTDqdy6QzmVQ6m05n5HFisVi6u7tNJlMoFCoUCvIPM1VWKBSi0ajNZuvp6TEYDMlkUh4+1fvk8/lYLD405Ojp6eM4bTyeHBtduXQ6m05n05lcPJFKpbP5YsFgMnR195iMA7FYUs0wf7z3DyeffNL06dN/fccva+trY1J6EAZWdGz886cvb+rcbYsMA0oAhbgqtisXBFFEaFWi2v/2pPJ3mXyimBJE8Gi/XYQQGE3zhBBiPKruhDDCFEEKAJEAEQGReFROC8lAxm/zW3oMHSu3fLRk9cIdLVsHIxaeFgEVZSwmZJSG5RJyKMFKS+Jv9lqNM9+4ffM2znzj9o1bNeFVay9Xy09UBPai0ejKlSuvvfbampqam2++ef369dlsln5Vw0/WqiiXyx6Px2g0Dg0NlctlNNb0CSGEMSnz4p69+++44zdTpkw7dc5p993/YJ9Cmc8XKKVjbQMAAiJFIi7n8s5B054dne+9k25rpn4vlaSxrJzRNqmFQmHLli233HLLhAkTLrjggmeeeaa1tXV4eDiVSpVKpUoXEDkrMZ/PW61WvV4fiUTk4o9q+YxK/DqVSjkcToPRvGPn7scee2L27JNOOGHmLbfcWld/OJZIUkohQgiTYok3GM0cp3M4XaUyT6okiCGEAAGCAS2mc91Nvo2fODau4u1WKvEYQ4DEYjkfT0Z8I56BAQvLqpUqRZ+yr6Wz7e1l7/z4JzdPmDTx/IsueGXhq3aPQwAipgRAgCjJlUqWQZvWoHcMOwVJxIQgiOQXhEhWgBMlEIklDCYrw+lSmRyQm34gCFHlO8KyUFw4HFWpWL3eOOIPCKKIKS6W8msHQyUAACAASURBVHqD9sknHjvj9NOnT53+yH0Ptx1oKrjjPTubNr6zduPyLWuXb3lv2Zevvr5m+era+hbdkDuZKRFIKaJUADAUianU6uFhZ6lYgFAabfQFJRFJIgYSwals1uP12Aat0VgIU4AQQAggKMkbGEOMIKVEEHitTqtmGJfHXeJ5TAlAEBMCERoJBF566ZWzzz63pmbinXf97tPVn7W2dbg9vmKpDOHRYYYwwghSKFGhlLQPdH+xZt8brzQuXeI8XO9SK12DA/FkQpAkQkeFlOUyI6fTqVQq3W53Pp8nVQlz1QIrhULB7XYrlcrBwUG5quP4fUql8shIQKViLBarJIHKMJO/I4iwBBBEGBNiGxxkWE0gEHE43Ou+WH/e98+dOHnipZdesnrVqmH3MKA0RLPrFLv+Y93rm7v32qIuQKnMfBWvHiEEQ0QgJgjTbzRH7R9so+sZogQQKCEJQAlCWa0cShKs9C+GACIEj5f5wxSJVCiAXKwQ1tjVB7r2bjz0hXnEAKgAqCQzH8XVzEfAKPPByko6ns83bt9eG2e+cftmrfpht5p+qkVoKxiXz+f7+/vvu+8+2Z322GOPdXZ2ypW8x49DURRHRkZMJtPQ0JAgCJW3o5RKANgGHS+9/OpZ3z1n0qQpV19z7bJ33x92eeQWVRV3I8WQUkwAL/g9Awf2dL3/TqatmQb9VAbQsckaQmi32+fPn/+9731v+vTpd91117p163Q6ndlsttlsPp8vl8tVa7IIgmCz2fR6fTwel0/+a61QKDiHh9vaO195ZcEVV/7LhAmTLrnk0jcXL3E4hyE8qhYhiMBssWq1+mGXRzruaHLkivDZQl9zYPOq4Y2f8E4rhQIliFBIKKQUSUBIJGKDgwNanaats339xg13/uu/zv3OadNOmH7P/ffWNTUUhJJ8KDkDqSQIA/YhndHgGHYC9PVaMwjjRCJlMg+wnD6XL379V08JpTQej7MsZzAY/YGgBAGl1Of3rPtizeWXXTxl8qTLLr5009r1aU+IJsva2pamtdvZpj6mg9u/u/WNxWvnL/hkyQebtu/vUOqcvkguz0MR0XiqxHCGYZe3VC5jDAmBGANMIKQAUoQpzRXy3hHfwOBANBEZbZBAMaGYfuVFARAMBj3Lsh6vhxeFsYtJE8nkofq6m2768bRp088773uffrqG5bQqNet2ewuFr3xSQijBmCJIKSlG/OyuLXVL3zzywTvulsYhRY+BZQaHBsORWKnIwzGRHULI8PCwSqXyer1/Q6ulXB7V5/tbWi2CGAiEVCrGah04/u6Qu0/IZncOa3VGry+4/0Ddffc/UDOxZu7pcx5/8jGDTl/iyxIlMVraqNr/lw2LNnXutoadFT8fpZRgIr9kOCL4/xbzHfXzAQoBkgAEEEIEEAQQAChn9wEAAYQiEPJ8JpGLJnLRHJ8ugjxPyoBKmMqPG1CgxYGA6cvatR26I6GcHxCRUELkzieEjDIflDW4YeVxcZz5xu1bbePMN27frFWmPHJcDSA+Tod5eHh4xYoVF1988eTJky+44IJFixZ1dXW5XK54PF4oFCoODxmkBEHwer16vd5qtZZKJRnj5ONEoonP12247vqbJk6acuZZZz/y6J/27a/1+4OiBDGhskAGkCQMJIoRkYTSiNtyYE/Xe0tTRxrpiJdCWcEByEXEfr9/w4YNV111lSzCvHjxYoVC4ff79Xp9V1dXd3e32WwOhUKlUkme6GU9DoPBEIlEZBit7kZfyVwsl8sWi3X58pU//vFPTjhhxqxZsx599NHu7u58Pi/7C/Fou4WyyWTiOI3D4RBEkVIqVyAiCCGUAIKYQFJKF3ob/RuXO7/8qDxkpGKJQhEiQYK8BHmEAUJAEMrxRLyzu2v+iy+c+73zJkyacOEPf/DxyuUunxcQjCmVEBQgQJQW+LJ1aJDVaa1Dg4Ik0irdYPlLpGMyhHq9UalUp1Ip+YNX0zyAQJRESmk0GmEYlVbLjfhHBAjKktTc1nLX7+484YTp3/nOvOeefX5Aa6BlkQYj6p27m9d8buvsK4VTpYykN3m/2Nb44purnvrL0lcXr16/tVljCoWTJBSTVOyQze5PZYoASACUBbEAIC9BHiABU5TNZ10ej9FkCkSCkCJIEMRyK2OICEBYxESkFPBCXq/XMIxqeNhRLBbwWKdXhULxyCOPzJ49+9RTT33sscc0Gl0oFOntVTgcDrnbCkEEAQwhhhAjgKggUgyyflf35nX7ly7sWruibNWlh4cGjIbOrp6e3n6T0RIJRculUY+v0+lUKBQOh0N2YH/1EQgiJFGKi8WC3Iej0nuNHn18whhDSmm5zPt8foVCaTSaq3WbyVgVvAQkgBAg1OUbUXPazq6+Pz/1zOlnnlVTU3Pbr2/dtW9XLldAlBaoFKWlTaoDz3+5cN2RLaaATaK4wnxyr1oy5o7/xuOV/2gjY51XMCVIvsAAIyAr0CCIoAShKEFESZbPWt2mpr5DdT37VIM91pDBl3OnYEygRURFQHlCYSjr29+1Y1vzl936NhGNqXKO9V47Jo5RuUTjsd1x+/baOPON2zdrx/j5jknmq8hZYYzL5fKRI0f+8Ic/zJgxY/bs2b///e/37t1rMpn0er0MdiMjI/l8viLaLAiCx+PRarUWi0XmLTlhu1Qq9/T233PvQyefOnfajJm/+8M9n65Zq+hXeTy+YrFMKAUQAwAhAASAUebzewcO7ut5f1nqyGHqc1MoQQDgGF92dnY++OCDcn7hww8/vHv3bqfTmcvlotGo0+k0Go1yOYXZbPb7/dlstlwuu1wuq9UaDodl5kOy/Cs6mhRPKS0UCt3d3ffee/+pp542efLUn/3sZ5s2bYrFYjLaVjOfxWLRaDR2u10URpmPIITkdrqwmvk+dnzxQXlQT8USRRLCIkACQCKEkuzZSmfStYcO3vbL20+YOfOUOac+9MiDu/buHhoejqdTPJAgJYBgQmmBL1sGbaxOO2AfKosCpl9Ju5SZDyEUj8cNBkN/vzKZTFZ+iCq97yCUEKCUxuIxDcdwnCoQGpEoGnDa33x7yRlnnTH9hOm33npb/aGGTCxBAaDBELdzR+uaT23tbUIkRjEtlCS7L9bWb9qws3npR1veeHv9+yv3btnVfbBRc6BeZRwI5kqYUIoIECRekngAeIgkSkk2l3O73QaTKRAOAYoBwYAgQMaYj4iYCJRKgpDX6hiVWjE87CgWi3TMCbds2bJzzz13+vTpP//5z2trDyQSyVgs2dPTZ7fb8/kcpVRmPgQJRARBTEWJEpgNuLu3frH/3UU9X34KPTaSTaaTCYfTpTeYOE6r1xpsA4N+v79QKPx/9t47PK7qzv+XO8aYGDD8KIlhQ4ckm0IJkEZIQgpZQhLKZoEUagJOIAQwzTbG2NjGFfcO7pJs9S6NpvfeNWoz0vSuafee/v3jjMaDQ7Lf/S37fM0++jz38TOWRjO3nHvO637a2+PxyOVyn8/HdTgqPqEq5qOFQv4MHY7J2ZhVmK9UKo2O+mUyhcVirdbhoJRSQjHGAEJIMKRsPBJt7+p5ZcmbN974pZmzZ199/RdXrn1nYHgAQowYm2BihOX3KE88v+O1ba17LWMOyAjgnaYpY5gwPNnTjp7upvmZWBdOP3BOuu0xIlXMRyDCACIRYsJYRshahkwHG3av2rHs3V3L1h14d8eJzUfbD7b0n+rXdeud6oGgW+dRbq/duP7DVacktQLv1UIIJYhjX/kSfBz4PkWbYr4p+/Rtivmm7FO3fwR8uErKlvs/Vq1adc0118yaNevmm29+++23TSZTJBJxuVw6nU6pVOp0Op/PF4/HuVevVCoNDw/rdDqLxZLP5zl2MMY83oF172+4+urra2bMuvqGG9/ftKW7V2IyWbxeXyaTZYxBzHXvEUWQUUyhIAT97lO10tUrk21NbHSQQYAQ5G0p/H7/2rVrr7322vnz53/nO9/Ztm1bf3+/3+8vlUoIoVKpFIvFvF6vXq+Xy+V6vd7r9Y6PjzudTs58oigyxjPwCK4IAWPMGBsbG9u1a/eNN9xUUzPt85//woq3V9hsNkppxSPIl6tSqeRwOHQ6ndvtPs18BBGelIQQIZgWM3lpa2DPOvf2VQXOfAQSAiAWAQYQiZQSSqnD5Vyx8p1FV1153vnzv/Wdb+/dv1cilxqsFqvT4Q8G07lcEYiEsYIoOLwencno8LjzQglXzQnVzJdIJMxms1wuj8fjZzAfIQQTjAhhjEVjUb1OYzBqxkL+RC697/CHd//wnpqamuuuu+6tt5b6RwNIFJkosmBQf+ijzs0b7G3NOf8IQ5AxRhmbAMzjT7T2GrbsPrlk+c6X39rx+tt73llzqLHdNBiYmCgiAVMRE4ggggBjxBibyGaHh4ctNut4KAgpgZRAhhFDk8wHJpkvp9OrlErZ4OBAqVRkk9IvP/zhD2tqaq699tqlS5eOjY1BiEOhSF9fv8fjzeUmGNdkgIQgijEliDAAGCPZ4Kjs8N66VUsluzajEQ8DRcZosSSGIzGPe8CgM6qUaoPBMDw8pNNpe3t7fT4fj+1+nPkw57l/xHyTV4Frr5VGR0flcoXFctrPV03nECFMKWbMNzq6dceub9zyzZkz5yy8eOHTf3pKquoHWEQQA4rzDERYfrfixHM7lmxr22cZc0FGAcOYEkooxYTHxgkXsPiMMh+lp3vncS08RDGmEBEAMYAYMZqHxdHYcKeiZffxbev2vPvu9uWrti9fu3Pl+7tWbz6wfs+JHcc7Dh9o3L1sy2vrD77XqW4TKr1aqpmPUkynmG/KPjs2xXxT9j9hlQWpksZ3ugcEFz8tFuvr6++///5Zs2YtWrTo0UcfPXHixPj4OKUUQhiPx10ul0wm433yBgcHJyYmeJ67RqMxGo2ZTIZjhyAIJ0+e+tWvHpw9+5zzF1z4wIOPSOQqm9NtMJg8noF0JsMY48k8CCGCIWOYIRFGxr1N9bI1K9NlPx/ky2qhUGhqavrVr341Z86cG2644a9//Wt/f79Wq/V6vdzjSCnFGIuimEqlfD6fRqPp7+9XKBQSiUSr1QaDQVBmPgoRhQhzoQW+DikUimefffbcuXPPnTv35z+7TyaTcW/TGczHswN1Op3T6eReQ0opwRAjUMV82bys3b/nfce21QWnkQkFhgHCQERCCQmIYsZYPp/fu2/f3fd8f9r0adfdcP0bb7054h8NBINGq61b0i9VKs12RyAULiFYRMA7MqS3mGwu50SpiCn9WFhx8qhTqZTFYpHL5dFolPuZPh64pwhTylg4HNZqVC6XdWjUpzJoHnn8N5+7aMHMWTMef/yx9vaOYkFgGLNSiYVCukMfdW7e6O5oK/hHmFBCgigCXEJUwLRE2Hgy1yV3rN9R/8eX1v37795asnTPoVql3hYMpkARMUwY19FihOYmJvz+UbvdFgwF4emobjXzAcZQScgZDFqlUuHz+SAEGAO73fqH3/1u4YUXzZ456w+//0Nvby8XFw4Exnt7JV6vN5fLUUopYQRRgihCFCPMIGSM5CJjmrojJ997u2/7JjToYsUcJRgTijAtlcRELOn1eLVajVwuPXXqZH19vcPh4H4+/hjAvdeVxNZCoXBGbLcyG1emaM58MpnMYrH8PfNhjHmrYcJYl6Tv8d//fvbsc6ZPn3HPD+7p6mlPZeOMYSgCiFGRIZ7P9/zO17Z1HLSMeyBjkOEKu5QNkzL/fXby+U4vZ4xiigASIYaYEp6Dx5mPbyLGgEBIgYhLBZBLleKB5Ih1yNSr6Tza/NHWDzeu2rZixeY331z3yqur/nq8/YgvNAAJYGUdDsxYxc935sPtp8jHU8w3ZZ++TTHfWWv0P7P/1zv4nxj9eIliNdaIouhyuV588cVrrrlm7ty5DzzwwNatWxUKRSgU4ql7AIB0Oh0IBBwOB5eytdvtLpfLaDTK5XKj0ZjNZhljCCGv17tkyWtf/OI106bNuO2Ou9Zv/mB0PDQ4PKrVGTjzEUYBhgBCBCFGkFLMkIiiQV/zKfmalanWRjbiYwgwxiCEbrf7xRdfvPrqq88999zHH3/8xIkTTqdTrVbb7XbuWazcIxDCXC4XDAa9Xi9XUOjo6DAajePj44VCAUDMQ2T8cBBCgUBg7dq1X/va12pqar5885fefWdlwB+oOALLZaEYV06OXq9zOp1c2JdSihFAUIQQIkwopbQwyXzbVxdcJh7bRRgIUChCkTEmiKLJZH78t7+94KILZ86e9dAjDze1NBdKxRKA4XjS7Rs0Wm1ao0lnMruHBn3+EZPDpjUauJ+P+0kqvH4G88lkMq4+Ryc9lKS87pUJIRKJGvRal8smkfWuXLvq6huvPee8ubfdfuv+/fvGxscQQgxjViyy4Lj2owMdG993tjXn/cNMLBKxBAAQEUKUEMYEyoLpvME1frxJ89a7H/719R2vLt+7atOJg3X9Mv1AOJYXxHIRxsREbnjYb7XYg8EQJhhTjCnifTr4Eo8JoAwKYt5kMqhUSq/XizEcHh58//0111933bnnzL3tllsPHjgQDof40B0fD32M+XhsFxKMKcGEM18+GjI01p1a+07Ptg3Q52KFCYoRwhQTnj4AJ7K5SCQ8MODp7e2pra3t7u7m+jE8UZVU5bwyxvL5/PDwsFQqtdvtoihWz8n/iPnYpA4EfwOCiNerRpOJFatWXnfDDTU1NTfddPOKd94ORcYQFTEBBCJEcJHBKMvvVdYu3vXGts4PLUEvZAwwhOnpbiOEEFI+mH844ZydU9Bp5mMI4jLzYU6wiCHEH8YIQAiSapldApk4IWQiqeDguNc2aNY7VVJTT7euTWLsHgh6cuIEYZjr7RKuqHw6tssfez59n+gU803Zp29TzHfW2n/KfGfnlaoeUdXMVw52EsIYC4fDR48evfPOO88///wbb7xx/fr1SqXSZDKNjo5yX0jlz7PZ7OjoKE+hUyqVfX19nZ2dGo0mkUgwxlKp1IkTJ374gx/Nnn3OxZdc+vxfXlDp9bmSMOIPqNRal8uTTKV5Sw6IIIQQQUAJYkjEsbCvpUG+ZmWy5RQdLjNfKBw+cuTIbbfdNm/evJtuumn37t0ej2d4eFilUlksFt4dphKr5cfIsxJDoZBKpWptbe3u7jYYDMPDw7FYIl8oAlAOZGcymYaGhvvvv3/evHnzz5v/28ce7+nq5qUbXFO14upjjImi6Ha79Xq90+ksFov8WzACEAIIIeLrciGTl7WP7nnfvm1V3mliYpFhiBAQIRARZIyNBca2bdtx080319TUXPXFf1mzbq1vaAggSBkDhOZKQjge9/gGNQajUq+Ta9U9sn6JQm5x2LOFAq4K7H4i84XDYc4lVSiPyw3dCIvF4yaTQa6QrN+07u5775k1b86VV1/5+htLHA4r51sKISsVWWhc+9H+9g1rbM31Ob+PgSIDJQRFEQIARRFhkTLImMjYaATUNes27Wxatuajvy7d+bflO9d8cLylQ293hWJJEUCWzpYGh4IWiysUjFIebiMIYYAIQAQiAhARK8yn0ai9Xm88HqurO/H9739v9uxZ/3LlVa8vec1ud/BByhgLBkO9vRKPx8O7qxBMMagwHy0zXyxsaj51at3Knu0boM/JmQ9ADCHBiFBcHsOFQs5qtTQ3tzQ3N/f19hqNRt7EkQ8nOuk/y+fzIyMj/f39Npvt75mvkuj5T5gPIsgYy+ZyXX29P/nZT2fOmjn//M89/fQzMpkUoBJhUARFgjCiuMAAz+dbvOv17Z0fWoNeyJjIEPqnzPeJd/r/5ETy/88qu0oJwwhDhBGmBFNSZj7IEOTMBwHmdd+YMkwZrirxpnwDrFhgEwLLIyZW9yokBFWYDxMCT2f0TTHflJ31NsV8n12jZ2XAhVbFpKrDu4xQhilBmDFmNBr/8pe/XHjhhQsXLnziiSeUSuXo6KhKpRoYGMhkMnQypMg/ByGUz+dDoZDVau3o6Kivr+/s7BweHp6YmLBarX/+858///kvzJo1554f/OjIsROZQhEQOjwaUKo0Vqs9Fo8TRhHBCGOEIIIiIZBBASeivtZG2XvvxJtO0mEfQxBj1N8v/cMf/nD++ecvXLjwySeftFqtxWIxEAjwLtD5fL5ShzspfA8rezgyMqLRaCQSiUQikclkWq2WN/MTRRFj7HQ6X3jhhSuvvHLGjBm333b79u3bw+Ew//OKh49/MqVUEESXy6PTGez2MvOV6zfK34kJJrSQyck6hnavN295N2czMKHACIYQQIQIo4Io9HT3/PrXvz5v/nnzzpv3i18+0NLePlEsIUoBwQKCvG5XEEEoFrd7PBKlvK6p4WRzk0ylDkZjAgCVS1kpLsEYp9Npq9Uqk8mq0hY/BvU8byqVTpnNhh07P/j5A/edd8H8mefO/vkD9/VLeyYmkowRAACBkAklFg7qjhxs37ja3Hh0YsTNQJ5BoaxjhQBEQESohEgJs2Cy1K9xaKwjBme4uc/x7uYTT72w5pk/r3l33dHGDsvQmBCK4aHRtMU+GAwnCWGYEF5SgojIN0wBZagk5nV6jd6oGxz29Un6nnnmmblz586bN++hhx6SyWS8lSPGFELk9/v7+vqcTmc6naaUUkwRIAhgCDGCiAHAKM5Hxw1NtQ3vv9u3czMadLHiBCUYTnoXEcBo8sIODQ1x57TJaNSqNZLePp1WNzIyks1mKyW6PLbLS8JFUaxkRJzBfCMjI3K53Gq1VkC83HGOEkwJY8zpcS9+8YXLP3/FrFmzvv2d7x0/UZ8vFBGGiIgAlgAAAMMCA1GW3y0//tz2JTs6PrSNl/18iGJaFaOsBO7Z2TrVfJJRWi6qpZRShE9nTRBCCWYY8hbMWMRQIEKR5EVWwEwgDBGGMC9gKW8IMwSYkKdZ3pD5Y8xHEKUYUwIJAby5M+Edn6Z6tUzZ2W1TzHf2G51sHMovEaWnn0TPQm9f9YiqLF0YY4Iwo4xikkgkDh48+K1vfWvu3Llf//rXd+3aFQwGY7GYXC4fGBio+PnOMAhhIpGw2+3t7e1NTU1c8WzLli233HLLvPPmX3PNde+sXOVwuRljlDH/eEirM1qtjlgiyQNek2EYyChmBLJscrizRb5mZaKpnvmHKUajo6Nr16676aabZs2adeedd3700Ud8vR8bG+Mut1KpdMZxVc/swWDQ5XL5fL6RkRGfz8fj0U6nMxaLud3u3bt333bbbbNnz7744ov/9Kc/yeSySgEKY2eG8CBEAwODRqPZ5fJU8vl4FSImhOfMsVKuoOge3r3BtPGdvM3AxBJjFCFIKCGM2B325cuXX3XVled/7vxv3PqNFe+sMFgsJYgQY5ASESM0OaIEhDKF/EhwTK5VN7W3t3R0Gqy20UAgnU6LokgJrd7JiYkJh8OhVCpDoRCY5MLybxnFlCJKGGPpbFom73/2T09f+cVFNTNqbv7al1eteTcaC1IKGCMIY0YJgyKLhw3HPuzY9J658ejEqJuhIiOQEu4yRIQiTAmkDDIWzeTkeot9cCyUFsaSBa197EiD5t0NJ15dvm/Z6kN7DktOtRt75U6N0ReOT/ABgAnhmqqY8VQuRBkWQMHqsBhNeq1WvXz5sq985Ss1NTW333771q1beRcVboSQsbGx/v5+t9vNUwgY450/GCGMEsp4Bl48ZGqubd6wSrr7AzzsYUKBMcoVaillFJ9u9zs0NKRUKgcHB6PRaDQSdVjtWo1Wp9d5PJ7x8fFMJkMIKZVKfr9fJpM5HI5Ki8cz7m5BEPx+v0KhsNls1WOv8joaj+09sO/mf/1KzYzpX7jyqqXLVrjcA4wxRBGiABOAMUIMlxiOs+Je5YnndizZ3nbAOuZBjEGGuWTFZHYm+fs0tX9y158lRsvMh3kjFd5Pu+yG490GMUOIigAhRrJCxuN3dMia6juPdas6tA6VN+COZsJFlCesfHsWQc7g0Ro9Wn9kCFFIGSWE+wU5IxJAiIAIwBSVUx+nmG/Kzm6bYr6z3E7PtuWuDZAQSMsiBYT93cLw/9zOYL7T1RsQMcaAKCqVyueee+7iiy++5JJLHn30Ublcnk6ng8Fgf3+/x+PhxRmVLLdJCQ3EGAMAjI+Py+Xy1tbW3t7ezZs3P/DAA/Pmzbvgggvv/8Uvu3v6kpkMZQxSNjoW1OktJosjFI0DQksQiBBCCIFYglDAYpGkosMdzYo1K+OnTrBhX2ki09jQ8MAvfzlnzpzLL7vsueees9lsgiDwjoBarZbn83GfHISQV2bwHcMYAwD8fr/X643FYqVSKZfLDQwMGAwGvV7vcDgOHjz48MMPn3feebNnz77tttu2b98+MDBQOS2oLCtRNoxxqVTyegcMBpPD4eRJhAAAKEIIIACwJCKIEMlnCrLO4Z3vG9e/nTVpWH4CAwBEIAKQSKX27t17zz0/mD59xg033fjMH589VnvC4XYnsxNFAIsA5MVSXiiVRCBCJGJMGCsAwTsy1CuTNra29SuUOqPR4XL6/f5kKikIAvc2IYSy2azD4VAoFIFAgPfKOb3/CJagyKuAA8GxDw8dvOtbd86cM3PegvP+8OyTnb2dJSEHUUmEJQGIEIqslCfhgOHogc5Nqy0Nh7NDdiZksFgEoiiIIgACgIKIRAGBEkbBRLxPpTY63eF0VqBEoCyYoH2aoe0fdr256sCSFXveWr1//bbaoyelJoc/U0AFkQmICZgJiAmICAiVUEnEpVwh4/a6+qWSvXt333333eedN/+CCy544YUXNBoNY4wQymPs/GpKJBKXy5VKpTDGhPvtAAYAAxEiQWAY5MN+U+Px1g2rZLs+AANONpFGAACIIcIQIiBABMtjw+P2yGSyoaGhYqFICU3E4m6XmwtGG41Gp9MZiURisdjw8LBMJrPb7aVSiQ97AIAoinykEUIKhcLIyIhMJjOZTNx/zE8+9/mJotjS2vLwb/592swZM+fO/dFP72tu6YjHU5SxGF2OFAAAIABJREFUAigWQUEEBQCEEhSytBRk2d2K48/vfG1b6wHrmPs08032Ufqfq0v4nzVKJ6OuhBCCTzv5CMYEIUIJw5gC3qulkDbY1Vv3b3hrzZK1O1btOratrvNYr7bT4Na4/Y7R6HCqkPAGnPvrdx1t/VDvUgMiMEYxRZQhyiBhCDEKCBEQFjFG5PQJ+rTO1RTzTdmnb1PMd7YbrcowIQQjEaMSRgKjgFFEKaYUU/rffqykk9t/f3//TlS3kunPKI3FYhs2bLj11lunTZt26623vvfeex6PJxgMOhyO7u5ui8USCAQSiUQ8Ho9Go7EqS6VSXJNUo9HIZLK+vr7nn3/+qquu4onqr7/+psPhiqfS8Uw2lsk4vAMylValM3qHRqPJTCgWj8bjyUQiHosk4pFUJJgc8rhOHlesfjt0/JBgNozarC+98MKVV101bdq0n9z747179vj9/mQyGQwG7Xa7RCLRaDRjY2OVXYpGo5XX8XicVxkbjUav1xsKhRKJRCQSiUQig4ODXV1dTz311BVXXFFTU7No0aLf/va3DQ0Nbrc7EolUH2Y0Gg2Hw+FwOBaLhUIhs9msUCg0Gs34+Hg8HguHw9FwLB5NxOPJUCyZSiSF8UCio977wbuGtcui8t58IJCMxLLZXDgSk8mVjz76+MKFl8yaNefhRx7ZvW9vR0+31mj0DPrC8VgkEQ9GI4FQcCwcCkYjoVg0mkwEY1G3b0Ct18lUSqPVolCrOro6W9vbFEolB1muIBwKhYxGY19fn8vlGh8f5/vMeSUaj4Vj0VAsms7nZEr5n19YfPElF0+bOe1fb/3azgN7PEOeeDISjYfDsXAkHktEI/nxQMlt0x3c2blhpenEvoRVLYRGU6GxaCQajsajsVgkHgnFI8F4NJRKevyjnZI+hVbjHvSNR6ORZCaczI8nS+5ARqL37TzU/uKbm//jqTefWLx63bZTPcpBr78QSbNEjkXTMJzIB2OJ8VgokgiFImN2u2X//n2PPPLIggUL5s2bd8899xw5cmRkZCSdTicSCX5Z+TDr7u42Go18GCTiyXgkEY8mYtFUNJKIBYNCJJRxWbTH9resXSHduiFjUOX9Q6lINB5Px+KpaDQeDcdikVg8FkvE4hazube7x2w0+Uf9yWSSf9HY2JjT6ezv729sbOzq6lKpVHq9vru7W6/XVw+JSCTC/5tKpUKhkN1u7+jokMlkwWAwEonwN0xMTKTTabPZ/NRTTy28+OKampqv3nLL628tU6h0gbFQLJEIxkLhWDAaC8VikWAsNJwasxWHNvcdWLzzdR7bReW63Y/1Tq8sBJ8t5psURqOMYoIhIZhyVRGEEcAEU8LjsIwJUAgnxpVGaX3b0QO1u7cc3LB6xztvbXztldUvvrb2pdU73/6wZe/Blt3Lty7Z27hNP6ASSIkxhhkqkTxiAmUYMQwJhhhBjHC1V/xTsinmm7JP36aY72w3WsktppRgQgDGAkElRkRKAaGQVoeR/ptf9GlYtWOA56tVug3n83mZXPbggw9edNFF8+fPf/TRRw8fPmyz2UwmU19f36lTp3p6ejQajclkMplMvDNz5bXFYjEYDBKJpK+vr7m5eevWrd/73vdmzZo1d+7c++77+bZtO+QKlUKl6ZXKlAZ9r0ze3N7V0tEtVWmNVofebDWazSazyWjUm80Gm0nnUEgUe7d3vfnKwJ7trtqjh7d+cPutt8yZO/eKy6/4219famlqttlsvDFyf39/Q0NDW1ubTqfju2QwGKpfmM1ms9nc19fX3t4ulUp5r2ar1er1etVq9caNG++4447p06fPnz//Rz/60cqVK2tra3t7ezUajdVq5Q2o+ScYjUa9Xs8Ptre3t7m5ubW11WAwWCwWvV5v0BlNBrPJZFUbLFaTZVSn9h3dq1+1pOf1v1hPHPKolHaTZdA3JJMr31m56sYbb545c/YXv3jNW0uXNrU2N7a2tHZ2SOQyk81isll1JqNar9MY9FqjQWs0GCxmncnYr5C3dXW2dXUoNGqJTNrS2nKirrahsaGrq0sqlSoUCpVKpVaru7q6GhsbZTKZwWAwmcwGg4GfBL1Bb7SYjVaLVKl4Z9XKr9/ytdlzZi36l0VP/unp+pYGk91ksugNRp3WqNOajCaj3qtTBfq7ejavrX97Sd/O9Z7uplGjxqbVGvUmvcmsNxn0FoPOatRYjAaHXa7THquvbWxtkiqkeqPeZDEarRajy2PyDqvtvuY+3Zb9DS8v3/7UX9b+8W+bXlt58P3tjR/VKTqkLrV51OQMmF2DeovV4rCZbaZTp07+6U9/vPLKq2pqaq6//vrXX3+9u7vbbrfz084Px2w2S6XS2trajo4OtVptNptNRrNRbzKWd8ts0mpHjDpfX2fXjg3Hl77csmrZUEfToFph0xuMRqvBaDEYTEa9yag3mgxGi8nc29Vzqv5kX3ePVqOxWCwWi8Vqs1mtVr1e39PTU19fX1tb29TU1NbWdvTo0aamJo1GYzAYTCYTf7PZbObDQKfT9fb21tfXt7S06CfNZDINDg7K5fJlby294fobaqZNu/zzV/z+ySf3Hviws6tPqzMazWatSas3aY0mncGgU+vV/VZl57BiRcOmZ7a8vKPjQ3vwk5nvs+nnY2cyH0aElDtlYkAIooRn7VGKCBJAIZ4OjwQHnMMWg1vdZ+o6KT12oGXX9tpNW4+t31a7ac2Bd15c9cddJ7eYh3QiKQmoNDI+1C5tUZpkgegoIIAwMsV8U/ZZsinmO9uNTgIfJYQiQgEhIsECo4AzH2OfEvN9Sla9PHDmqwhpeL3edevWXXvtteeee+6tt966ceNGlUplt9u1Wm1nZ2d9fX1bW1t/f79ardZoNGq1mr/grzUajUql6u3tbWtr27Fjx2OPPXb55ZfPmDHja1/72tKlyzo6unp6++pPNX509NjJlpa6pubj9Y31DS3dEpnGYFLrjWqdTqVRqVQKjUap1yjM/Z3yPVu73nzFunndyXeWPvngrz93/vwFF134ywceOHLosF6nMxgMvFK4p6enrq6usbFRqVSq1WqVSlV5oVAo1Gq1VqvVaDTt7e0NDQ1dXV0KhUKn0/EfHjt27PHHH7/ssstmzZp1xx13vPXWWydOnDh06NCxY8eampp4Yz+lUqnVavmfVD6ts7Pz1KlTDQ0NKpVKp9epVCqVQq1WatRqbb9Co1VrPAqp+6NdqrdfbnnpGc3BPbZ+iUmr12n1O3fu/tG9Pzn33PMWLLjwwQcfPnb8uFKtqms4daq5qVvSpzEY1HqdQqOWq1VytUquVsvVKqVWK1erOnq6TzY1NrQ0KzRqrUGv0qj6JH3dPT0dHR2nTp2qra3lJ6Guru7EiRO9vb0ajVqv1/PzoFKpFCqlxqDvVyre37Tpnnt/OGfu7IUXX/irh3516MQRqVqhM2lVGrlSLZerFVK1UqVW2JXSoZ7Wjg2rj775ctum96ytJwfUCoNcoVFplBqNXKNQ6JQKvVqqU6uMhj65/KOjR+tPneyT9Gg0Co1WrlDLJGqFwmTQO1wm97BE6zrWpHh/e/2SFXv++PKG3z+36rmXNyxf9+HeI91N3QaJxq7QW3Vma59Mtuztt2+99baampqFCxc+9thjra2t/LlCoZArlUrOtRytjhw50tTUxF28apVGpVAr5SqlQqtSaLQKhUejdHa3duzYcPiNv55c8bqnpd4tl+iVKoVSo1BqVEqNWqlRK9UalVqr1rS3ttWeONHV2aWQK7RaLT9jPLCr0+nkcnlfX193d3dra+u+ffsOHjzY1NTU0dHR39/P4U+n0/H3KxSKjo6Ourq65uZm/iEajUav12u12g+2fHDrN26ZPWv2hRde+ODDD32wfXtLR1dTc3u/VKHWamVqqUIjU6nlSqW8XyntNvS3DvQvq1//1Ka/7mg/+PfMV8nn+6wzH0YAIcjV1xDGGBICKUEUI8p1ctjpcl3EGBRZPonD/tygM2RRu6Vt6sYDTXveP7Cqof+EL+wGTMzkU3Kt9K33Xv/gwCa1TSmgEmMMYoTKysRTdbtTdtbbFPOd7TbZH5dQginijScwESkDjCHGyD+K7f6TaC39v7BK44KqGf/M7yKMEvax4XLGh1TKb3nXlbq6uvvuu++cc85ZtGjRK6+8YrVaS6VSNptNJBJer5cnKvFAWyaTSaVSqVQqk8nw1/zfQCDQ3d39xhtv3HzzzTNnzrziiiteffVVjUaTzWYDY2Nmm02iUPbIZA2t7fWNLf1SpW9oNJMvZPKFdC6XyqSTqUQ6ncimYrnxofHeNusH682b16x/4vHbb7ju3LnnfOfu7x0+dNjv9+dzuXg8nslkotGox+ORSqUajSYYDFZ2g1symeS7mkwmud6ux+OJRCL5fD6fz1ut1nXr1t18880zZsxYtGjR8uXLJRKJ1Wo9efJkfX19V1eXTqfzer2Vj02n0/zT4vG4w+HgK3owGEyn06lUKpVMp5OZVCoTjaezqQyMhtJdTc6N70rffnW8rwtEIvlUVqVU/+3lV6/4/FWz58y944679u07MDw6Oh4Odkv6tEbTcGAskcnE06loMhFPp+LpTDydiaXSqYmJaDLh9g2odDqVTj8aDMXTqXQ2k8lm+Blwu90ajaavr4/zX3Nzs8PhjMdjhXwunU4mkvFEKpnN55ITWb3V+oc//vHSz39+2vRpP/jh93fv2x2KRRPZVCITT6SjqUwimUnFMql0OinEw2jYoz+8r3X9KtWh/TGLHsYiuUQinU4n0sloKhpLR2OZeDSTTGSzw4Gx3r5+jVY7PDyUTicz2WQiHYumIpF0JJqJxzK54WDC7ParzT6VeaRH6d26t/nFN7b8/vkVLy3duvVAS4/a44+XxhOFXrnmVw//5vwFF0ybNu3Xv/5VXV1dKpWamMik08lkMp5KJSsDz+v19vT0VGK7mVQmncykEul0KptJZyYSSZRO5IY8tpa6to2r+7atz5rUYngsn04lEqlkKpNOZ9PJbDqVSadSyWTCarVIJBKbzRYKhXgcNpVK8e/KZrMTExP5fJ7fAs3NzXxsSKVSk8k0PDycSCSy2Ww2m83n87FYzOFwcCdxIpFIp9O5XG5iYkKhULzwwgsLFiw455xzfvCDH9TW18lVKqVWr1LrR/3j6Ww2kozE09FUOpFKpRKZZKgUH6DBrbKPnt/x2o72g38f26VV6RnsU4WY/0GbnO/Ku0opIQgiUUSigKCAsIgwhFx7lyJAESAIYUIRZYQxzBiiDBAmIlYCrCjQQgnl8mAiXUxGJoLxfDQHJhCDqYmEVCN57d1XN+5drzLLRVRkZWEViEm5rzudquGYsrPZppjvLLfJC0Qp48wnIixiAgiFtNwLHv1XmY9RymmNVr2teptMH+Q1w5OTaPmvCKPln1LOhH+/wx/P52OMEULsdvurr7562WWXzZkz5957721sbOTFkjzbLxKJ6HQ6l8sVi8X4ICz3oahqWoEQSiQShw8f5qUb55133o9//OPW1tZUKsUYKwqleDrlD4bcQ0NShaqxua29o9tic8TS6SKAiFLCKMYIY0SQwPLptEFl2rrx8HNP/vs3/vXSeedec/UXX17yqs/n492GBUHg1ZTBYFCr1Vqt1mw2Wy1+UC1BgRDy+/1Op9Pv93N9rVKpdPLkyQcffPDcc8+96KKLHnroIblcHg6H/X5/T0+PRCLR6XQ8WOx0OsfGxjKZDM/KZ4wBAIaGhnh0L5vNlr8OEgwJQgRAQghlhVxR3uvd+r5sxetprYrlC7lkZteO3d/97vdnzpp7/XU3vvrKa263FyKUzKRlKqXF4QjHEyImIsYlBESMREJETEVMEGMlAMbCIbPDYbE7U5kJMKn9xSjFGOdyOV5hYDQa29ra6uvr1WqN3z9aLOYQAphgXkkcTSYP1dZ+/ZvfrJk586KLF7708ktqrQZRAikGSIRIRARAikSKMYYMFFkiaKw71LZ5rbb2cMbnZkKRiAJCEGAo4pKIiwALgCBISCyRVCjVNqs9FosjjAhFAAsiKpRQTkBFiHEikxsYHbe6h0dDqVgW2AeCLb2Grfta3lq995W3t7276aO2fnNTt3rZ6k3XXP+VOefMv/nL/7pr915/YJxShjCCEGCMyrqplGKMx8fHZTKpy+VMJpMYY0IoRhQjghDBCFMAGIEgERqQdHRvXy/bswV4rSyf4f35ECYEU67uigmGCHgHPqa3Wxk8lU4ojDFRFMfHx6VSKZfiMJlMfHgMDg7G43HemhsAMDY2JpfLTSbTpKwzjkQiGzZsuO2222pqav71q19dvea98VDQNzys0Rv0BkssniKMiagkoiJEAkIIEFRgIMJye9S1i3e9UV23e5r5yMcWgs8Q89FJ5uORXYChgEAJwRLGIuaXj2BIMaAIYEIIZWSilAlER5yDFqtHbxswev2OYNKfEzOMna6sxwwhBgnDJVDwh0Z61F0am2o85kdEoIxXisDJpn1TzDdlZ7dNMd9ZbpOzGKEMY4ogFhEWebCCV6gR8l9lPk5z5bLff/zFZ/59xftX5Qz8ZFffaW8BLTNfoVA4duzYvffeW1NTc/XVV7/xxhujo6MV4V3GWDKZNBgMbrebN1uufFT1C4TQ6Ojo0qVLr7/++mnTpn3pS19evvztsbEx/ltMCWYEEDRRKLo83q7u3pMnG3ok/Q6PNxiNTRQKEEGMMaGEUcygEDfpOlaveP6u2246d86C2bN/+csH6k6eFIHIJkPSjDEIYTQa1ev1Npstl8udMZVX3ylcMsTv93N08/l8r7zyCi8xufPOO7dv357NZgEAgUBAqVRaLJahoSGHw8EDdrxPbzKZ5Es77/bH8+S4OBtj5RNNaPma0VKhqJK5P9jQu3TJhEFLEgmbwfT4o49feMHC2XPm/ce/P9bW2g4AYowl0imlVmO224PRGC/2hrTcXgwxhhijjIkIhWJRm8tlc7omcgVCyu2mqw8QiCAUDMnl8tra2vb2dr1e7/ePZLNpCAF/k1Krefq55+dfeOH02bPv/NZde/btGx4dnWyHW26/ghiGvJsGFlg6oqs/1Lz5PU3d4fSwlyGBAhFjjCkmFGIiYgr5AEwk0wqFymZzJpJpHkFDBCIiIFLCFDDGsrmcb2TUYLEHQlFe75QTmWckfaJJvnztnudeXrVszc5nXlx263d+Nm3mBQv/vy/+9qnFJpuXO7IhxuhjegyMMRYKBaVSicvlTKfTk9ealXP/MWUQMYaFdHRA2tW5fX3/ni1w0MFKE4wSTCipTKTl64a9A16ZVDY0NHT6av7dKCqVhPHxcbVa7XQ6M5mM3+/n0sZardbhcIyPj5dKJUEQQqEQHzCc+SYmJrq7u3/2s5/NnTv3/PPPf27x81qDjjEWCI2rtFqd3hxPpBljhMHysyLGiOISQzFW3KuqW7zr9W2t+y2TdbvV+XyfPeabtNPMRwnAWMCwhKFAMCAUYa7GQTDEBBNE4ISYMXp1Db11B+v37Du+Y3/triNNB1v6G9R2xVB4ID4RLYA8ZhAzhBkqt2VmBDFIGGIMEwZxucENqn72/rRO1xTzTdmnb1PMd5bbpPYpJhQhAiEGEIGycvjkBP2Jl+wTma+sCc4gZZAyxCjmeuqM4smNlP/lP+eUUdFfLTv6Ki1Iy34/XPX28u8YxZQgjBljEEKPx8M1zebOnfvII480Nzdz+alKSW88HjeZTNzPVxmK1RnljLF8Pt/d3f2LX/xi3rx5CxYseOKJJ3t6+opFgX8FgBBAAAkkjERiUaPZ3NnV09ndK1EoFRqt3eUKBoMT2SyAiFHGKBlUK7b85flvXXbxJTU1N1511dq1axxuF2cUiKAIAWVMBCASiWi1WpPJlEqlKpBabfzkBwIBu90+PDwMIUwmk/v377/rrrumT5++cOHCxYsXa7VahFCpVOLtebnAQ6FQiEQiLpdLpVLJZDKdTjc4OJjNZgVBGB0d5WUinBIwxhhNaophSiilxXxeKXNs3tD1+pKcQReyWbauW3vjdddNnz7zppu//MGWbf4RPx8U0XhMpVGbrZbxcIgLSfCU88pGGRMhCEbCVofdarens5lKE2aCCcVlPQaKCRBEj9vT2dnZ29vb3y9RKGQGgzYQ8Gez2cHhodVr1lx73Q3TZ8+59sab/vrSy+0dXWPjIRGgSbFjAJEIMBAxIgQxJLBURFN/qHHzalXth+lhF4NFCgEu7xUAUIAQYEwpYYl4Ri5XWq32WDzJq5ZEBCGGEAOMIWMsl8uN+v1mi80fCImQAsgAYkVAEznoHo40dMhfWPLO1++8d8b8z9fUXHTjrT9ZteXQcDhLGUOMiZiKsCLHjCiGlOBQaEwq63U6balkglKMCQYIQUQQYghSLAJGUSkVdkva2ratk+zZDAcdrJilBEGEID8CDAkllDFMscfrlUqlg4ODuVyuMn4qgxxjzBgtFIqjowGZTOFwuCAEvA95MBjkTbAlEonT6RwdHR0YGJBIJLxXC2PM6XT+7W9/u/zyy8+ZO/fen/z4VGNDvligjI34RzVandFojcVThFKIRYgFiEWEECz7+Qp7VXV/PsPPRzDFp5mvatL47DIfOs18lEBK+KTEn+iypZTWrVizZ8ULK/60fOMba3auXLPjnaXvL/nbyj+/uubFNXtXHGzerXL050maMFjVqxlXerUQVrkpEaGY/vOn6P+6TTHflH36NsV8Z7/xKBuZnFxwuaiOTMbfPnlG/gTmK7f1hYSKhIqEAkoQ5YJTBBGCKIGUVPKcycc2jl+UYkYww/zBt+zFoeUWughTiAif/xAlkJQ9KOFw+MiRI3fccccFF1zwla98Zdu2bSMjI4y7KBHi6188HueBzmg0Wv2rapXeoaGhd9999/rrr585c+Y3v3n77t17wuEYIYxSVm5nBgWERcZIIhVzuBwqjdZktbkGfEarVW80Go1Gh90+Nh7K5YqwUJQ2NDzz8599Ycb0q86f/9jDD/b29WZyE1yoTYRAhIAwKgIQi8V4un0ymayI51ak0io6bH6/3+FwBAKBdDqtVqsfe+yxCy64YNasWffee++RI0eSySRjrFAoDA4OymQyr9dbLBYppQCAVCo1MjLicDh46ajT6fT5fGazWaPRmM1mHikmhCBEII/tIkwIocVCVqlwbNvas2zpeG93z9FDD93303nnnHPRRRc/9fSzcpmyVBQwJpSxWCKu1mrMVkswFEQYE0rRpGAG3yhjAMFwNGJz2K12WzqbgQiWo3ukzHwc5zGAvgGfRCIxmkwul9PlchiNOpvNajAYtm3b9oMf/mjOnHOvvf7GJ59+9kRtvUqtDQSCgggBOs18IgICgoQghkWWjmlOHm7YtEp+bH9q0MFgkUCAMIIEQQIhEhEEBFNGWSo5IZerjGZLMBITMQGUiggj7mDh7ZHz+YA/YDZb/IExADGEFEACMWWMFRHTWdy/fXrxJYtuqJl2wYLPf/3bP3vibyt21nVorL5QOF0sQIYYw4zgcgtfiAkMhgJSeZ/DaU0mY4QiRBBAECKMEMOQYgEwikrpsFva3rZ9XR9nvkKG4sojGUAY8ja9iGDvwAC/6Dy2Wx3VJYRgzB3hFeZzQgj4XS+KYiKRGBwc5DW8XGy6ubnZYDDwXpU7duz46le/OmP69Ouuv37Dpo1DI8P8xh8aGdJotWaTPRZLIUwgFiAuISxWaa8V9qrq/rz7E5iP/d1C8JlgvtOpKWXmY5hQiLGIkIChSBGgCFKEKUYEcZ26scTokc79b2195b29b3dqmqXmbomxs03ZeLz70J6GbRuPrF6x4/UNH67u0rSMp/zcz0coIZTwqAuliMdeyprO5dTAT9OmmG/KPn2bYr7PjtFJV9rHJuH/e+ajlGKCMAaYCJgImIgYA4xh1QYwEXm/foLwGVuZ+SgpoydFp9EBU8SVyyHm2FeuZSMEISSTSp955pkFCxZceumlTz/9tMFgqDjMKiW9iUTiDObjBb8cqgghExMTbW1tP/3pT+fNm8edZzqdvnxSCEFlqhAQFhiDsXjY7rIbrZZAOJwXhFAs6nS71Wq1VCo1ma2DQ36P0/PB6ve+c9ONl82Y8cPbb9u7a/t4cJwyhggGCIoQAAQxJSIEiURCq9UaDIZkMsnz+SrAx5mPH0IgEHC73WNjYzabbePGjddee+306dOvueaa9957z+128/Ofy+UGBwelUqnL5crn85Wrxtsdj42NWa1WrVbLZYX7+voMBkM6nZ5MGSRl1xaCmGBaLGa1Wte+fZ0rVvTt3vnOX56/5orLzp0z5zvf+e7RYydCoQilDADEKEsmk2qtxmKxhIIhggmjjBDepIxyXyxjDCIUS8TtTofVbstkMwgjNvmkMTniGMVELAket0cqlfp8vnQ6VSjkxscDOp12//79P/vZzy644MJz5s77j0cf/+jQEbPFZjRZhkf8APKBBTGGlYR6QhAjgGXj2pOHT218t//wnuSAjcECRgASDAhGBCIMMEJctTadzskVKp3R5A+FBIQhZWeoXRXyhYDfbzKZAoEABypRhCUBEMbi6UxLR88Pfnzf+RddseDSa3/8q6d/t/idJ/+29pWVu7YebOmSO3yBTDqPS4hBzCBmABJE8HhovF/eb3da4skIphBTCDE/FEogwSWRUVTKRL3yzvYd7/ft3gwH7SyfoQhAXN44BPC8Pp/Px527XNWj2pFGKeXYWiyW/P4xmUxhtztKpRIfaZXhkUwmebif1+0qlcpwOHzs2LH7779/+vTpCxYsePzxxy02a0kU+Y0/ODyk1mjNJnssmsQYcz8fwiLFBFNcZDDCCnvUdYt3v7G9/eCZzFeVnvHPZ5izys5kPsoIYQhRgLCIESAQ0jKZIYIgRoyxobB318kt7x1c0aishaxAGYCsBFgxzzL+iUGpvWv7iU1vbXxl+abX+03dOZTBjKfzTuatUMy1CblUICKQq3dUcgr/+zbFfFP26dtI7DQBAAAgAElEQVQU8/2vt8psSBjFFGMKMQWICogIEAuTi1MF4yCmcNKHUk6vIojwH5wuXyjrGZWfc/HkHyNEEKIY0zLVEVxxzs2dO/f73//+sWPHIpEIm/TkcWOMpVIpq9Xqdruj0SgfivzbK2W/BoPhtddeu/TSS88555xvfetb1Z8zKQgBEBIxERmD0XjYareq9bqRsTERIwHDfLEYi8U8Ho/JYu2RyLdu3fHAvT9ZNG/e7Vd/ccUrL3ucDlEUeZQTIMiBlfv54vE4b5lRzXz8VFS7IUOh0MDAgMfj2bdv37/927/NnDnz4osvfuyxx9RqNY/osUnm6+/vdzqdPDuwsvwjhERRnJiYCIfDvCFwY2NjZ2cnFyCGEJadblz9FmMmCILD6T567OiS15b+/vG7v/aVeTOmfenGG956683h0RFRhJQyhAhjLJlMajQai9kcCgYrxTGU0mrmQwjFE3GHw2G1WtOZTKXspjIzcFIURdHj8VTkUvhBmUyml19++fLLL582bdp1192wbt16mVxpsdqNJsvo6BjGfOnFEIoiKAlQBAQTghgWWCamPXX01Kb3+g/vTQzYGCwQDAFBAkEQA4QBwYj7TdLprEyu1BpM/mBIQBAxyoN0hPDwKcvn8jwBbmxsbHLYYAgRQKhX0vf7J55YcMFFFyy89Ke/eGjzniNHmiRbP2paunbf4iUbFr+6cdOu5g6pd3BMzBYZKGc8sEA40iuVWGzmaDzEFXsBKkEsIgSxCGmxxBAQkmGvrKtj+3rJ7s3AZ2f5FMUiQCLAAGKuxYUJw4SgwUGfQqGoPmnV2QtkUkuXa6/Z7XaufXJGbgPGOJVK2Wy2rq6u5ubm2traX//61wsWLKipqbn//vvr6uuKQolfUO7nU2u0hnJslyECIREhEjFEiHDmy+9W1T6/+41P7Mn8WWM+Unm2rTAfY4xShjGFZc3d00+2XLiaMRrNhrp0Le8fWHW88xBmgDGCGOAboKU8mEgUo1Jz72vrXtp3aodz1AIJYKys5Ve+MwjBECEAEAIYQ0I/po/837cp5puyT9+mmO9/t01W355mPlRmPhERgcvPVwMfR0BCMZ5caSgpx0Mw5nxTzu4qd7THFCFe1UgxqmAf4cBRKBTq6up+/vOfz5kzZ9GiRS+99JLX6+WpSNXiY5TSVCplt9u5QEU18zHGeFXvli1b7rrrrpqami984QuLFy92Op1c8pX7AiGECAGEBExExlA0HjbbLHK1asg/CggmjGFKRFHI5XIDQ8MnTjb++yOPXn3p5ZfNmvmbH95Tv3/vRDLBk+4RJRXnJWEUQJBIJHgXNB7bpZRidJp9K5XFyWTSarUeP378N7/5zRVXXDFnzpyf/vSnH374YSKRqKzr+Xx+aGiov7/f5XJVmK86tYuTXzKZtNls3d3dzc3NarXabrf7fD5evMm7clNCmCDiEb/56LEVjz1+z803XT5/3qUXfu7ZZ57s6ekSgEgoRQijyeIYrVZrMZmDY+MEE67fRwk5k/niZebLTDIfLU8NlM8IPBLt9XolEonD4eAuq2KxePjw4e9+97szZ8687LLLf/+7JxoamtRqbW9fv0yuHBwcgaCcfjDp5wOAYEIwQyJLx3SnjjVsek/y0d6Ex8pAnmAIKBZpNfNRxlgqna3y80HMKCozH66c2Arz8fHAD8rtdb+17M1/ufpfpk2ruf2b39z4wdYuqVJldvVq7G39ln1He99ee/jNVR+9s75u+/6etj6bczCWzhPEWCiRliiUFrsjEotCBCAWASoCXEJIxACwUokhsZQIe6VdHds3SHZvBj4by6coEiEUAQIQA0QhoYjSMvOd4ef7GPOVazhOM58oiqcfrqpqexFCwWBQpVLt3bv32Wef/cIXvsDFXVauXOn2uPkF5dkUQyPDKo1GpzdHY0nCGCKT9f7oNPPtUdUu3v3GjvaD1nHu50O4Clk+O8xHq5mPVTEfIQwhghDmdbUYg8kNYYQIRUWUCySHaruPHOs4NDDmFkhx8gOrarMSwztObNp0eG2bsrGEi4wxepr5eNdnhACEUMQYcM2PKeabsrPappjvf7dV2qmUmY+UO/zxDVMwuXFOg4jASR9ehfkQJYBgcbIHFeIVjBSXqwowphgSAglBp0OQHAeHh4dfeumlq666avr06T/+8Y+PHDnC6w3ZxyshOPM5HA6XyxUOhyswxOFjYmJCIpE89NBD8+fPnz59+ve///3du3fz/iyM0SpNXjjp58PReNRss8pUSt/IMPcMYYJ5vv/gyOjmrTu+dOOX59fU3LxgwbInfq9oPJkKB7MT2ZIoYEIQwWiyuAEimEgmNBqNTqeLJxK8jUvF4VlhPkppMpns7u7+4x//uGjRomnTpl1//fVr164dHh7mv+UUwvVSq2O7p71uhODJ1HJKaTweN5mMnZ0dcrmcp/BbrdZgMFgoFERRJBgzEYCxYNeevY98+9uXzJz1udmz7v7OXSdOHE0k4zwlUQAiD2ClUimdTmc2msYDYwRh7rHjS3o18/HebzabjbekYR9HE37JEEK8hsBut/MyZLVa/fTTT3Mds/vu+/mRI8csFptWZzjV0NTW3mk22xLxTLEoQogIQZgiSJCIESGYIcgyCV3D8YZN7/Ud3J1wW5iYJxhCRgDDiMByZTomjLFUKitXqPRGcyAUFjHipcdkUiuCVTFfIBDgg4Exlk6n9+7f8+3vfqumpubSSy958a8vmCxmvdlisLrcQ8F0gQUTUKod3Plh1yvL9z79l3Wvv7P3wDGJzhoMJcWhsYREYbA6ByPxDIAEYgBQEeAiQgKBIhNLDItCMjwg6+7YuVGy9wPgs7NcmkIAoQg58xEBE0AJIgT5fANyudzr9ZaZb3KOrfbzlUqlQCAgl8sdDscZzFd5+CGEpNNpuVz+5ptvfulLX5oxY8ZFF1308MMPnzx5MjAWSKZTE/mcCACdZD6tzhSJJrifbzJnAyOKiwxGWWGvum7xnje2tx2wjHlgmfnI6Uv+2WA+OtlR+Uzmq8R2ESKTnl8RYQFhwOc3hAFmYpFM9Ju79zfuPtx8wD1qL6CJApwQSRFSETPIGI3lg83qui3H1x3t+KiA8pVPLj8GkdPMhzAgU71apuzstynm+99ttKptBKUUE4wwQghgLOJJ8kMEYIoIwXhylSnn8GFEMCQYUCJSImIiEgoIhZM/RwSVSzspJpTHfyFBACNIGGOpRLq1ue3uu++eO3fuJZdc8sYbb1gsFr5XpMr4eMtkMk6n0+FwBINBjkEV5hsYGFi2bNm11147bdq0a6655s9//nNXV1cqlSIEU4oR4s3VCCEEYYgIpIzGEgmrwylXa3wjIyUIIIaYYl6Q29Hd/ehjv7tw/vmX1Ey7/4Yb9r38N9WJYxalwmjQD/h8qXRaEEXMW7pw5kslNVqtVq+LxmIAAsoYL3flISPu+WOMjYyMbN++/Rvf+EZNTc3555//u9/9rq+vr7J48zWgUCgMDw9zP1kul+N3XHUPQgAA/9xkMu52Ow0G3WjAPzQ8bDQauWiHzWYPBMZKRYFhEnS6tq94+9Zrvzijpubqq76wfPmbXq+LMQoxKkFQAqKIEWMsnUnr9XqT0RTwByroUL7ZJ5PJuJ/P6XTabLbMx2O71es9Qsjn88lkMrfbnc1mI5HI6tWrv/zlL0+bNu2WW25Zv37D2FioWBQikZhWZ2hqbm1paVcpdW6XLxaNAyAQhjEjgGCCMfs/7L1nlBzlmfc9KFkBEEkY2xiE14ZdYwzYYBsbp3Vg8XpNNgsY2xhswAQJkSWEhBJCKOc0yihP0uQ8PZ1z7ukcp6enp3Oqqjs/H+6eQWC8z77vwwebM9fpo9PTqu6uruqu+tUV/n8EWG5MU3/y7MZ3uw/sHHOZGSgzBBHBgFaZj+9Wxlg2+xHmQ4xCgs9nvnK5HIlETCZTOBzmwCcIglKpfPDBBy+66KJp06Y99tij7e3txWLRaLQoFTqX01+pAMJYUYTRpCDTBXYfanv5rZ3PLNq4eOWBAx/0NbTpz3XobUPJTAFjxhCBAAkQlSGsYFBhksAIkHKjAe1AZ+2OvoO7JJ+LlQoUQ4QAZwuIKgiLhAJCkNfnHVTIz2O+alMY3+sEE8aYKIhce89qtVYqlYnLnvMvLfjP5PDhw7/61a+mT58+ZcqUH/3oR4cPH5bJZDq9TqPT2hz2eGIEEByIhFRanUZrTCRShFCEqn26hBBIcfk85tvVdshSZT6MKaaEML56+J+C+T4hPsJ8mCLMr+IgwJKIBUAAJPyKjuTFrCVoONy8d+nW115Y+czK3W8fads/aOv2JB1jICGwEmM4Vgwd6ti3v2Vnn7kDUIG/BeF1EL6PCIYYjo/s4I/9ZP4fY5L5JuPTj0nm+2zH+RedE/kkhPi4BhjP+QFEq+Tx4dAG5BK0kGCJEJEQERERE4kQQDCoMh+f+eXTGhgRhDDE1QlgRPVa4+I3lnzxi1+aNWv297///T179jgcjnQ6XSqVeMLs/ONjNpvlzBeLxc5vZsrn801NTXfddRdXIHv44Yd37drFfegBEClFCEnnMR9CBGHGRtMZi9MlU6k9gUBFEgEGjDGAUSAUXP3uu9+48cbLZ8/6wTVfXnn/fbJNGwJdHX6TUa1QqNRqh90RDUcy6TQ/72KMs/mcRq/T6LTxxIg0znwAQ67uMTGMMjAw8Oyzz86dO5cD0P79+yORCBsf8p1AE7/f39vby/Nk55/XJ5iPn+BTqeTQkMNsNiZTyXyhMDo66nQ4dVqtSqXS6Y2BQGhkON529uzTj/z3F+deeMmcmff+5j87Olry+SxjTIJAgEBAQMSAMZbN53Q6HbeUmGA+8lERnPNru9ls9hP6+Rjj2Uqv1yuXy0OhUCgUamlp+eUvf3nhhRfOmzdv0aJFSqUKY8oYK5Yqbq+vr3+wq6tPqdBq1EarxR4KBUaTI7livgIkSjAjiBXS+qazDZvXddXuGHMaq8yHMcAI4fEGKUIYr+0OKiZquxPMx/9h43k+o9E48RntdvuKFSuuueaaGTNmfPtb3z506FAikaCYmvUWRb9qyOYWiwJjjMu1pIvQ4o6dPqd5f1vjG+8cWrzi4NurD63ZcKK+xeT0ZfMClQgv+kOIJCiJWKwwIkmFZFA/2HVwZ9/BXZL/Y8wnVJmPVJlPJv+wtsvwh8yHEcYQMcpEQeSazGazuVwuT1z2TDAfYwwA4HK5FixYwKu6N99886pVq3w+XywWcw25VBq1XKU0WS2h4ZjebBqQyw0mayqVY4xhDBGWMAYEY0hxiQFe231+75IdbYfMsSrzIYoJIdWZ1H9O5uPzbWy8mQ9highBBAMCJSKJRJQoALSaxc8JWb1Xs69+57Idby7Z+sriba+s2vfWjlMbDpzbfbzzSKPsbK+p6+zAqbd3vbm7YYvS1Z+X0ojB8zYEJZQggiFGkELMEB3XLv20Ps4k803Gpx+TzPeZj/OP3eN0Md7OXK3nVmdsyXlibPzalSCEiYSJiIgIiQB5CyCe6O0juJo1rLoaYYgYYQiSkeHknl37fviDH8383OzrrvvKs88+29DQwA3suaOUKIoThVHGWC6XczqdDodjIs/HGMMYm0ympUuXXn311TNnzrz99tu3bdvW2dlptVqHh4dFUWCMIAQQQgQTjHFVDp+xRCZjcbn6VUq33yeIAm9yyuZzDQ0N99zzmwvnzPzW177yyr2/6Vy2NHD0cMVoAGNjHteQRqNVKZRGvWHINRSLxYrFoiRJuUJeZ9BrdNrhkbjIOwj5UR7BCeBLJpO83fCCCy6YP3/+Cy+8YLVaucAyH+zlH2ciz2ez2XK5HBlX65hgPr4kxnhsbNThsBkM+tGxJG/LE8qV4VjMarWq1FqVWtvT07vklZe/+40bL5425Tu3fHPt6hWxSBBxTUEIJYwkDCUsMcZy+TyXdw6Hw+e/40Rlmf2dfr6/ZT4AgNfrVSgU4XC4p6fnpZdeuvzyy+fMmXPXXXe1trZms9UBhVKpEg7HTGa71ery+8Jmk0Oj1mo0KpPZ4PF7E6mUJIoMQ1bMWNqaWrZv7K7dMeYwMKnEEMIEQ8zHcT7KfLyfb7jaz8erkBMJVM58er2eXzBks9n9+/ffeeed06dP/9rXvrZ48WKPx8MYwxCb9RblgGrI5hbyAoVMEjHClJutZsvMOpQ91ah7d+OpF17Z/ORf1yx/99iJeq3RORZLSQWJiphBzCBEUBQYAaAwFtIPdh3c0Xdop+R3snKeIYQRxARgIkEs8gavCeZzuVzVGQ5CJ4qo/zPznV/eZYzF4/EjR45873vfmzp16hVXXPH6668bDAa+d7hEos5kVGo1OpOxo6e7taNDb7CMjWUJoePdbPBvmW9720FTbAgyBj4TzDfhvfYh8+EPmQ9QCVAAKZ/QYmVY9ie8TbL6Y60HmxRnPug6uLtu68aDa5ZvefP1tYtee3fRsq1vvbX5jefe+fOGo2ta1PUmv9af8CayI0UxL8CyhEUuTgUxAhRirthM6adofj7JfJPx6cck8/0Txid0sfxPS1f7jen4fALEGGICEEGQUkgpJAQT3plHODURjBDE47q3EBAAiCRRQSQVEQuQIMS7/CgGFEECqsU4BLnYWKlUaT7X/vBvH73owou/8IUvPfDAQwcOHLBYLF6v12AwKJVKnpKZaB1jjJXLZT73yqdxeeRyuT179vz4xz+eMmXKjTfeuGTJErvdbrPZLBbL6OjouIzZR6b2uGt6MpezDg31K5WeQADAKsE4nY7nnnv2y9d86ZKLZ7/6lyc7t24KHNwfPFCb02oYggjCYqE4Mhx3jWfUXC5XfCSeTI3pjQad0TCcGJHG1/b8Nm+uFP3AAw/MnTt3zpw5jz32WEtLCwe+jwX311IoFENDQ59oyXD+B/d6PRaLJZVOceUURhmCqFyp5Iols82+c+fOn37/jitmfe7qSy5e+JenBrs6kFTmz0WU4XGtbMZYsVg0mUxcx+TvvR0hJJPJDA0NTRSd/95i0WhUrVarVKqVK1fecsstPKm5c+dOvtf488plIRSM2ayuSHgYAixUpGRyzO12qTVKmWJQYzDGolFYKrBi1tnV0rV7c/+BXSmniQHhPD+Xj3y3C8WyUqUxmK3Do8mP9klVlxEEIRaLmc1mfi3R1NR0//33z5kzZ968zz/zzF8NhqpTGSHEYrIpB7VDDq9YBowxihi3TuDfHBGxTFEMxIptfbYV6w4/vWD9XxZsWvbeyeONer0znSgw8cOVIrCYjBoHeg9tkx3egUMuJhTPt6Q5/8wfDAaVSuWEJvMnBoQwkUjI5XKbzcaHkya2Ob8jimJra+s999wzZ86cyy+//A9/+INCoZjovMQYQ4SKlXIykw5Ewl19vafOnm1r73a5vPl8AUJpwnSHMCYwPMaEA+q6F/cv3d520BR1nc98vOr/T9LP9zdBqx90vJ+PVPv5CMLjNQ1e20UEQwIFVMmW0+niWLaSTpeSiVwsOOq1+U0Ks6xd0XKm80Rt3Z71B9cu375k8YZX3tr42to9K3Ye33zkXG23ps0Tc0pYJIwABAGCiOKJnT5Z252Mf9yYZL5/wqDn3f4XS9Pxdr7xQgRCABGEGMWMcQMujpCEMszLTZggUnVn48tAxiRGKhRWCASMQcYgY4AxiVGJIUAAQCKEEmUMQjQ05HnttcVf++oNF1ww9Yc//NGyZcs7OztdLlcoFHK73RqNZmBggFtI+Xy+VCpVLpf5DIHFYvH7/cVikbtZyOXyxx9//IorrpgxY8aDDz54+vTpeDxutVqVSmUwGMxms5VKpVAoFAqFYqlYKpfypXKuVM4LQige11ut3QMyq9OVzRcBRMFgqLb2wK233jLnwlnfvPGGEzu3+pvqoodrndu2xLu7cKEABLFSKmdS6XAwZDGbBwcHBwYGlEqlVq/r7u0ZVCq8wUA6ny+LYqlSLpSKpXJZFEVRFI1G4+uvv37ddddNnTr1pptu2rhxo8/nEwRBEARutsGjUqlks1mu1WIymRKJRKlUqlQq5XK5NB7lclkQhFKpNDIyYrfbtVptJBLJZbPlUqlcKAqlslCp5Erlrt6+Z55++tor582tqfnu1762YekS0+BAcSxZKZWK5UquVM4XS/lCIV/IC4LAjYw5whaLRUEQ+PpMvCnfhpyZDAZDIpHgq10qlYrFYqFQKBaLfN2KxWIoFOrt7d22bRuvtl9yySV//OMf5XJ5LpcTRSmXK5TLlbFkesjl12lNHre/XBKFipTL5aLRsNVulink7d09gzKZx2LK+oaMDafat23o2bMtYVDTzJiQL5SK5WKpVCzmS6VCqVQslUqCKCVGkwODCpVW5w0G84VCqVIuloulUoEvVqlUUqlUIBCwWCyRSMTpdL7wwgtf+tKXampq7rzzh7t37xsdHSuVSqIk5XJ5jUrf1ys3GeypZLZSEov5SilfLhbKxUKpWCqVK5WKCIoic/iSR073rNpwfNGSvX99befCt2rXbDt3pt1qHBqJp0uFkoQlIKRG/Oqezv2bevZtLjr0IDlczucKhWK+WMoXi/lisVgq8U3tdDr7+/ttNtvo6KgoihMbv1gs8m3Lvxt+v7+vr89gMGQyGb7BS6VSoVAQRVEQBI1G8/LLL3/+85+vqam5/fbba2treVIzl8vl8/liqVQRhGKlki0W4mNJuUZ9tqHx9JmGzq5eo8kcDgczmVS5VCyXy0WhlIKFIEntGjz+/N7FO9qrtd3zmY/8k2m1nBd0Am4ZrbpkEIJxVYueSBgDhCG/PCWfZFlJGBJxJV/JjGSGvbEhi8+ocSlbVU1H2w/uObt9x8nNW469/17typ0nN3ep2iqwxBgDCAEIEEZk/Ew6OcMxGf+4Mcl8n/mYYD4+tosABABIiAiYFQEeK6KRLEzmYa6MK4BKmAmIlQDNizQn4oyI0iIaE+GYhDKA5BDNQZoqo0QeJPJSTsRlQgVGBSwJUJCgxBhLJJKnTp25884fzZo1Z968K5977rkjR47wk5nX643FYi6Xa3BwsLGxsa6urqury2w2u91um83GZ1SNRmMoFIrH4yqV6p133rnhhhumTp16ww03LFu2TKFQcHnb9vZ2o9Ho9/uj0WggEAj4A8FgMBQO+UMhXyjsj0YtLteAStXa2anS6X2hcCQWP3X67MP//eiFF130+auu/P1jD6tbm2Ltzc6tG7VrVnpPnyr4fMOhcDgciYYjsXDU7/UZjcbOzs66+vrTZ8+cPH2qubVFrde5vJ5AJBQMhwKhYDQW5WS2ffv22267bdq0aZdddtnjjz9+7ty54eHhSCQSCoWCwWB4PPiqmkymlpYWProbDof5YnzJYDAYCoWi0WgkEhkaGlKpVH19fVar1e/zR4KhkM8fDYYjobDBbFm3fsMdt39n3ozPffXiix/5yU/2rHhH2XzOazL53W63z+fy+rz+oN8f9Pv9/KX6+/u7urpUKlUwGOSvf/6bRqNRbiIik8m4jgxf7cB5wR+JRqMmk+nIkSMPPfTQVVddNW3atDvvvHPDhg0Oh4Ovvt8fjERiPl/QZLT19Q6qVfqAPxIOx6LRaCQSCgR9RoupvbvnzJkzXY31Q/3dAwf3Nq5b1bphbbC7vegZSvgDkWA4GAwHAr5g0BcMBoLBYDQacw152rq6u/v79SajL+APhkPBUDAYCgSD/mDQH4mEfT6f1WrVarUymWzPnj233HLL1KlTr7zyyoULX2pv74xEYnz9/b5gT3d/a0unTKZ2uwOR0HDQHwkFwqFAOOgP+X1Bny/o80fD0THrULitT9/SbTpWp1y9+czvn3/voadWLHx7z/bDHc09Zo3eHfHF4kNec3fHuR0bW7e9H1X0JFy2iN/nDwS9/qDXF/D5g8FgiO9itVrd0tKiUCjcbvfw8HBoPPi25Tvd5/MZDIbW1lbu0sa/M3y14/G42+1euXLlrbfeWlNTM2/evCeffFKlUkUikVgs5vP5+IsEwiF/OBSKRSOJuNZkamnvPHmq7viJ042NTXK5zGo1ud0uj9vtDfuHxgL6omdd596nt7+6o/2wZdj98TzfZ4P5qoLivAcAEQIJBZi76FXNKxEmABAJEAlSgBhEDGKGuKkaYZgwhJgksXKZ5XMsFRcijril19R5tKV236kdzX0NZVBijKHq9BU6f+t9Kp9mkvkm49OPSeb7h49PquT+b3N8jJ0nukEpRQhLEqpIuCSyWFJQGCPHmww7j8j2faBs6fPZ/cWsxIqYDeeQxplr6PUdajQfajLtq1cfbdMPWCLehOhLiC399gOn+o+cGVCaAtF0pUKZgKmEsYQRYkyh1ry4gHd6XfjTn/77nj17Ojo6Wltbe3p6tFqt0+m02+0Gg0Eulw8MDMhkMrlc3t7efvbs2ePHj3NFOk4869evv/3227kgxRNPPHH69Gmr1WowGNra2urr6wcGBgwGg9VqNRqNZqPZarZZrXaDxaKzWIx2u1ynbe/prjvXNKBQGCzW1o6uPz/716uu/vLnZs366c9+unvnFo9GEWpt1K1dKVu22HKoNmIwuCxWs9liMhgtJrPdarPb7Xq9flAu7+jqPHHq5KGjR46dPNHY2tI7OKAx6K12m9vjcTldhw4deuihh2bNmjV16tRvf/vb69at4y5bFovFbDabzWZ+x2KxWK1Wk8kkl8vr6ura29u1Wq3VarVYLCaTyWq1TtznS+r1+r6+vra2NrVSZTIYLUaz3Wwbsrt0Gv37Gzb8/Oc/v3TmrH+ZfdGv/+3Gtx99tG7DRm1Tk2Wwv7u9tb6xsaG5dVCutJitTrtryDWk1+tbWlqam5v7+vr4e/E3MplMfA356IxarW5vb29padHpdHwZvV5vNpttNhv/02KxDA0NNTY2vvjii/Pnz589e/bXv/715cuXd3Z22u12s9lsNJrMZqvd7rRY7GqVtrW1o7dnwGpxWq0Oi8ViNhtNFoPBYtIaTQQ9YL0AACAASURBVDKZTNvX4+rt6Nq19fhbr59c/Jr5gyNxlSpksQ/ZnBaL1WTUG416k8lgMpkcDqfOYKxramxqbRmQDxrNJpPVbDKbLNWVqm5htVrd3Ny8YsWKX/ziF7Nnz7766qsfe+yxU6dO6fV6q9VmtVpsNpvRaGlu6aivb+ns7DMYLVar3Wg0mU1Gq9lsNVlMRqvRYDUYbWaLe1BhONvY2dmnlmnsvWrHkfqB9fsa39l8YuHbu559ecPLr2+s3X22t3FA2dDZtG3XuS2bh7o7PXqNzWI0ms16o0lvMBlNFpPZbLFY7HZ7X19vXd3Zrq5OnU7rcDj4lrfZbGazmd/nznv9/f11dXUdHR1ms5lvc7PZ7PF4dDrdvn377rzzzhkzZsycOfPuu+/evn271Wq12+0Ws8VsNlusVqvdZrHb9Baz3mo2OWw9soGmlraWts7e3gG5XKlUKnp6O5ubGxrq6jr7ugadmv4R48pz257c/NL2toP/hMz395tbKOOajoQxRBmgDFAKCQYEQgIQkbj5EEIAE1gGxeFMZChi9ww7E+XhPElLrPKx16ygYnDME80HMmBUpGUBlfJCdiw/OpodyRTSCCNCKEIEQ0QwOf9I+6l8zknmm4xPPyaZ7x8+/uYA9/+ltHv+YYhL9QJIBEBjyWLnoOOdDaeefnX3757b9vvndy98++TuD9SWYD5RYc6YsOuU5fnldY8s2P/Em0cffXnP028f3HVG0aEJdaiC6/e0Llt3ctWmMzsOtsl03rEiEhBvh0LDieT2nXu++73vT5s27cYbv758+TKtVms2m9vb2+VyucPhiEajw8PDsVgsEonwhJPb7eaJkBMnTtTV1SkUCp/P19TU9OSTT1544YVTpky544479u/f73Q6k8mkx+Pp7+/v6OjgdeFIJBIIBELBcCQcDYej/lDYGw4Hh2MWl3NAKW/r7NAZjTqzef2WLbff8f2aKdOu/9d/W/zWYpNJm436EwNdls3r1KuXD50+kfZ6h8PhUDAU8PmD/kA0HImPjIyMjERj0SHPUFdP96mzZ06cOV13rqm1u7NfPmhzOjw+r1qjWbRo0fXXX19TU/OVr3zlz3/+c0NDg8PhiMViE7mccDjM7/BVNZvNbW1tMpnM6XRGIhGey4lGo9FoNByO8FRfKBTyeDxanW5gYMButfm9vnAwlIglQv5wd2fPfz/66OevnDe7puaeb9667MGH9y98Sba/1ifrj7mserW8raOtrqmps7Nbo9K6HO5IOOJ2u/v7+3t7e7VaLc8bTeQUefB94XQ6OYUPDQ3xx30+XzAY5LtpYplNmzZ9//vfv+CCC7785S8/++yzAwMDsVhseHg4GAwGAsFQKBKLxYPBsN3ulMnkOq0hHBoOh2OhUCgQ8AWCvlA0HImPRMLhkYAv6bBojh+uW7H0xGuLVHt2eTu7fDqT3+ULBsLhUCASDobCwUAwEBuOu73+tq7Orr5evdkUCIdCkXAg9GEClScgLRbLzp07f/WrX1166aUXXXTRPffcc/z4cZ/Pl0gk+F6IxWKBQKi3b7CtvWdQrvH6AuFoJBDwBYP+UDAQDgZDwXAgEPEHIqFQ3Gx2tLR2yRQqp9c3nMp6YmNaV6Rd5dh9vHvJ6oPPPL/29Zc3bnhn96H1Bw6v3ty6Y9+wzpAKBePxmC8S8QRCXl8o4A8HA6FQKByNRrVaTXt7i0olHxpyxWIxnjfle39iF/j9fp7nk8lkgUCAJwh51NfXP/LIIxdffPGMGTPuuOOOFStW9Pf38x8R/2iRaCQciwajEW8o6A0H/dGwUqft7OkbVGiGhryx2HAoHLDZTYODfecam861NXfoentjujWtO57e8dqO9kPjzIc+Y8wHKBMJFQmWCBIJAFVFUgkTgBBgDBeErDVgPNV+bN/pnSc7jrYoGwatfVaf0RN1hUeDyXxCJJXRfLxT3dpv7PLEnIiCj78boVzAvTr6Nsl8k/GPH5PM9w8ffz/P979jvvFCA+VKLJgwCTGLK7x535n/fOTlX//urfufXPfr37//k3vffvz5bae7HEMJqBzKv7Ci8ce/XXfbr9+5+887fvGnDQ+8uO29A121DZpdx2Wvrz6+fH392q3nFi7edfBknz+ar0DKGMuVil3dfY///om5l1x22WWX/+EPv5fJ+vP5fCQS4UXDdDpNxi3XJvwnIIS5XM7tdvf09LS0tMjlcpfLtWPHjp/97Gc1NTXXXnvtiy++aLFYeBt+sVi02WwajSYSiVQqFf50/mIIEQliCWPIaCI9ZnXalWql3eWUq9VPPv3MF6++dtacix///ROt7W2CWGSwVLZqgwd3Wbe8H+/uYJUyRRgjjABEAEJQddEllJYFweKw98sHBxRyuVYt16gHVUqX12NzOk6dPX3XXXfNmTPnkksuefjhh/ft26dWq0dGRiSu8Dc+dDkh1yJJUjweVygUNpstlUrxZc7X5+NDvgihQqHgDwQsFsvoSEIoVwjCjLF4bOTo4WPfuu22mTOmX/+Fz7//zLPNK1c3LFtmOXUi57QwIVvMJf0Br0qnHRgYVCs0bpcnnU6Pjo4ajUaDwRAIBLgWDH8XjKprRilFCKUzaT7DkclkJElCCAEAAAB8YcaYJElarfaZZ5659NJLa2pq7r777sbGRi4+wnUKAYBci1sQpJGRUbvDFQxGJBFjRKvea1AQoSQihBFiCLBi1tfX0bN1ff3bizX79rrbO90qQ8wfy2ULQBIIhpggLo6TL5bUep3OZAxGwhIE3BMZomqNjlKKMXa5XC+99NL8+fNrampuu+22zZs3x+Nx/s3ndTfGmCRBo8kql2ts9qFiqYQJBkAEQIRQglDifi4AQEJoIjEqH1ToDbpILCwiCBgTGSsyFk4DmS60a1/rW29sf/np5UueXfregrcbtuzPOHy0JBLGypiVIa2IRBQxkDC3Zfb7fUql3O125XJZ/o2dKAVO6LDwMZQJfT6uMogxDgaD77777vz58y+44IKvf/3r77zzzrlz57xe70d0mwmGBIsIViAQCYKMuP1+hVprNNlS6RxjjFAgwXIqlbBbbTLlYJe+vy+mW9ex54W9S3Z1HrEMe6rMR9CEiM8/LfPRCeaDlImYiBhJGEkEAp7nowATgDFkjBaFnNGt23Zo0ysrF7y6asHS9a+/t3vVjg+2HG6sbeg5M6Dv8caHDB7t1iMba8/uVloGJCwyRhGFgIiQQm5VR7hoPcJkXC1ysrY7Gf/QMcl8n/mYSPMRgjAlhDERUrXJsX7n4d89+9a6vedOdnl2n7b991+3//rxlRsOdA06cp2G3JOLz9733JE/LWt7/4xvV1v4A1lscKhQ3ze0cX/H4tUnN+3p3X1UuXDx7t2HO53+lIgpZsTt8Sxe/PYN1984dcqMn/30Zwdq92fSY6IoBoNBmUw24TdKzxOhmDi7cC9RlUrV1dV1+PDhe++997LLLps+ffqDDz5YX1/Px2AJIYIg8EJkKBSaeJC7kWHMuC4DYSSdTbm9ToNR09vfu2Xbtm/cdPPFcy//9m3fO3DwSDgaZgwxJpac+uCRXZat7w33tDNBYIgyTBm/Xh8XAaGMVUTJbHcotFr7kCsyMhweiduGhtQGY+3hww8/8t9XzLviwjkX/vLnv9ixbbtcNqhSqaKxmCRJE1t8Qk+Ejc9mcubj+Muqg5lkYpPwJ3JVF4vFwgmSMYYg7unp++MfnrjwoovnXXbJkw/epzpyxH70WP3bSw0nDqWcBiblGK6IUjGVTfm8fqPOpJSrzCaz0Wjs6+vTaDShUGjip00IoYRSQjHCjDGubzLkGrJbbdlMFgI4vo/IuJ43Gx4eXrNmzc033zxlypSbbrpp7dq14XCY8wpCXJSEYswYY6IIRhIpq80VCESARAipeq8hDCBBkPK9BVkx6+7t6Nm5pWPjukBr86hWZ+5XaORak8kaCgXSmTERCNXR43JFqzNo9fpAKCgBaWLDTmj65PP55ubmH//4xzNnzpw3b96SJUv0ej3GVVFxjCDXOoEQGU0WmUxhtTrK5Qpfc+4uwwVW+I0xkhyNDw72Gw364VgMIggJkggSGRUJy5VRIFxQyhwf7K1/56XVC3777PKnXm0/2GBTu4ZHihVSnRwHgEFAOc97vd5BmcztdhcKBTbuEP2x3i9RFDnzWSwW7tHCGCuVSvv27fvJT34yderU+fPnL1iwQK1Wcy4UBIEvw38/mBJAsIghpIQw5gkEFWqtwWQbS2UJZQiLmEgQCcVCLjwc1vstzZ6BJafXPbVl0e6uo7YRL2QMMIhIVbLpY2v4Mfg7/08yPiFOxzVK6P8tPvF1PjE+xp0fW5iQ8zRvPnyUUsxlpRkmDCICEYbcb5cAMm47hAiEFIpYzAvZQNxvdhtVlsH2weYTLcd2H9/+3u7V72x+a8XmpRsPvPfunpUvLH9m54nNBrdaIiJlpCDmfPGhWC5cwnlCMcEUQYIx/RgkfyqH7knmm4xPPz72O5xkvs9efORwSDCmVIDY4QvVdwxsP9wgd0RdSdqiSv1x0d7/ePTttXtaO/WjZwfiDz534O6n9v/+rXPvHLbubA006NPOMaZ25483m1ZuqF+1sXHDzvZ3N51taDOGRyqYsVQ2XddQ/5Of/OzCOZdc/cVrli1dZjGbGCOSJHo9noH+fqfTwQ3TKJeWGDdMI1WP+XIwGLRYLGfPnl2wYMG11157wQUXfOUrX3lr6Vs6na5SqXBGhBAODQ2p1Wqf38flTjiacPFVLhiDCCwUs8GgRzbYs2nLhvseuO/Ciy/+6tduWPjSK2aLXZBEyiBjYsmlDxzbbdiyJtLVzMpFBglDlPEXwoRb01JKyxXRaLHJ1Rqnx50p5isIJjKZzt7+BYtevvqaL9fU1My/9trXX32t5VyzUW9QKBSxWGxCQYMQgsc9YRljCKHR0VGFQmm1WrkPL6syKxq/Vb2buDOvyWSKx+MIIUKJ0zm0fPmK66//1xmfm/HjH3z3+K6tGb0ufK7pzFtvao7tS9rVTMowKjAGMYGFQjEWiTvtLpvNrlKpmpubuahhsVjEXDeZVatgBGJGGcY4k8m4nE6r2ZJJpbliNsFkYrQxk8k0Njb++7//+8yZM+deMve5554bGBgYV5CGCEoYI67PzRgTRBBPpMwWp9cXEgWEMSOEIAQgkgCGgGCKMcOAFTPO7raunVt6tm8eVclBKBy1u20Gq1aj12o1ZqvJF/ClshmAcbZY1OqNOoMhEAyIkjSRHuMbEEIol8sXLlw4b968yy677De/+U1XVxdPQGIEEBQxAuPMB80my6BMbjFbS6USYxR/yHwSJiImAiEiY3A0ER0c6DEbDCOxOIIQQlGEFQlLmGHKGCKskANDZl9dbd3K55e+8buF25Zs3r3xyAcnOpUGbziRL4kEIEZoNRfv9foGBmSu8/x2+fUOPU9iUBTFaDQqk8lMJhOXdCmXyzKZjGsAzZo163e/+11TU1MymVSpVAaDQRTFqqwK1wAkBBIsYTTOfAG5SqM3WJJjGUIpRAImIqWQElQWy5HCiDJpXdG45U+bFu5oP2Q9L8+HP4n5PgpWHyrq8L/GE24fdpx8MurRj6DQR5nv/Ocw9pE//y7zfXKMMx8jjBCGuQwB4sKdgNAq9iECAYGQIb7CiKESKMTTUWfApjDLWgeaTrUdO9y0b3/dzk2H1y3d8sYH7QddUSukUkUq2Tzm/ad3ne096YhYIJEoZQDwdr5xE97zVvv/MSaZbzI+/Zhkvs98fHgoZYRgBBESIEoXhXCy4BrODVewMyEeOud85Lmt9z25Zu9pRa9x9Fib+z//uOkHD7738z9uu2/h/j8sPbaitlfmyntTzOgv7T7Wv/TdI++8f6y+xeDyZYsSQ4zpjIbX3nj1inlXXjL30nv+656ujs5iIc8YFYSy2+3s6+u2Ws1jY0nGGCEEfhi8mIlKpVIkEtFqtZs3b/7pT386e/bsyy677Le//e2BAwd46146neY1R6/Xq9FouJMVrVq0EZ6jgBgBBCEGglQOhX3HTxz57cMPXPmFK+dcdOEDDz50rrk1mysQRgGsMFIpDRn8x/eoN60KtjWwQoZByDChEOHxG6WUUFISKkaLtV+hMNit6WKeMFYQxcPHT9z1q1/V1NTMmjXrl7/45aEDB3u6ugcHZLy/jRMGPS/PR8Zdd0dHR5VKpdVqHRsbwxhTyn2HqxLZExRYLBV9Pq/BYBgZGUEY5Qr5vfv2//jHP506ddp1/3Lt4tdfitiNLBIMNzedWvyq6siehE3JxDGGigQJGENKGcFMrEjpdNputzc1NZ05c6a7u5sr4wiCgDGmhDJMuQMvQiidTjsdDovJnEqleN0QQgjHiVyhUDz33HMXXXQRFwo5efLk6OgoYwwAIEkiNxwdV59mggDiI2Mms93jCVTKACGO+BIAogQlEUGCEcOAlbP2rtb27Zs6t25I6jWsUGQlqZDK+bx+pVLR3dPZO9BrslnjyeTwaFKp1emMxmA4JEGACeblUcYYhNDn9S5fvvz666+fMmXKD37wg7179/J141aAGAGMAIdpAIDNYlcOKq1mS6lQZJRUmQ8DhEWEBYwFgkXG4OhIVN7fYzEYEsMjGCKEJAArEqxIUJQghBAzxlAZRKzehp1HN7+8ctubG954/p3nX1yx6v2Dda1qhyc5loMirI6Q+vzhAZnK4RzKZHme+8Mk94TeMq/tDgwMTDCf2Wx+7bXXuDjLrbfeeuzYsXg8nslkFAqFTqcDQJp4erWFgGCAEaQEjzOfTm9OjmUoYwhLEAkQCRgBTFGFwRjL7xg89pdtr2w9t98UcVZnOMiHHRfnnwgwrTpwf8Kx5cMeE/J/FQ39HxpS/h4nfcLjf/MSH1mG9/NVwZF96CaJEcaAu0dy5kO8BY9hwgjnQ8IgZoDfAKvkaTqc8+k8inOKeoVjIJIJYgZTmWRrT/NfXvnT0g1vdChbBVhmjAGAqvaO1evET95W/z9ikvkm49OPSeb7rAdlFE8ckTGGEEqSJIkQVQjLYeYYrhxtsf7l1X33/fHdRcsPy4zDRk/mVJvlqZf3PPHK4b++0/jMirp7n9v64IubNh7t13hT8QqzhQpKc0RlCgRj+aLARMxiidFtO7ff8f3vTZs27aZv3PTu6jXBgJ8xQhisSEWPz9kv67bajGOpBP+i8YPwuM0bJZQJohQMhvfX1t73wP2XXnbpxXPn/uruu8+cOWMxWxw2p1KuMugNHo8nHo/brDatRudxewv5AquamxF+qkIYAQwxRRBJbrdr+fK3b/zG16dOn3rLt27dsHHT8PCIBCAkSAIVRoSS2+Q/sU+5aZW/rY7lUwyJGAEoiRgCgiDBkHc/lkXB4nTI1Cq9zVoURUCIbcj1zAvPf+HqL9XU1Nzxve+tXrlKrdQM9MnONZ5rbm62Oxz5fJ7wMueHSR3MKEUQjSYSCvmgxWIaG0vyE0NVMJZy0zrCKGe+gts7pNVrUulUvljQGvSPPvb45VfMmzl71u8ef6y9pYkUMiwe9jeeObXkNeXRPSM2FRPTDJUIFBACnCgwwoSQdDqt0Whamluam5oVg0qD3sCFr4VKpXp2ZAxhlE6n7HaHyWROpdIQAkqxBCXKCMQgEAqseXf1TTfdOG3a1K999asLX1yglCv4xscYQwQBghIEAFbb5kQJjIwkTSabxxMQBIAQJZhwg2KOYAQBhiRWzrr62jt3bmrbuHZULWf5PBMhlnClLKRSSZ/fozfp++WDGoNBoze0dnaqdNpIfBhSQhiFCCIEGWOjo4k9u3f+8M4fTJ827dprr128eLHb7QaSyBglGFKCCIWEAEoxYwwB5LANqRQaq9laLpYYY6QKhRJGIsYSwYBgwBhJjiTkA4NmozkxnOAK5QBKAEm8VAigyBiEpVzYYm7fd7Bx466hLpW8Wb5/b93rb2997e3tazcf/+CsTGeJpgqYMhYeTspVZpvDk85wJzSEEcczxNNQjFFRFGKxSH9/r91hE4EQHY5s3b7l5lu+WVNT85V/ue7tZUvdniEAQWJ0VCYf1Oq05XKJJ4YhgLxlg1AMMYAUIUbcQb9co9YaTaNjaUIZIhBiESIRIQApKjM4wop7Vaee3/vmjpZac9QJGQUMAYLQ3+b5GEUUIYoIxYxgSjAlmLfNEcJ9eTHmeUYCCIWUEl7mJRNSKZQSSjBFmBHMGGaU0PNze4RSXE0EEkqqBt7j/0fGX4FnCQmtUiX98KX5SlJeZaZ0QhibMobJhAw9hBhADAiBhMCqYguBmKGPHCqrmqSEMowZEEi5CHI5MV2EWZGUCUOlStE+ZK09sbeh6+xQ2AGwRCgBYLz/90Pkm2S+yfhHjUnm+6wHZz7MGGHVmiqQAISUFQBzj5QPNhqeX/bBA0+tf2XVqdMd9mgGhJKi3BQ/eFb/QautTuY71jO0YO2pe599//kVB5tVnjRmecyyEstWsAAYYSyTy51rbX740YcvuWzu5z//+T898aeBvv5iMc8YRUQSQNEbdMkUPVa7cWxshDFCxxvPuakvgJgxVqqIBpP5r88/f838a2suqLn55ptXr14di8WK+VIiPmq3OgwGo96gNxqN/b0Dvd39Nqsjl80xxqqnJ0wJoQgh7lpRKOS7ujrvuec3cy+Ze8mllz7z12dlg4OUMkwIQBBAkRGp5LH6Tx5QbFrlbT3LckmKBIQlIAkISRgDjAAfIyhLosXpGNSoTXZ7URDDw8M79+7+1ndumz7zc/Pnz3/jtdflssHRkaTN4uho76yvr+/v73c6HCPDw6V8AQH4YS6HUAzRWDKpUAyaTIZEYoQneDBGmCLMbVDGHbcKpYLH59Gb9MnUmNlue3/Tpq/d8G8zZ8+++Vu37t2/NxYNMSyxeMTfeObMsjeVR/eOWNVMzDBUIrDCxxH4lAxjrFKp2Gy2vt7+vt4Bs8li0Bt0Oq3ZbPZ7fcmRRKlY5LZ1mUzGbncYDKZUKiUBkVAEsUQYTiRHDh6u/fkvfzZ7zqzrrpv/h9///oNjH9itNl6mJJRAjCQIJATgeNsckMDoaMpisnvcfkGQEN87qLohUJX5RFbOege7u3dtPrd2xYisl6VTTATjUwS4XC4OjwzbXA6j1SZTqU431Lf3dFtdzkwhL0KJm+nl89mOjtZ77/2vuXMvmjVz5v3339/Q0CiJIiWIUcSpnVBIKKAUMcYQQC67W63UWUy2crHMGOM7utrlj7ljA2KUjY4k5TKl2WgdiY8SRDGm1Z4wihABAJYZrYDiaMik6ty7q3fXXmkoWI6lHbbQyfq+9dtPLV19YMmq/Rt31de361yBhMEW6FdYHe5ItlBm3LsPQYQg/wVgAnk6PBoNyQcHnE776Njo8ZMf/Nc9v/7crBlXfuHKJ558QqGSC1KZMBwbiQ/IZRqdpljMEwIpwUgCGCKKMSUYYYAoQox4QgG5VqM2GBPJCeaTIJIQgoDAEgMjrLhfdfrF/Yt3ttaaow7IiEQhwBBhxH+bE7lDSLHIIGAIc8k6AjEGBCOEEEAQUggZggwiBhARARYgAghjRChEFGKCuLkPRhBJkGDIKOTfBUSqInkYIQJ5Fy2mBFIEGYQMI8L9HSnnNki4oB7nT/5oNVtXrW5TAgk33uaJO4ophdwXnGIO6xBDTBDGEEEJQhERABhI5hP+mNcdcgTjnkQ2WhAygIoTKn+IgZFMLJGL5YUMpghhmM1nXH5HaCSQr2QxRZhgACHACFFCxlF2kvkm4x83Jpnvsx6UUcxvlCCMEERYwqyEmStaPthgfXTBrp89suovS4+fGRgOF1mBsWSZ+UaoI0LDeTZGWAyyAx22p94+8sfXth/vsIwKrEiYwJhAGMRUEESbzbrolZeu++r86TOm/ccv7zp66Eguk4VQIhQiIomw5A+5B5V9VrsxmRyZyPEhgiHCkoQEEVDGRsZSJ8/W/eCHP7xg6pSL51785FNPdXd3V6cXERUEaWRkxOGwDw4O1tc1nD1TL5cr4/GR8RFgwud2IayCjsvlWrt27ZevvWbm7Fl3/OD7J0+fGk2OMsYwJjzZxCgseez+k4flG1cPNZ9GmREKK5gACCWIAUQAQQljiAkuiaLRapOrNBaHK54ca+no+PW998y5+MK5l17y8MMPd7S3l4tlitlYMm00ms6dO3fu3Lnurm61UuV1e1LJsUqlUh3SRJgQkslklEold4admJlFBPP8SXWWk5BcIR8IBc1Wiyfgrz1y5Bd3/2r6rNlXz5//4qKFZpsZEcCgwOLRYHND/aq3lUf3xy1qJmYpLCJQhlDiZ26edSsUCmazWaVS2+3OXK4wPBzn8tcD/QNatcbr9eZyOUmSMpmMze7Q641jY2OCWEEEUIZKlYJMPvDAQ/fPvXTurNmzHn300draWr1e73Q6U6kUYwxTAjCSIOBmVpgSxhiQYCqZtZqdXo+/UhERIgRTnjbFCCOEKAIMi0zI+RV93bu21K94a7i3k6WSTBSBJElAohQzijFBAgRjuZzF5TrdWH+i7kxHX4/T406mUxIEjDGdTrto0cLLL790ypSam2++af369Xa7nV9NVGcpx4vmlCDGKALQaR9SKXTmceZDiDMfwBhSjAkmCBFG2ejImFymshjtiXgSY0oIQwgjhBBBCAMIyoxWQCkRNcs7d2/t3rpFtLlYUWCMlSTm8KVPN2uWrq3988I1z722ftfB1iOn++paVGbXcLog8nlSgCiAfLoEIgIpI+VKMRwOabVqg1Evkw8+8tijl11x+fTPzXjwtw/VNdRXRIExJkFpeDTRrxhQ69WlUoEQxAgmACIAEeCFWYgZQYz5IiGFTqvUGhLJNGUMYgCQBBHAGAOKikwaYaV9qlMv7H1zR8t+znwiBQBXLxX48IuEkYBBiYh5JuaZUKRihUkCFUUsSFAUoVCBQpmKRSYWqFBmlQotlVFJABUJSABiCSAAuZE3nwIXeTcnIBgiBAEAJEVOLQAAIABJREFUAEgQCggKWCojoYyEMpGKVMizSoEJFSzxzDHCCGIoQRFAEUEJSyIGAEMEgVi91kAIICgiKPJpHUzRuI+4iDDAGFcVCxAiGBEEMQBAhEiUiJAWU726rtoze3Yd23b83OFuVZvVY4ilQjkxU8FlynA8HT3beaJF3mAPWfgMx7hcMyYMY0p4SV3CCFCCqu57k/18k/EPHJPM95kPbp9JCaGUN6uzMmbhLD7T53381cPfuX/Nf/xlz/pTQz0u6smzSJkZ/Pmz3a5NB/ubFXHnGHNl2aaTxocX7PzTq9vOdlvTgBURqxAmEUYZi0UjR48c+u53b58163PXXHP1qhUr7BYrIxQBAAHACEIghkI+uXzAYjEmkwnGeK4AQVzt6hchgpRpDMbnF7505VVXTZ8x/c4f3ll74EA0OowwpZTxYQIAYLFYjMWH5XJl3dmGuroGlUoTDIVT6YwoQe6zxBijjJbLlQ8+OPEf//GradNnfPX6699cstjn9/FZCgQRgoggxDAqu12Bk8f616121J9EqWEKK5hCgAEgCGIEYVUPpFwRbXaXVmey2Fy9/fLX33zr81d9cdqMGd/93vf27tsXCoUYYwSzsbGMzebo7e016PUOu0Or1SsVKo1a63C44vFEuSzwK/98vqhUqrRaXTgchQhTyiDEvLcIYcqFXSEiuXwxHI0ZjKaGpnNP/vnpK6/60uyLLvn1vfc3trSks2nGGIMVlhgJt7U2rFkpP1IbM2mYkGOojKAAEM/zYT5RUSgWTWazXKG0212CCACE+WIhOhyz2exKpVomk5tNFr8/EApHrTaHxWrPZLMiEAnDjDGX2/Xue+9efc3VF0yZ8o1vfHPfvlqlSm0yWaw2R3IsxRhDmEDEhyC4YA6hjEkSSCbSFpPD6wmIIuA8iyFvN0MQQgolhiUmFPyKge6d2+reWTrcU2U+BCCAAGPIk6yQEkBpIpORqVXNHe3N7e19A3Kb3RUKRz0+37vvrf3mzd+sqam5/l9veOnlRc2tLcFgsFKpkGoe6MNeNz5RjAByOlwqldZssZdLAmMMYsSzSVVTVkwwYYyx5GhqUKY0Ga0jI6OEMEoYggRWHRwgggKjIiiOxkyKnj3berdtEUwWlisyxjBjJUiG00W9c/hks+rdrScWLd32l5fWLnprx9GzgzZPqgQYZAwxJhFWQaiCgEQgZrgklCLRiNFkPFtX98Ybi6+55rrpM2bdcuvtBw8dG44nECaUMRFKiXRyQCnTGDSVSgljRDGhgGCAMcAEUYQxr5/6wxGFRitTaoYTKcyYCIGARAlJmGCJoiIDCVberzrzwt7FO1pqzREHZEQkACDE1eYQxhJGZQwLDGSYMMzybiFmzXp9pegITOVoqUwEgYIyA6Os6JUS1nzAJ8YSJJVnpTIui0AAAELEGQtjDBECiKvhICRBCACAAEKERIJKBORQJZiOu0ZDYWHMI4w4SlFPaTgJciKRIAQISQAJIqgAKCAoAKkMgYAgQECAkgAkEUIgQakCRREDiBFCGEIEIYKIjDfu8dYCjDFFBAMMJQQIo6OFRLe+Y93+1Us2vLp+35oN+95dv2/N+/vWrNu7ZtPB9/ed3tUir28YOLn2wDt7GrbLHD05miLjYx+UEcwIohhgJPCqOSGIMUzHGyY+jZhkvsn49GOS+T7zMd4bQwmlADMBs7RI5Pb48p3tt9277F/vWvqLp/Yu3qPZeMZ2tMffZ890GeK7T8r/uGDz6+827Dzl2HfO9/yqsw/+dePSDacGTMECYXnACiIpCbBUqvR0dT37zNOXXDJ37tyLf/Ob/+rs6Mxnc4wyKAIgAgQgBFI4FFQo5WaLKTGaYIwhigGGACMJIkiohEkoNrxjz95vfec702d+7rqvfuWNJYuNZrMEsQR55gFNOGOKUHK5h7q6uuvrG3t6+wxGk93hCoUjY6l0sVRmlAkVUavRPfP0X6+66otzLrz4wd8+3NLeVhYFxhgAAFbbrRFDuOIeCpw63vvuKuuZ49JolMIyYkAkkkgRwAhCiCCEEJXLotsT0GpN3d2ylave+8GdP6mpqfny/GtfWPii2WYpCxXGGMJkdHTMZrMPDg4GgoF0JhMKR0xmi0KpUqrURrPV6w8mkylBELPZvFqj0+qNgXAEIIQpkyACCANEIK42lkNEyhUxGIq0tnUsevnVG2+6eer0Wbfc9t01728IxmISAowRBissORru6Khfs0p2+EDUyJmvgpAgIQkiiHB1QjdfLJisZplCYbU5BAkwxiijIhDHUimvz6/XG7Vavd5g1BvNgwqVWqtLJBMQQ8pIOps6ePjgL+765QXTpl59zbXPvbjQbHP4g2Gt3mA0W0eSScoYQBhw5iMIEggJIoyJEhwdTZtNdo/HL4gA8q5NSBDAEGAIIYESQ1Xm69m1vXHFsnhvF0slmSThKhaKEIoQSSJBmLGcUNFZTX2KQZlCYTBarFaXXK7etWf3z3/5i1lzZl951ZVPPPmn+qYGlVYdDAcLhTyvs2GE0PipnqMchMDhcCjVarPVWixXKGMSgggjRBDi2rqYQEwZY6NjY7LBQaPJFI+P8M4BBHCVpRHESGRMhMXksEnVt3d737ZNZYOepTMUE55RhIyVCQuOFrvVzs0Hml58a/ufFqxbvObQvuN9PWqvI5RMFIQiZiVKy4QIBAGGRQRGRhOd3d1vvLn4ttu+c8EF06+55l9efvlNu9OLCJMgRoSIUEpmx/oV/SqdulIpI4z4ZAKSEAIYIwJRVYwpEIkoNNoBhTqaGIOMCQgISBSxBAkSKSxU83ynX9i3ZEdbrSnqAAwLWJIQhLzxDWGBoBKDIyBnTQda3PKDmoad/ccOyE+3OPosY+4UzheYEBVS/RHjUVPrzsETh3T1nX65pxjKoryIJQlIECM+TQyQBJGICCQUY0IARgABgCGgqMJQnkoJKd9r05xRdsij1ga37IDh3Elzhz3tFxkASMJYwkSUYFmEZQlVJCwgLBECMZEgFgESAZEEJJRhRSQSJBDxrxDidVyKEP/uIQwxxhQiLCEoIMAYC4wGapt2v73jjfcPrmqTNzYP1H3Qemjnqa3rates2rVszZ5lW46v2/DB6te2vPj2ntd3NWzuMrXqPWp/3FMS84hCzAgiWEJYgEhEGBBaZb5P7wQ6yXyT8enHJPN95qO6fxnFlEDKKojFc+BUh+7pJXu+/Z+vfee+5T/7w4ZfP7P57qdW/+nNnbUN6h5D9FSH+Y8vrrvv98se+NOah5/bdN+f1z795u6znZbAaLHCWKZCRzNCOJq0WVyr3ll98023TJ0y/dZbb1v3/oZIdBhjIkkSECUoASgBAMRINKTWqow2UywZRwwDBiUCJYy4V1uhItSfa37okUdmzJ514aVz7/3tgx19PdligTEmQCCNExHEABEIKIzEI3qjbmBQptFpDSajTD74f9h7z/C4qnNt2NgYbIoNIUBCCSkkJ4FDAgFCKklII4QE03vv2Bhc5Sard8nqXRpNUa+W1TWj3uuozYx6n6pRmbb3qvv5fozMyfu9f8+PvFy+r/VDs6+5NHvP2rP2vZ5y320d7QNDg0tLS26ne25mPjQ47P77Hthx1a7/fvChqLjYRdMq4pSCJGK0rTOMMVDqmZ6cL8lvDA0YKlJ6zPOMOAiIAhc8EhI5JgxThiklbo+4sLjc0tqREJ/6xJ+evHHfTbuvvebAC88WlhVteRwEKAFKOTNZzNpRbVtH66JxyXtkY2tzdmFuQDvc0tHe1NbaN9C/sLiwYlztGRjo02pnl5dESojEBYK9aSnEqDdaRignlI+N66JjYh986OFdu6/df8s3Dx891trVJTCCOKESBuoBu2W+sa40NKhVnr082APCpkQ9mAreR7s3xCIBbLq2hie0bd0d2vExp+DBEiVAmEQlAMKofXN9bmF+SDvc1NZaUXWpur7OMG0QkMflcTZqGl557eUb99+w98YbXn7j9dqmJocoLlvM7b3dfdqhZauZgIQYFSlBjGKJIAkjjilIIiG2tXXtyJhhatolCl6tFC+ZIJQRRhlBQAUQNme7W5oykqpCA0zN9bBmBiJSiSKOEfFg4kFUdDEsAre5NruG+7oGeg3TU06ne252KVdV8Pd/PLXvpn17r9/zrwP/zFHl6Kb1PYO9k7OTDtcWZUTySlwzTDimnDDGJJAQEcZ1Y129nUPj2i23k4IkeDcBnBCgWGLey+EAJpulpbN1YHhgxbhMKWaUercKlBJKEaMiACIum3GkpyUjsTkh2jXUA+tWiRGRERelTsLdHDwAGwymbWKpZsTvQt6np2I/OhF1IjgtJb9WM2CYtbnWMHdwcHplVABWLeaY2Lhf/+Z3u66+Zu91+156+fXmlo51h5tI4BIRYlQgyLJu1bQ1dfR0ujzu7WD5v0lnE0qoxBjA7PJiZ39fW3ffstmKQRIYEhkSGUIcCxLeAnEZHBndRYezziTVy4ZWJ0RgbioKREQEI0xFSj1AXYDH1+ZUnZVHMgPejPnyjZgvXgv/9MvM85lthVOe1WVqb5kfCCpLfDfpxKuxX7wWc+hUfnjZSP2yx4yAeIiAGMHeBDERPNSNAGEgGJgI1C2JTklwgOgAbJeEOZc5oyrPPzu6cKjO71LSm6knDikC6qe7PEA8zE24QCVRpG4XdTm5ywMiAkQAYUAIkADIA6KLe1zEJTJEuPfXsy3NQrdLPrw9M4xSTggXMfFgBAAzxumM8uT4wqj6/koETgrCJltb3JwdWxnu0LVUd5Ura7Ni8sJOJX55KPyDz0M/PHvhREhSQG6FfGF1TiSC5C0apQwThth2o9BXG+z/laX7Cue7gv99XOF8X3v8W5yPUYmLlNs2BU3nSHzWxZMhilNRxWdjy3yi8o6HZoUk51eo+wzL67NGZ2XDUExy6Um/9BN+GZGJ5RV1Q3OrTicCDwXrBhoYmckvqgrwj3r8t3/dd8Otd9z5g4OHj/cMaF2iKAEgRhARCUNMIkTCS+bl7qGegYnBRdsyAoqAiIBFIAzAIQj92uFPvzh81/e+u+OqHY8+/qvo1HjjlpUAY8CRhKmEKWAsISwhCoQCXTQu9A33dg90za/M2bfWFlcWtKPDPb1dIyPD2sGhfEXuE48/ccPeG/bvv+m1t9661FDroiIBiQLHnFCJEc4IJyBRYc4wW5pXHXy2Jz/LZZrl1MkAe0D0AEKAKWAKWAJGKF1aXiooLHz11Tduu+1bV1+z+76f3Xch+cLU4hSR0Fdvs61bxybHOnrbF4zziIscGOHYjdzrzvWF1YUR/Uj3QHfPUE/HQFeVuq61v3tmdRFJnAIIEkESJRKjwIm3t1GSMMH1DfVvvf3W/v37r92z97d/+ENheanRbqMACAgFBFyArbXF1sbyqOAmedp8fzuIm8AFKiERKAHOgDPgALDl3tLqtG09bVqd1kM9DCgFwoAwoAwIYUhAnvUt+8zSTFN7U3lVWXN7k35yvKu77dDnn97z3buuuXb3n5/8iyxXYdlaxyAtWFZaBzr7xgeX14wUuJfyem3pKRAChIMkEmSx24ZGtboZgwO7kUQosO0uA+AUGOcIJAHw5lxfsyYjriLwtLGpBtbNwEUCRASMuIglhIAIQDHAmnurS9vb0d85NTvFGOvr6z929Phtt9129bVXP/Dz/w6LDK3T1PVp+1q7WyfnJwXi4UA5sMvX6B1MAkBUHNWNdPS1D+kGHYJDAolIhEmEAaHgbR0gRCIAYLabW7tbBrR9K6YlJhHJ2wDKKZUIlbAkIQBEPTbjWLcmI04dH+Ea7oYtCwBGQASJCRIXAAQAD4BTgpFFS3nrkLK6IyGvxi9R9XlA3LGwlGh5RV2vbtK8tclAAnCKYmtn17PPP3/9jTfu2LXryX88pczP23I5icSxxASKKXCREcv6Wktne/dAv0tEVAIGQCRGJEIlyoBRiTBgFKS51YXOod7W3p5tag4EA8aAsISQhJ2AjODI6C48mH0qoSFrYHVcAOoCJEgYSRRLkgjMBWgdXDUjzUdTzh84+/ZHKT7B9akfZZ56PvzDtxOO1i31tJpHLjTKXwz/9OW4z49finoh7pNnw94/IQ/qXh7eAreLedwcuzlxceIB7JQEG95ccloWnOZltL5E7PPEOoctZslp5o4x+1RUbrxP4vmqqWafi9F/Cn/rueRDJTq1A0Q7XjNvrZg2ltfF9Q3JYQOnkW2sCJYVl9GCbBa6bmYbZmJfp1se7kFMIBRRts35EOOIcky3aycY8/bicEyotx50xb5U3lIcq4wobyrE4JGAYkAi97iIY1Ow2xxm8+Zy/2RnYlF0dF5I5qXk6o5yWXF6TmHm2OSow70FIDFOKaXbnS+c88tP0is9HFfwn4srnO9rj3/XRGCcYkqcbnF23tg3PNnaO9HWP9XSP9nQNVrfMdTaPzo+vbjuEhADix0Njc43aPprG3r7h2ZWTU4RA+EgYGnDSds6RwKD4/74+3/edOMd11x9069+85ekdKVp3YUACIAHuJuLoiRiwAjwwtpSx2h3j75/Zm3eCYILRA+IImAGMLW0EJ+W/NBjj+y4ZucNt9zw5sH3L3U0eoBgYAKIIogIBBE8HnB7wINARCDOGKe7Rjq7tJ2rGysEsIs6TfbVqVm9dnSoqCD/0w8/uvWmW67bu/fhxx4JuxDZP6F1ARKBiUAFwCIQAYgACAB7FvUzFapLIac7C9I3TZOUbWEQneBxgMcNgggiApEDxRyNjA8HhgT+5L77dl6989vf+faHX3zUOtjmklwYBBHcIngIIIvDPDoz0tzXPL065WROBCIG7H3QOuiWcXNVv6jr1/U39jTlVRdXttUNzIzZPFtOCTkBCYARUARUBMyAY4ksrMxHx0U9+MiDV++5+icP3H8uyG90VucBLAB1g4jAI0kucNuWutUX40PViuTZ/mYQ7ZLkRiB6AItAvf+QAV/3rA8Zhlr7W4Ynh1zciQEhEAXweCS3IHkwIA6UAFrz2Pon+mtbapq61FV1F8PCg/77gZ/svnbX3d+/OygyeGR6ggEIQCfNs03DbV36voX1ZRGwACICgYBIQMQgiiAQIG7qNm6YB3XDE/P6DbLlAREBRkAwEAwUASGSB8ANbH1+SKPJjikNPL7adBE2VgA8IoguEDwgekB0g/fL4VZhs0Pb1a3tNszpTWZjWnrqb3776x1X7fjOD+/55Ohnda31XcPdDR2NlzRVA7pBq2vNwz3eG887Bd5Pp8A9XBieHG4dbB0w9G+I6wwoBoRBxCAiQN67C4HAgBg3Vlv7W3pHexbM8xhEBpgAIpffRsEN4KGCxajrUmdeaIgPdY50gsPEQXCD4ALkBuIC5pSYCyQRYHrN1qozdM0sthoWyrq1wdlFh0KTPg1M8EvJU9a09RjmzU53n3bMLyjsu9//wY6dV333v+6NToqdXJphAAiImwtuLmKgbiYa121tfV09I0NbWEAgYeAiEBEQAhEDQiBgwAjojGmuY6S7pb9z0W5EwATAAogieERJ8IC4BcIqbKb15n8iOxnbmNFrGnEC3gLRCcgDVADmAeIAwQqblUP1J9L8Pk44GdskrzZ2B2vSDkR/9MdzL8smqpSG+s9VQX/xf+Nj1XnFfP2Ri6H/jHj3uaB3S4dqVpHVKQlOjrY42pTQBggzjlX1RFdxd01hT02Vrr1isq10svniTOu4Z2mR2doXewMyg08n+7bbBk7WRv8i9MWnsz7Lna1fAEvbVEdtd3XzYNOSc3mFr426F6snO0r6a8p7qhvHW+p1bTX69raFwTnHsgjermGRUEwZJZwhxkTGEOOEccolxqSvqmYJJRz4hmAfnh1QXsyuailHkkcCxuH/z9UsW6uyi2k51elN2rrVjQWtvr+zr3Vhdd4turxKo4x6jV68LUxXvNeu4D8eVzjf1x7/zvk4J15fUW9kgEpAJMAcRAmwd3AJEYYwwwQo82rZA2PAqIQxxZhgwjGDzp6x4ycD777jhzt27Ln1G3e/+MI78tyK2dUNi5taMTOKgtGzaRbWLWjdQuxjJn3DcJN6tGVwdXQZm1dEswWtreMtu+i4qK559rUX931z/869u+577Kc+Uf712o5ltGYm6yZktWCrSTQbBZN3mJHFhE3DS8ONQ431A/Vjq+MWZLVh6xbftLqtWv2wf5DfQw/+bOfOq+6597tvffpubmVB/8zInMNoJBtmsmEU11YF24pgM4lrbmK3zwyOl2VXhJ9syUtcmR9Ycy1ZsGVJNC2IpiXRbEIWG7Zu0g3TlrGgIv/5V5/fc+Pe3Tde+/t//DGnQqm3TNlhw0zMJtFoRiYLtk7Zpjt0XeVtF/tnB5fdqyZkMYrmFY9xRTCakMWMrauCadI23TrekV2tyryUW9pe0z2rNdgXljxWE7Kbkd0srFmEtU3mXN0yFVeXPPfG8zfcduP+b9/86gev13Y0zm2uWMjGise6IlgtomXDvYrW56Y7q8oSA2sVcbruas/m3IbHaBasRnHNKNpNot2E7Da2Pre50DbeUdfX0KHrWnavWrDVjCxGwbTqMRoFk1E0eY/Mbc73zwy0jLR2TXTGpET9+ckndu/Zvfem6/5y4K8VmksLm6trknMF23oXhyv76+rHmrWmCSO2GJHRJBqtoskqmsyC0SQarcS66jFNWmY6dD39s0OLzmUjMpuxzYLWLJ41s2fNLK5Z3WaHYBTcC4aBqvqc8OLgI3P1+dQ44faYraJ1RbCYkG0VWZdFy6JgWaUbUxtLdf2azvHuAd1ARU358y8/t2fftTuu3/n06wdyq4tGFsd7DP2lmgpZuaKsubJnamBuY8kkWC1ozYLWzOKaSVgzCWs2smESLJ267rr++tbx1vmtBRtd8167GVks2GrBVjO2mInZyqx6q762v65J2zy6NGZFljVss4oWq2ixijaraLV6jE7RtLUxszDaXJcRUR3nb+lvdFknN0TTsmhcEs0ryLoi2lY8NqNgNxFH99xEeW9ry9TEhGNjltC2RWO2ptMnOeelo75v+/gHJmeVN3UERSf8/LHfXb177zduv/35d15XD3YYRfuy27LsNi27TSseswWtrbotevNsfW9L83Dn4pbJgtYteN2EbCZkMYtmi2C2eExWZLXSde3SeONgc22vZsI8Y2NbZrxmEi0mwWzxWIzEughmHSxd6JG9l300tC5Bs9K1AmtLxLqC1oxowySuW/GmjW2Zub13eaiwt6J4vK5jY2KEr2SOX3w7+8SfA19PHi+P1xa/mXnymQsfh7ZmDcCibK76g9zTfz33YqparrfPugBvcrTORTuIc8h6abzFJyP4kxifz5N9zxZEH1QFfaA4f6wsosHUb6DLZdrqc6nnA2VBw0jv0xz3UMyLz5QcTV+5pN7o9csLOZVwJqUkXb8xM+qZz9drPpcFfxBz/Eji2QBlxPGsgENp5y/UyroXtQgQkQRMBUREwjBmBDGKL5tveDO+XrcMyiXCKJUIBnGTrvfqOgcNvRgEDpRth8AJlTBhIgAs25ayitOUl7J6JtoQdwEwbxRZAiZJ3rbdbd1viROQ2JXc7hX8p+MK5/vaQ/qfjAP19tARghljfNujaHswAAqcSgRThAmilH7ltertir2sigKCCJWXGl995e19e/ddt2vv/T/47+efee3ocb/w+OzkwkuZNeqcpqa8NnVea42yuUzVWpJakx1RcCG8KDaxKkPRki9vUBVoiitaKhXluR8f/eyuH31nx96dN99z259fefqLyLMxJRnZ6sKcpsIcTb5cnS/X5Ms1BXJNfo4mV96Uq2jJT7iYFpoXFZIbnnwpXdGUJ1fnlXRezNcUBSQF/e6p3+39xt7d+3f/7PGfv3fyI/+0kLjStLQ6lay1WNleqmwtydEUZqnzZY35pZr8S8VJpbE+ySfeyAj/vKg0oaAhR6FRZTSq0tS56WpVtlpV0FZc3FKSUZr58sev3HXf3Tuu3XH7f935r/efj8lPyFGrlC0FOU0qeVOuvDlP3pyfXpdzoSQxMCcstiw5q0EhU6tkmlzvyGnKUzTnK1oKc5ryk6uyfHPCjyX7HUvyPy+Pii5NS6tVZasL5ZoiVXNJSWdlaUdlcnHG8x+8dMd9d111864f/fIn7/l8nF4pV2iK5U1FWY152U0Fyqb8okZFTXVmYYZ/rO/7qeGH83NCqmuzixqU8obcrMa8bHWhTF0k0xQoWwszG+RRRfGhudExJYkytUrZUqBsKZA35eWot4dMnZutVmbUy5MupceWJEYoY/71zjO33HPLjmt2fOu/7jjw/gsXcpMUmiJFS7GspSi2KjOg8EJISVxCbaasJT+7SZWjUSk0uXKNUqaWyxrl8qbcHHVuenVOdGFibGlKVoNKpsnL0eQr1AXKxgKFulCuKZTXKQvrZJfq0wuUQdmRhzJOv12b4ttSkVreoFSq87M1BTJNQXZTflZTfoYmP6u5MK1BFV2clFyeHimLee2j1+764Z079uy468HvvnrsnQvFqdkNeWnV8vC8OJ+k8ycTfQNk4UkXs7Lqc2WN+fKmQmVLsbKlRK4pVDQVyTX5F0qTQvOiIgtjshuVypaCHLVKplblaFRyTa68KVemVmU1KpStBWm1WUHKsMiCCylVmcrmfJUmT9GgktcrlZoCVVNhbmNuSaOyojqrNC86I/jzTN+P6+URVRfTChty5E0qWZMqW6PKVufKGvPk6gJlc0lsWWaAIjaqPDtNU5bTWZfeXH3hUulZWfabfn4HDn/5z48+O/DBpw/99i97bvzWjl3X//DRxz4LOp9WU5zbUZWhLkitV6Y3KLI1qhxNrkydm16TEyyPisiNU6gLcpuLlJr8nEalXKOQqxXyRpW8Qalsys9rL026lBWWGxuijE2vVea2l8k0+TJ1Xk5jbk59bmajKqVdGT+k/LDY5++xr7+b+UVwTWx2d0FGc36WukDWWCSvK6zqrh9aGLFgqxmbZxyiRSM8AAAgAElEQVTz02hFR5c1tsETJRHPxXzyevrRPHNr3ETps4kHX4j/7EKXcgSWi01Nh0v8/nrmhdiaNK1Z7wS8IaE1EC3gaZjv9y2Jf+rsW4fSz0fUZYQ1ZR5IPvRI4Iv/TDtYtNQyKEwn1KWfSPSJKooZZzNnu5MfSHrxtwUfv6cOPF4f8Wr0R77K0KoR9Ty1Vcx2floQ+qeg997PPBOjzgq7lPxK9MFfnXz2cF5I3UyXG0SRe0TqEaiIGEIMI0YplygHwiRCJUK41y2DcIlIDHOCARMQXWTTLliM7uUZq8GwOjZjNZicSy626bX7sDttjd116p563fwolZB3OYRtfzh+eRON+bZUyxXOdwX/8bjC+b72+DfOd1k34asWREwp9SqaMiIRzEVMPZh6CBMoFSnFlBLmFcgi1Ot8gBA1GOYDA8IfeuDn+3fv/uG3vv3MH//62dsfH/7sxMeHz7xzMuC1M4Gv+wcdjIs+lZUQkJcUWpzkp4o8lub7ZcoZnyz/wNyIYHl4eE5UcEroWwffvu/h+3fsuWr/nd/41VO//yzg2PF4/1PpIb7ySD9lpL8q3E8RFqCMCFRFBqoi/ZVh/qow/9xwn0y/LxN9DiccP5V53l8Z5q8ID1CEfx559JfP/fb6e/ZdddOu+3/93698/sbJuHNH404fSz53PN3/aIbficyA07JgX0W4rzLCTxEerQhLTT6bGfRx5OEDEWffuJDsE5ETEKAIPp0TfDIn5JQ85LwiJDQv8nTSuZc/f/Xun92z8+arb7hz/x9f+Nvh0OPheTFBuRHnFSF+ilDvKQXkRpxXhvpk+n2RcPJkhq+vPNhXEeKnDPVThX01/FURwQUXAvKijqad/zj25AfRxz+NP300LeBUVqhPRvDJtIBT6QFBqqjj8Wee+eSF23/y7Z237PrGj27914fPnYzzDc+PD1BG+8ojzinCz+dFBuaGR8gDUzN948M/Czz+Uti5t+Kiv0jJ8o/MDvaThZzNCfWVR5xXRJ5XRATkRZ5Xhh5PO/dl0qnjaef8VGFB+ZFB+ZEBuRH+ynA/RbifItxXHuIrD/FXhZ/JDvgk8osnP/rXt352546bdtz+o2/95eW/fRF2PFAWFaCIPJUVdDTD/7Ok0x8lnvgi89wpVYhfYeT53DA/Vai/KtRfGeKnCPKVB/mrQv0UoWezg48mnT2R6usrD/WVh56XhwXIwwMVEQGKSD9FhF9WUFjW+UTZ2YT4w3H+b8cfe1EV+llu6rkLsuBARZivMuK8MuK8KtxXFX5WFXEuN/KsKtwnK/DTsC+eevefd/zkzr3f3PvtH9954NOXjsWfDc6PCcqLCcqLOScPOxh74uOoI4fiTp7KDDyTGXQyzf9Y6vmTmQHn5KF+ivAAVVSAKtIn0+9I8qkjKT5+ytDAvIjzipCvhp8y1Fceci4nKDAv4mxO4Ofxx46mnD4rCwzKiwhUhPpnB/llBforwgJVkSGKsCh5SHymX3L8yZgzb8eeeF154Xhq2tlwmX+gKsRPFXxeGeSnCPLPCQ6QhwXnRZ9KDzwcf+ZYeuBZZWRAYUJgYXJwcWZQYfaZ7JR3As797pVXbr//Z1fdcNuOnTfv/eb3fv63f74X6Hc8I9Y3L9mvIPGMKuqMMsxXFXZOEXxOEXxWHnQo9viRhFMheVEhuRGBiuAAeWCgMjBQGRSgCPWXhwSqwkOLYk9nB36ReObLhHO+8oigggvbs5AT5pcdekYWfKIg+GhtyHOyjx4PP/Bc3DuHFD7nS8LPqMLPySP8ZBEBGRGZF+VtYx0WwSyAxwGuFbA3mfoj1OkvRnz8esIXoe3ZDUSXoC9/KuaDFxM+i+/OHYGlMnPzkdKAv5x+LroqZdA44QC8AaIdxFVwZnRXvJ5w7I9nXwlrzKgz9pYttr+sOvmjgKcfT31fudLU4Rg/kxt0MvV0ZkO2Tpo/N5D2k5QXfpj2wk8TXvj9hdeej/84uSN31LOwBM6EntInIj/4Q9T75zVpdea+gun6t2Un7zv6t3dVvhXTbQ4QBC6IVBAYEhgSKUaUUi4x7s3nAqESoRwzCXMJSwxxQgBTQHa3ZWxh+FJXeW69TFGbWaBRVHWXdo43Ty7p1pzmDbdtwTwzb5yxrJuYRKRtsWfpK/Fl7yba66pyhfNdwf8DuML5vvaQ/g3834RqGfPWNlOJU+4VCZEQZh7MPYQLjIuMI8aRV0LVCwCw2dZl2ao/Pv6XvVdd872b9//r17/0/eSTjNAoeVLmhdj0D08H/em9Q4++/t7Tx45/nhgbXVmY3lKZUF8QVJjiq4oJLUlMqcuRN+amlWacjjzzyO8evvb6a67afdXjT/7hVLhv5qW86IKU8PzEpFp5Wr0irSEntT47vT4no16eXpeTVidPrc9JqcuKLksIzA0/Lw+JKo1Prc/ObFAEysMPHHzxuu/fuOPGHXfdf8/h80fSy7KV6sKogviQ/AuB+TEnMgOPp/v75oTFVKQm1uWk1stVtTnFhbFF8SeTTr2eHPqpPD9CUZ2aUZcVX5URU5WRUJed1iBLuJjySeDB+//wwO6bd1936w2/+NtvAhJC8hqKFI15GbXZKTWZabWytHpZWkNOeoMiuS47ujzRXxkWVZaQUp+VWp+d1pCdWi9Lqc/xjtS6nAy1KqlWFpgX458XE1aWklSnSm3MT6hRhBcl+crCT6X6+2YEv3jkte/98t6d+3buv/umx5/9Q3BGuKw2N7NOlVydk1idk1QrT1Er0xtlsuq08otJuRnnYs6/Gx/8SU7auZKKJPml9NTq7KQaeVKtIqlGnlQjT2tUJtdlR5bGB6jCQwpjUuqzMzTyDLUirUGeWpeTUidLrctJrslOrcvJbsoLzYt5+cSbt/7s2zv27bjx7n0vvv9SZFZMQVOJXF2YXCULKYw7kRl4MOHUoaTT/kVRF+oyUpqUKQ2ylPrs1Lqs9LrstLrslPqstIbs5Nqs2IrU4NzosMK4xJqspJqslJrstJqc9Fp5Wq08uUaWVpUhr04rqU7Ok/tnhH2SdOKViwk+DSUJ+VVZ6bWyxLqc5Lqc5PqcpHpZQn1OikaVUJ/jp4x86pNnv/XTO3dcv+Oe++955ZPXkkoz5JqCzHplap08pTYn4VJmcF5MREliUq0svUEZX5kRlBtzItXPJyMgKC86rjI9tU6RWpcTVZYQlBcZlBeZVJOR3piTUpeVWpeTWidLrs1MqZWl1MlS6rLS1fLYS6l+itDgvMjYiqTMhpyMuuy0qoyUS+nJ1VmptbLsOlluXXbhxZR8RVhK4Kep5z6okoWUlSXIq1PTazNS6jJT6jJSa9PTqjMyarNljaoLpUn+8vDQwriE6qwMTW5ynSqxWpVcU6BoqQ7ITvn7u2/dcNd3duz5xs3f+vGDv/r748+9/uTHn7wfEeRXKEvSVCapSxIb8hLqFfE1WXHVGRcupZ3LCQ5SRWQ25GTWZ6fXZWTUpWfWZ2Y1ZGfV56TXyTIaFNlNedFlSf7KiABlTFxldnpjbnJNdnJNVkqNLLVallSbHducFd6f8Xbh0b9deOXdzM8DLkWmtOYkNMiSa+Xp1Yr0i/KKtuqhuRGLYHGCw8xtHWvaoNqkpwPf+lfAO37VCY2ukX4wJo6V/z3qvRfiPo3vzh2B5RKj5vNi3z/6HIiuTh0y6x1ANiW0DuIyOCLqZM9GfvpC3GeFsw0LsDEJa8dbkx5Jf+tP+YfklpYG++Cnqcf8VcGV2io9LJ7rT/tR4oFbwp74xqlf/bffUx8W+ZYttCzC1jw4AjSyXwS//mqxr3xOPQlrw7Dg257yq7BX3y8OKJtp3QJBAFHkSOTYQ7FA8GWpcO/Stm0kQriEOPd2mhPAW3S9pqMyIj34ZPiXx8M/PxZ+6Muwz05Gf+GXcComK6K2vXLePEUkDwfCgHBgl73eth+RnHN6eXFkjErSlXq+K/iPxxXO9/XG/8ypBOCt6NuWLaPbdgVeO0qvsC7DlCHGEZMQ3x6Ys20rLwmAEDY0PPbB+5/deevd+3de+8afn4g4+FF+aIA6O0vX1jk7OVfb0R+hKvkw9MJrZ4I+DIn2y8lVtHeVDWtLBgeKBjoap4ZG1+bnnKuaweZTAT7f+cFdO6/e8V/3/TAiLqJ7tGdkSX+pV13Z3zhk1uls0wbblN5mMNimDLZpvXXKYJ2etE3rbZNtuvaKzsqS1rKu6Z6p9Zlxsz4+N/EPzz6x4/odN91x04tvvVjf1jBnXZiyzjUMNDUMtzQbempHW0u6qvOayyv7Guq0La367mmTbsnQOVEjr4g+Wa+I0o1pZowjUzbDuMWgtUzqN2b1a4bipuK3v3j7lu/csuPqHffe/0Mf/zPd2p7VLeOUddpgMegtBoN1Wm+d1NsmDbYZ7cpo80RrSXt5i6F9zDKht03qbQa9zaC3Tett03rrtN46NWWfH17Rl/fUlXbXqie6xyxz+vXlUevswMpEx3R/ZXddtCzuyVf/ccOd+3bdsPOhXz94NvRsm7ZzxrYwbVvQWWYmLDMT1tnxtRmddXLaOGZZGhptKS5J9i9LD+6uzzUtDi+YdAbL1IR1dtw6O26dnbDOGtbmtMaJZl3bxd6quuHGEcuEYW3SsDalt00brNN669SEdXLCOmlYm5m0z6SXZj752lO7br76+luvf/Jffy0sy9fN61a2jLP2xQnrVN+Stna0RaYuiC1Ny6hXlPXXtM32DZvG9GuTk2vTk7ZJvc2gs+kNtqkJi2FgYbi6r75e2zS8Oj5mMeisUwbrjN4yM2GZHrdO6S2GeZveaB7RdpZUZQYqz300XpG5MdWzbNIbrNNj1qkJ69S4dXLUahixTk67V3oWR8NzYh/52y937Ltqz017Xn375bLq0inTzPzmssE2O2mbHTMauqYHyjurG0aah1fHDbZZnWW6f15bM6AubqsobCm71F3XMtbRM9PfMKK51F9bO9yoXR2ZtE/prZN625TeOqmz6vXWKb11Sm81TNqne+b6yzovVvXWdE52GWyGSZtBb5nQWSYmLIYJ69SkbXJ5bWp5UTvWU12ZGnzxwrn5toum2b5F64TBqtNZdTqrTm/V6y26Sathxj7XNtFZ3FpR3d/QOzc0aZ+bME8bbPM682zLaI9PeMCPfvHzHdfsueM7//XyK5+c9Ys7GRT3js/5D/yCTySmxZVfKu0b7FycH98wT6yvjljnupe0BW3lZd2VI6YRg3Vi0qabtOmnrIYp69SUbcZgnTGszRrWZlsN3RU9dWWdtV2zw3r7/Lhlctyqn7Aa9NbpCev08Lqhwzka1Jz4ZsbBoKqoan2jbnNWa5scs07rrXOT5tlF+7LVs7bJnRZpvXd9LKgx5YXkQ0/HfODfkHTJ2KkD8ySsZ41XHYj5+J+R74d3yIZgRbZQ/Z7q5B9OP5vQKBu3zzoAOSRxC5AJHFE1WQdC3j8Q8V7JbJ0RNqfAeqQ9/sG01x7P/zTRVJNvan71wqcRFfEdq30GWD3VmfKjCwfuif3nzxJf/nPKB88lH0zrLzZw4yI4AtXZD/u/+HzuiZyFhmlY74OZUy1xjwa/+E6hb8l08waIbhAFCXk4cVMkEEy84oteZw5v3y4HyoFwjhmVQNoU1wdmuqNlof4JZ4vqc9tHmy62FZ+JPR4m808qiolTRYWnBWUVpozO9DuQHYBzoJyzy8upJEkS4xKhDFNCKGGc/Y+NML8S57uC/1Rc4Xxfb2zPqffFtts59/pqcna5Bvly2M87vnIp5RLiHDO27bEgASwsrWRmKR786WM37bn50Xt/ogwOaEqL0yRF9SmyNsbHAGDTQwYXjAXt/ZGqi2cSlacTlFH5dWlVHcqmvsqB0TGrzQmwKaGqprqX33jpxv3Xf/PWm995982egS43dZtdti7dQO/0sF1yICAMKAXsFdqgQDlQCTgHury2MKDr7R7ptLktGJB+UX868NSPHvjhtddf8/snHk9NT7auWQDARTyj0xP6palVp80sbMysLQ/P64Zmx/omtUMzo7b1Fcfi+EpzhSYxaLBc5jZPSpJDAowBE5AoSFaXOVmW8Ie//W733l37b9n3zHPPlFaUeT0wCCAKiAP5t6Jvtok3plYn27Xtc7Y5D3i8eih0Wy6EMaAUKAA4qNA7qe3UDepW51zAMIAIEgK+xd1DUyO+oecf/OVDu2/Yfc+933nz3dfzinNnlmcFjiQADkABCEgiMAxEAjfQddtYpyYnXq1InOlpBLIJgCSgBDgGCYNEABiAk7tmLbMDhv7xxXE3uLwnRi7rmGBAEnAMeMG6EBQdeP/D9+3as/PRxx6OjgpfWpqTgAEAA46BukG0ovWB2ZGK9prSlouNgy3ahfF5+8KasCZIbgqIAiaAGVAEeF1cH54emVjUb1GHAIgAo8AJMG83MQECgAEcJn1nuyqhxP+IqekibBkBRAYMAcWAESAEBAMXQRqaHf/89JE7fnj3jj1XPfabx9LSU8wWo1d+hQADAFFCq+vGTm3X6Pz4Bt6kwDiAAMjisk6ZZoanR/onBrVToxMLEz3jPZ2jnSNzIw62JQFjQAl467ow3VZ1IRJwi9vSNdY1aOhfWlsggBlgCiKF7T50CgiAAtmwTQ02yxI0SRHCWC94rACIbXcxIwKYAKKAJZDmLAvt2k7tzIjFZWUgUWAA4MTO4sriZ15+du9N+67ff/Mzz7wsl5VWVXWUVLYm51aEpeX5xuf4JarSSzT1/ZMGi8NKYAvAQt2t433d+v4taZOAh4FIAV1WpeEUOANOgC/YV/oMw11jA6sOGwG43NuLCDAM3AXEBM70vvyDOSdTmrJGLToCkguwAJSA5K3rRUAcII7Yp9O7Cp+O+uDXgS+9JDuSMJR/abW91a4dl1aKDI3vp/v8Leito5WRFzf7/DrSnk/+7B9Bb6p6K+bdJieIW8zjAGQDd2Zb0RsXDv3d75WEtsy2jb5qe/tr5ad/HPfcHwsPBc3kX5goPBD6XqJaNuGZnQLzSXX8T0KfeTTtrXfVocdbEp6OeP9kXljNVPsc2ON7i/4Q+c6fEz/w70yv2ejNW6l7t+j0T33/+XbhuZKZlnUQ3SB6OHIx7KZYpISwy9aMl4VavIYsjEuEUQBYsS8WN+X6Jfkk5V+Yt0xzINNmfXhWgKwmrX7oUmN/dVpBfERaoLwiXbc4TMDNAUvAL/fDSVySKJOw13eYedWwJUmSgEtwhfNdwX8srnC+rzf+fU4l6bL7+GUL9X/L8zL+f4AxjhgXGceUUq/NuVvwVFRWvvLKG3uvvel73/rusXc/WO1oXay72Bwf3pkSa+xuB1EgVHJIsIrYyMpmectoaGrph6fjX/si9KOzMZHZxU3DhmWHp2N45Ojp07ffecfOXbt+85tfK1Vym91Ggc1bF1sGOzpHe81Om8AFCoQA4kAkoEzC3j84kBXjwqC2t6u/w7ppWbWtJGUk/uLXj+6+Zte9937fz89Pr9djjLnE1zbsQ6PaMYPeaLcKnAgSWfNszhoX+8aHm7tb+3vbxzTV2oLMmgjfvvyMrdlRLqxzLojEAwCbrs2mdvUzz/3jhv17r75m1+9+/7uQsNCBgYGtjU3OKKEC5SKTEJOw98Q4kA2nXTc90dSumV6Y9BCnV7ePbJMJQoEQwADgFN3948Ptg70j04YNURAkhjjlAHbHRo267m9PP3njzTfuu+nGV155KTY2pra2ekg7tGo2iRgRiXv18ESJYI4k4gK3zTTY1pgeV58Wq2+qBfc6cJFLBElE5FSUGAZOgTuEramFyZ7BrhHdsBs7vSp6iItEQuxyc+LahjW3SPXHv/xx9zW7brv9m0e+PDw40CcIbkliCIsCFQUmiJJIgC2vrXZou6tbamtb65t7W5u7WwbHB5dMiw73hkg9Xl09D3FbN2yDo0OjhjG7c02gHixhLBHEscixyDHmosQFQJvLw+1t2QmlvsdWasvAvAjUQyQiciQyQWQCAUIBZlYWkrLTHnj4Z1ddu/Pu790dEhoyOjpKKaWcYI4RxxyYiIVV00pLZ/PQ+KDdsUYYZhLFFBHAAvXYNq26aX3PYI+mTV1eVVZZW9HV37G2ZaNAsIQE6hGoB/GviBqWgJntxtau5q6BzrnlWS91w5KIJVHggod5MPMAIOpaM432NSZfqIsKcQ90wqYZQCDcjSXB+2bEBcRFBmRmabq1t02r15rXTd5tAAdmmNK/+/47t97+zV1X73r88SdSkrJmplZ7e8aHRuemlzd6xhZkJeojfgnvHg46fDYuIedSy9Ds7Jpn2SFqBoY6tMObyClKAmKCiAWEBez1iWaYSpQCn11d6Bzsbe3uXLKaEHAPiILkEbhHZEiQiAPwKjgyugs+z/RJrM0YXhlFQFwguLkoMow5w8AEQHZwXxxWfxh3/KEv/v4b/xffzTvtUxFxriQyuCK+abWvdqEjsDLxH4HvvJR4+FxT8gspnz8Z+vbH6aeb5/vWweXkni3idnBxA8TaqXafgpAnz734UeoXfpVhp2rCfhn78vfDn/5HxckTvSmn6uOeD35f0V26DLZZsJyuuvCI/3MH5F+mL9dWbvW9k3j8tYBPQvLidHipZKH17Tzfx4JefDbtkxO1oUcuBf45+vUfn/zL+0Xny+da18EjSMhDkAuLImWYccK2FQq+8jb0ekJ7HdgAYMY4mVYaH6MKqeksJ5IHAKaW9VE5oQUtSp1F65E2VzbnqjvL/S74VLWVWF0rRBIBJG9G1xvKo5xhSrxJZCYxDuwK57uC/3Rc4Xxfb/zfnI9xyWuqeVm+YFvEgHF+eSvMGWdMoox7FUwxAAhIGB4dPnLs6He/+/291+x79skDVcoCvLy43FTfGBHUERe52tYMbhdQigFcAA4irdjd/RPLeZWdgXGqz05HHTwdEZqokBVVHz8X+uhvnti9d98DDzx8/nzg5OQMokxkZMG03N7f2T3ca960ilTkQJlEuMQ4Z14XJQmYBGzVtDI8Otw70Kub1FXVVv3jX0/vv3n/rbd+8+DBz1pbWxEi3mvc2NzSjo7pJ6dsdjuihAIXGXYIbqPdNr0wOzk+MqGu7ZOlVvqf6shMtGh7+aYVOJYkIklscGjA5/SJu75zx57r9j7y2GN+gYE1dfUTE7rNTQcllBCRUsQYuZwv4hJITrdzem66ua15anbSLbq2ZYG95eMSoRJhEgEAt+AZGBnu6u8bn5raEgQsAeZcILi1s/3w0S9v+/a3bv7mN5986qmCgsL29o5GtbqhUd3T2zc9M2ux2FxuD+EcS5RKGIgHXOum/s7G1IT65Hi9uh6cG8AQlwiWCOIUMYo5YwAu0T23ONs32Dc6MeoW3d5zJowQSrjEAMDldja3Nr/+1uu3feu2/fv3vfrqK5eqLjldTkIJZQQTERFRpCLimINkWrMMjA53DfSOTU7MrS4MjWl7B/sGtYNjE2MzczNmq1nAAmZkY3NLOzIyrpvYcGwgiti2s9m2DxajCJgIyLEy2NWWlVRy9vhKTQWYlwEJlBFEESIiA0olattYz85VPvmvf1x73Z5v33XHO++/1z8w4Pa4JQDKKaYEMyKBhAk2W82dPR2jEyMbW+uEEcYZpphyQiWCGdpyOUxWs2HaoG5Wl1WWV9ZcGpkYXTEb7VvrAhYuCxozKlEqUQCwrFnau9r7BvoWlxcox0wihGMKGHEkMhFTASTE3Ou2iSF1clxteLCrrxPWzSCJlIuEI8Ix4VgkgkgEBmxmcbalq3VwbMhsN3PgHKRxvS4iMvoH9/7o6quv/fGP70+IT9GNT1nNGx3tPQND47ZNj92FplfW1F3jqYoq3zDZMb/UwNiClDx1QV2/srKtZdDglrxxX44oQ4gghDEhmGDKKQNpbmWps7+vtbNz0WRCwAWORI4QR5hj8TLny+wuOpx5JrE2a3h5nAATJCRShDBGiBDORAkbBXtpT+3h5HMvRx96M+3YofyAQ9lnDyadPJUZUD3R1Gsdq5pq9cmLeCvx2NupJ1+O/fxwToCsq3Rya9EN2MOxhyE3RxsgaB3TitHyIwV+B+U+R0v8fNQRf8p872fxLz1TetKnLTG8OcMvN7JlunsD3CZYT2lSvZt47HRFTKNlaIKYUhrzT8b7B6ZHDFj17Y6JpImy94rOva468knZ6RONYQfSPnzk3NMf5flWTrc5gQiciIRsmxkShonX9I0JTBKphJnkVdBjTKKMAsCscSq9PCEmN7SuuxKAAsDMqiEuN0rRkDW01EtB5ICnVsYzShJV1ZldE83rotXmMFvXzRIwAIlJ3hTI9ucwjiWgAN5d9ZV6viv4T8UVzvf1xuWC4v/hfPQrzvc/qlXUazZK6WXOx7x5321eKAFfXl1KSUv+5a8e2737mvt+/NPooEiTYRa2NheaGhtCAztiIlZbmsDpACxiRt1cYgASgEhhyexs6hpLkpX5BCQcPB7y9sc+D/3izzfcdPd1+7795lufVtc0i1iSANwYr1gsXf29PUP9ZrsNESQBZ5xyzjmXKOdedsWBmyzm0bGxzq6u0vLyY8eP33rb7dffcMMTT/zp4sVKu30dACiTKJUcDtfY2ITBMG2z2RHG23lrSRIZc3jc6xbzymDvWIGiKuCsOj5yUlO3MTPJHJtE9KwsL6WmJj/2i0euvnrX9+6999ip0zUN6pFx3ciYbn19i1JGCKbEazPLmcS9u3q3R5hbWGhta5ucnnJ5nJLEvefvNfyknDJOAcDt8QyPjPT0D+gmp5weQQIQKZuamwsOC73/pz/dsfPqBx9+NCo2fnF5dWl5taW1vaFR09La3j8wNDo6sTC/tL6+5RTc2Css7d4yD/Zq0pIbkhL0DfWwtQFU5Bxf9rVjiDEO4EHi0vLi4PDQ2MSE2+OhnDNJIowxxrgkEcb6BwbOnT//3e9//9pr9zz44EPZ2dnLKysAgChGBGGKEBERRZgTCcBktQxqR4ZGRlYtJpEik9UyOTOjHRnt6evr7e8bHRszmhBI6okAACAASURBVE0bG1tWy9rw0KheN+lwughjnEvbhQOMUca2/XaRe2Wwty0zpejM8eXqSjCtAhIp3ZYKAgCH26FpbXnt7Tdv+uYtO3fv+ttTf1fm5zndLgCgEiPMm1NjHABRYrFZu3u7x3VjG1sb3gIFhDEmyHv3AgCXJIfLOTwyUlNXX3bxYntX1/Do6ITBsGoyOZxOQinj3Cu5BgDWtbXO7u6BwaGllWXv3BGGiUSQRBDHlznfxppuRJ0cXxsW7OztArsFJEQ5InzbZ07EoohFDnx2ca6ls21AO2jbWKPAF1dWEpJSfv2bP+zctffuu3/w+aEjOt0UEonZaNWoNT29vetbDgYSB3AgGJ8xXWzoj82oPBeReyJI4ROqOhORKy9vnzE5N0W+LatJOSaUEIYwIYwxgLnl5c6+/ub2zkWjCUlcYFhkSOQYc+LlfEZwZHYXf555LrEmW7s8QYEjjjHBBBEkEsIYkqjZvd5m6M9uKkptLUjuyE9qU12oSY+pSMmolXfO9s+4V6Y8K+XjmqjarDOFMaGVqfkD1VrblJVuCUARY5hTEcgGeCbc82UzjcGNiWerIwObEyKGZQdyD/8i7rUXC32i+pQVk43Vww3T9jk3iBvgatF35WgKyoZqdRuLVu4eWNKVaC7l15SMWqZ7twz58+pzTYlHakNPNUeGD6W/pTzyW99nv8gPapjpFoCLjGJCvWZrmDCEmUiZh3EXk9xMQl+tIEyilALAyvpiaUteVE5QYZ3KjR0AsGidzapITSqJreuvEsANAOtu68W24vSyhLKWfKN7adDQ1znY5kFOCS7vihmiVCBU4NwrSM9BusL5ruA/GFc439ceX02oJAH/SkhUogTo5eJm7jWOJIT/n5xvm/C5PM6mFs1zzx3Yt+/GfTfu+/ijz7qbOwFRcLkWmhqbo8K6LkQaWzTg3ALRQwh2Eyoi5o0tUAk2XVg3ba6o6fLxvfCr3z9z3Q137dh50/fufdg/MGFgeEakwAAEws12Z/eAtmdQa17bQIRKAIwxzre35oxzr6n5mt0+Pq67dKn66NHjDz748x07dj7wwM+CgkKWl1e9FFVEhFDudLrHx3U6ncFstmJMGZMwpiIiAqaIMolRalq2tNRrYkJrokO7ClW61mbTlMG0MFdaVPzySy9df92e62+47tkXXqhqaBibnB7TT/cMDNvsG4xLhHj1bjCllDLOOEgSeDzi/PxSW1vH5NSU0+XkXtcTRry+t5QzxhgAuN2esXFdX//ghH7SKYgAsOlyFxQW//WvT+7ctXv/Lbd9+Omh3oFhERGzZa27Z0A7MjGhnx4bN7S3d3Z2dI2NTSytrGxtbXDRBYLDOjLQmp2uSYo31NfAlh2IyBgWCBYpQ0zCXJIABCQur64Ma0cmJvQul8eb5yKUAwCjbGXFGBkV8/Ajv9i58+rbb//2O++8Nzw8IogiA+4hokhFwjAiIqbYmw4zWSwDg8N9/YPLq0YJgIOECNnYdMzMLvQPDLa2tfX29Y+N6gy66d6uQf3EtNuFvMGVbR5EGKVUohgYBtGzMtjXmpFadOr4clUlmIyAREYpoYQxAgCTM5MnTp/63g++v2PHju//8F6/4MBxvV5AhEkSIvirIioJABFsspg7ujpHx8c2tja9hQoYeyeIEka9Xz5jbG5+obunr6m5dXBI29s3oNY0t3d06fST6xtb3gix97diW1vv6u7tHxhaXF7x/jpEgi7TJkyZCICpa906NtyQGFcTGuzs6YJ1G0heh1/6VcoPU8KBzy3MtXd2DGmHNx0Op8ujUOb+6c9P7ty1Z+91+998872O9h5REAkhSwsLzRr1QH/v5uY6JphwSaCSwCUHhmUbaepdTMxpOng6/YX3/D89GS8vaR3QmS1bTGBAAZgElAHGnDDgAPNLyx29fU1t7YurRixJIscCQyJFmBLEiQuwCdyZncWH0s8kVGcNL09Q4JhhQgjFjBJOOccSc3FkI44l0TaHTVN4ZRIvzaDVOXF1UTRaqX1dcq6Be4nZdZ7loc0ZvXt5mazZJbeDIw8lImWIcwRsCzwdS4PJLfLj+QERranZUxVZc5eel335i+CXPiwJuLjUtiiZl1zLa2jdxQW3JNhE+7JzddVjXqcOF4ib1G11bZgcaxay1TTfH62RHS0L929NTpksSjUUvCc/9vvTBwIrE7pXRhFwzCnxSlBd3ssizgXO3Zy5JS5y7q258xa3SMC30PrwXG9kRlBCTsyCeZYCsjlNVV0VYVmBmWUpG3gNAKwOY2lTfnLRhZLmXKuwWqkpS1UmTy8bPMQlAeMSpkTAyM2oIHEMEgXg3nX2f2XpvsL5ruB/H1c439cc3nbd7cmVOOeMbwvy0e20KWOcUcYopduNHMx7kDJOADgA6A260LDQe+6+e8811zz6yKNKZZ5pxQgSwP/H3nmH2VEdiX5AEQUEIgeDjTHgBNhm18YYY4xZm3UAzGKbdbYxwQIswCAQSEIgIZRzFhLKWaPR5HhzznnSzTnn290n1fuj74xGwji85X3r3Tf19SfN3Olw7uk+1b9TdaqqWvZLuvtWL1etWRGRdEMpD1wVCXxFQByHeA4JPAEAAbFQJNPUKvnjC/Nv+sxXLpw0+5LLbvrmA48999I7m3ee6JCYh8OFTBniWaI1D2lMA9FUqSZQyoCQEXczZuKCQ0JIuVSxmG0rV675+tfvueiiaZdddtlTTz0tlUhrNQ4AeIR4JCCMisWC3W53udzxWBIhQikIAuYFzCHMYwxAaTqWVvdKNq2U7tjg6WkNWnT9Bk3ziWNP/vY3n7zxhgsvuODur9+9btPGUCIxFIrobU6lzpjI5AhjGCNCkBjMPAJ9UK1WfT6/TCbr7+8vlUqUUsYoISOLyEmd+arVqs3uUGu1DqeTExAnYIPJ8vQzf7zm2usvnDDpO999aM/+g5lCETMIReNqndHVPxhLpHK54vCw12K2aLU6tU5jd1rjIS/JxFIWreKD7ZKt6wc6miGXBlQjRKgRxBMqUMYTxgA4ng9HohaLzel0Vyo1cUkTxgwAisVyU1PzD3/48PTpM2fOnPXtb39nzZp1w8NeTuAwwzzmBSLUjSZYwAQBQDweNxiMOp0+HA6PPFyAMC1XavFEYmBgwGyxqlU6aa+ivaVbpzGnEjmew4wCo0AwRQhjLDDMAxGgVo5ZTaoPdh1/Y174zGmIhICvEYwoJQAkGPbt2r3jrq/+69Tp06+85upf/vrXh48e8Qf8NY7DhIjAhzBCWGBAeYGPxqIymdRsMWWzGUowYxRjgWCEMRptPKXUHwgYjCatVheJxKLRhMPhUmu0SpXKaDQND3nTqSzPCwCQy+U1Gq1OZ/AHgpRSQgmPBZ4KPBUEKiBcA8bjcjbhMHdsWNeydElJrYFMijEk0DrzIUIEJK6LIF7fkEqlHBwaTiTSep35iZ/9YtasyxsaJt1//4N79uwrFssAgAQhEgpJ+/qMel0ulxZQjVAsEDEiByoUYgXBMpg81W1/8729f3hx5QuvbXh71aG9x6Uqiy+WQQIDEDOrMyAAvlBQpdVK5LJgNIIY5Uid+RBCAkUVEBJQ2aU8Nmfb62ubthsDdgRUoALCSCwhRigjlAmMcICqwJegWoByHsolqJWgVoJqGWpFWs2RSgFqeahmoVIErgJ8VfTqYlTFmCdEAFKEmiFi39K198m1c5/e+sqf9i96/uBbP1zxh8c3PL9Be8hSGCpCrchKJVIp4VoZVaukyrFalVZrjKtRvor5GkE1hovAyb2m95q2/2rdi7/Z9vILR996eu+8n6x6+lernz9sahkqhTnAiIjr9zDCBGGCCBEo4SipUcwxhmi95DMjjFJKASPgUtXY3lO7tu7baHGbylyRZ9X+uGvD/tUL1752tPOAzNrTJDu+YO2rGw6tkjt6yyQvM/Rt2bdxX+Nud8AOgCkgjHiB4xASKBEDYOqRux+L8h5nvnH5+GWc+f6XyznMNyZGQ8w6UI/XIHR0aYqA6jCDBTGzS6GQO3Bg//e//4Mpk6bc9Mmb5r4w1+FwChwHGEG15Jf1SNauUK5ZHunrglIO+CpCQg3VnYKCgBgDnhOGhnwbN+/43r8/esml11921U33/9tj899a9+Y7m95csnXpmn1HmtRSnU9rjXXJPUqDL5oWaggIACIMY4br7ud6loRCvtjV0f3EEz+fPfuyyZMnP/jgg/v37U8nU4QQyqiABUQETIRiMW+3W10uVzxeZz6ECMKUx5jDAjBMMrG0TirZtkZ3aFfSqsl7XYqO5tde/NNtt9w8edLEa666+vnnn5co5FWMh8JRtcmq1BnjmRxmjBAkBjuL3UQJAcpqlarP65VKpR6Pp1QqiR1OzhUAqNVqVrtVrdU4nM5KlfN4Btat3/jF2++8aNqMz9xy27srVtpcbgKAmOie0zn6+zP5IgBUq7VYNOp0OZU6tUqndFr16QGHT94leX9j35Y1gx1nIJcCVKMUcYzwYtA1oZRBjRMi0bjFYnM4XCLzMQaMAcbUbLbOnfvSjTd+6qKLpt9//wMLFixqaWnzer3lapmys8s9CcOYCAQLACwRj5mMRoNeHw6FRRjCI2HhhNBSqRQORew2p0yibDrV2t0pcTr6o5FksVgVEB5x7SImVgOulRMOi/bAnpMLXg83N0I4ANUKoxgRIZNLHj524D9++tj0WRdf/YnrH37sx9u3bZNKJMPDg+VqBYl5hihBWECIB0aQwMVjEZmsz2w2ZDIpShAAHROQLhCCABjGOBAIGI1Gg8FQKlUogXy+4PV6TSajQqEw6AxupyccilYqlXg8plar9XpDIBCilBFKBYJE5uMJj3ANmIAruYTL0rFxfcvSpXXmq0PhSPOQgBAHgINBr06nGRocVqt0K5avufGGT194weRbb/nc8uUr3W63OEwFXkjE4jKJ1KDX57JphGqUCYjwAhY4gjnGMAAHEMmTYy2apWsOvrZ419z5W15/Z/eG91ubex32gWQiW67wBAMQgEAkojHoJTJZMBIRGKmJNncijDJfEiq7VSee2/b6qsYter8VAeWZgKg4PRGNYTByfzGigkB5nvECIAEEjvEcQ2XCF1G1xngBEAKCACOGBIp4ijmCa5jwGAsMV4D3FsJnzN2L9q94ceuC5zbPf27bG3PfX7yq431ZzBJFOQ5wDbgq4yuELws1nvAEkLggUiCoJvA8xjyQKiBHyntQ3Txvz7Lndrz5wu4FT2999aU9izd2fGBOejK0yAMaGZD1DVEsUMJTzFOMGMOUEUxHmY9QxAAj4DQ2VZe83TPkKleLALRMih3KljXvv7ds++J1B5av+mDJaytePNp9wJcZQsAPhweOth56Y8W8NmVTmeUJCJQQxJ+Tnw/GuFb+izLOfOPy8cs48/3vF1bf2EcLUEYRQbwgcHx9EzgAVioVJRLJr371qyuvvPKSS2b//Oe/bGvrKJcrwCjUqlApBeV9svWrVKvfi/S2QykDfA1jxBOMRKMOQgBQrZS0WvUvf/nrK6685sIJF937re+t3bTHNZTQWnwHTvYteG/HC/PX/nnhlmXrj23d29Uh64+kKUeAAHAIOF58WREBEfHBHBwcWrVqzac/dfPECZM+97nPr123dqB/ABgQhDESEOYxRZThUqlgd9pcbnc8kRIQpQwwxpRS0UoEFJNsIm1U9mxfqzv2QcZlyAw59m/f9M27vzp18uRLZ13y/Yf+fcf2nXanO5kv9gdCWotdbTDHMzlMqch8lGBCyCjzcdWa3+eXSCRut7tYLIqDSBxNo2ANADWuZrXb9Eaj0+WJRON7Ptj3nQe/O2nS5Ouu+8RTTz+rM5krPC+mZfGFwnK1xmSzR1NpAgAAlOBarRJLx/uHPBaDyqHoVR/ff2bdss517/W3N0I+DrhGGREABAY8oRwmiNBqjY/Fk2aLzWZ3FotlhMSTwcDA0OrVaz/3uS9Mu2j6HXd+edv2nb19UqPRMjA4XCgWAWAkBgWLYT+MYgCWTCSsZovJYIyEwqI9WIz0QZhiIpIOrZZq4UCsr1ve1Nja2dGrUurc7sFEMl3lOMooMAKYA8yBUIs7rOr9u0+++Vq4+TSEA1AqArB8KdfT1/mzX/zkkisvmTT9osd+9tMP9u9TKZR6rc5hd5QqZYESRAkhBGNEiABAMeKTiZhSKbdYTJlMihAEQMVM45RiceoCQAlBwWDQYDCo1ep8rgAAjDJKaalUCgQCNqtdrdQoZEqnw2mz22QymclgioSilAJlTCCIIzyHOQFxBHMAGHOFZL+ta8vG1mXLSmoNpJOM8gLmBYIQwYhgQeAFgWOAEomIxWRUylVL3ln2ta9+44ILJn/yk5+eO/clq9XG8xxjBAAQQqlEUiaRGnS6fC5DMMcYIpSnTMBMEBhCwDgG6RJW6Ae6FW69PdHYaV+zrfnlBVuef23tO6v3NrZp3MPJIscQQDiZ0plsXb1ybyDME1IjPM8ERBFCiKdCGfgMVPdpGufufHPVqc06nxUB4xhCBBFCRQc3YyCa++pRqJQCI4wRyggRM+8wKoiZT8TKs+LelFJgmIlTDsJTzAEuAR/l07a0R+LVtbvknR6lMmx1lQIxWigBxwNCgAUgPKM8JYQSxrA4viilhFFECU9JDVAOakEhY0x6en26tgFF+6BCGbH2l0IZUq4BEkCcFFIKRNzEYwVKBEoQo4hSEcxEdwcmCFEBgVAjlRquIMIRJlDAGFAR5V1B6+G2vWv3Lt98eG2HptmbGahBGYFQFop6h3rhytf3Ne0ejvdjygMAxlTUA2NW0Ywz37j8s8o48/3/LGeZjzGCMRIEJAg8xwuCIHon+/s9CxcuvPXWWydPnnz33V/fsnVrNBYj4jugWoFKKayQqjasUa1aGu5ugXwKuArBgkAwJgwTSigBgEDQu33HltvvuH3ipMk3fPJTCxYt0ZsdNQy5Ku4PJLtV9p0H2xat2P38vDXPvLT67ZWHW7pdQ4FiqQYCAcwAUxAwwwwoQKXKHzly4kc//PHkiRd94vobn3nqWYPeWK1UAYAgjAQBIUFM1FAqF5xuh8vjjsaSvIAJoeKfEOYFxAEVaDaRNqm7tq3VHv8galFKTx/+429+fsnMGRdecOHdX/v6+rXr+3olZqtdZ7ZJNLoehVqlN6fyJQpAKWEUE1KvTYIxJhhztVowEJTJZB6PR2Q+MUf/WcMqJgDAcZzT7bbYHQazrbWt6ze/ffLyK66ZcfGlj/z48eOnTqdyeQLAE4YBApGoQqM1WK3hRAKPQDthpIb4fDGXjARibpu55eTpNUsa311gPLiLG7ThfApjAQMgANHOJxBW4VAinbM5PXanJ5stEsoog0QytXXr9vvvf2DChEk33vip51+Y6/T0Dwx6jUaL0+XJ5vMAQBkdyWgm1puiAJBMJMwms0GvD4dCIshiQgipm1YIZowAFlguUzLqrHKpWq8z63Vmrcao1eldHncsHqlVSyDUgCJAXMJp0+zdc+L1eeFTJyEYAI5jwGwO28uvvHjjTZ+4cMqEO7961+YdOzwDgxaTRa/WOaz2UrkiEMITjBDCCBGCARhCQiIRV6mUVqslnU4RggFAtGUzRhmjlBIARggOBoNGo1Gr1eayOXEWBACEkEqlks1k/T6/xWzR6/V9fX2NjY19fZLBwWFBwAyAMMZTxCGeFziCeQCCa8Wkx965ZWPLu+8WVGpIJRnhBcwLWBAwRpjwCAmIZ0ByuYxarVq6dOk37vnm9OkXz559xa9/89ve3t5isQgAGCMAJghCIh6XSiR6vT6Xy2LMM4YI4SkVCBUwRQQYYpAt16Qqk0xjj2ZRMFUxukInWg0rNh6b99bW19/atnrj8VOtOtdwyuVN6m3DEpUlEEvzDDiCOSqIK/Y4wpeBy0LtgOb0izsWrj65Re+1YQCeITQSMkWp2G2MUZH+YAQD69PH0SLdbHRCOcanyQAwowLBvFiJFkgNUIFVknw+Vs3Ga7kMLheBrwEWACGGMCMEGAEgIxeD+uWZuGYUMyoA5YHWAOdpLSHkI7V0jMtkcKkMAgcYASUwRpeBOLdgiFHEKGIMMYYoQ4TVJycjUeQExLEFAJQBoYDFTDplVPTGBu1DFpfPEc9Hq6RMAGEgCHAiH5frJbZBU7qUQEwgjCKxQiWlDMaZb1z+6WWc+f5/lrGmPjJCMbwgiHFtqVTq+PHj999///Tp06+++upXXnlFZ9CLCh4IAa4GtUpUpdBtXq9ZtTTS1QyFFPBVShAiBBNGADCj5Vq5tb35F7/6z1mzLr7sstk/feKnPb195UoVABgAAigI4PYlTndp311/4HfPvfu7OcuXrDx64ozJZI+FY+ViBfMYEAUAqPCCxeZ6bs6L11/3qalTZj7y8GPHj54oFcoAIqHUTW+UYAa0Uiu7+10ujycSTfCCaOHjCeEwqWFSA8rTfDJj1XXv3Cjdv0PXcmzpq8//yxdua2ho+NRNN7/yyms2iz3gD7r7B2Vq3Zmu3tPt3b0ydSiW4gSCkGiEqNv5xH85jguFQnK5XFzPJw4lhJA4oBhjYigfLwhDwz69yXqyqeWVV+d/7vN3TJo87V+/fu+6TVtDsSRiQAA4zChAOJ5Q640Gmy2cSIqvQwKUAogB0YB5UkgHdPKu7Wsb33lDtXVtWtWbHe7PZTMlXuAwESjDAIhBFZF0vmR3D9hc/dlciQHk8oXWto4fP/b4zJmzpky56MePPd7YdKaGcDASU2kMDmed+Zj40gdGgVFWf52lkimLxaLT68XYXhFn65loCSOIMgIEQSlfc1g8NosrGIgG/GG7zSWTKxQqhdVmCod85WyK1crAV9Muh37/vlOvzgsfOwGBIGAcT8R3f7Dnzi/fOXHKxOs/+Yk/v/6a2eGocLzFZNUpdR6Hp1rlEWXC6LpTSgEAYZxMJlUqldVqzWQyokl1VLOJ7RT/DYfDZrNZp9PlcrkPqzue5xOJxMDAgFwuP3r0aNOZZoPBlE5nK1WOQ5gnRMAYYST6jglXTvU7OzdvbFm6tKBUQSoJFGExhoOIgTKknvs3Ej548OC3H/j2tGnTpkyZ+u///v3Dhw+Xy+XRcQcACKF4PC6VSg0GQz6fJwQBo+JjJm4AQBjNlYo9UplEqc1VEAEQAKI5LNcPvn+wc8GS3S+8suHNJR/sP6E63Wlp6bW0Sy3eaJ4H4AF4hnmCEMY8RVUQ8sAf1DS9uH3hmpNb9V47AuAB4/pKNzqy7gPEe3teZ9ZVxwgrnadPoD45oYiI5XsIZgQDwUDICCwSAAyMiIHttB6Iw+rhD2cDzkYJUgQ4AlQcAlQMjgUQxwUGSuGcRo6eDTOKWH0g1DfxvlDRLkdHzZhioH09WgwIg/O+LBM7gwLDQHjCCZTDTECABYrEnEGY1ZsxOpf4r8s4843Lxy/jzPe/XsZ6HMbe5XN8uwAAIEY7iqSCMZZIpHPmzLnssstmzZr179//fkdXZ65uAQJGGWAMPJfQqU3bNulWL4v2tEE5C1hgjCJGeUIpQA1hg8n48isvX3/DtZMmT7jvvnv379+bTidBVNYMBPGFBJCrEcdwbvv+rpcXbP/jy+teeXPrqvXHjjWqDLZgLF3jMACAP5Jcu37L7XfeNXHi1C9+8c4NGzZFwlGxzNHoMzv6XTjEewY8TpcnFI6LYaoMEIgbEwAQK2ZyDrNk787j61ZsXjz/3+6+6/KZ0y+7dPbTT8/p7pYgHgMAJ6BwIi3TGU40tx0/1aw32kLhWC6fE3gOxqzdYYzxPB8MBqVS6cDAQKVSGe3P8+4FxiQUjrd2dM+bv+CLt395ytQZ115/4/yFi41W+9liGwwYQCSR0hotZoc7lsqws2YVIGJYDaPAhEKg3376cO/aZZqt64JdzR6Nwmm3DwXCqXyhhpBIhwJlmULZbHdZHO5STUAEzGbrnOdeuO66T0yaNOWee+7dtnNXJJGgAMP+oFytcw8OFUvlsw/Pue3PZrIOh8NgMIgxHOcLBQCgGArZqklvs1lcuUwRI1qr8uFI1GKzqDUKnVbpsZvTIT/JZwr9LuuRw02vzIscPQH+IFQqbS3NP/35ExdNnzr7ytmP/+dP+xSKUq1W4wWT0abXmoYGfAKqg+85l6U0k8kolUqr1ZrNZkcV2ocHQjwet1qtOp2uUCj85X2AAUA4HG5vbz91qrGzs9titQ96fdFUuszxWEx7xAgAUKGaHe7v3ryx5e23SwoFpJLAMGOEjYS2YErFYGeZXPb000/PmjWroaHhjjvu2L17Tz0CZkxhVoxxKpWSy+Umk0mMARrzVLP6PWckX8zLlAqFVpurVDgAAaAGUKYsXkAWT27nAcn8JR+8unjXn9/avmjl3u0H2k3ueAkBDyAA8Ax4wnjGasAKgA5ozszdITKfDQEIgAlQds4iVNHGCyM6g56nLj6sQGDMe0QUNlL6B2OMMEIIifHUY1PA/xW9NFboSBvqN51RMcHA6Idnrwj1DdeNfOcwn4CJgBGm5LyLjelrRsc8GmP3GMFNwoBQoEQ0ZyJBPOG4nW9c/gfIOPP9r5fzNPJYPXuekiWECIIAABjjYDC4dOnSL3zhCw0NDbfddtvrr79us9vS6XQ6nYknUulkupxMkWgk1NOl3rBatvStYOMRCAxVk/FUKhlOJOPpbLZY8QXCa9dt/Po937hwwoTrr79uzpxnNRpVMhHLF7KJRDyZTiYy6Xgmm8zmY5niQDDb3GPcdbBr657299Ydnf/W9hdfXbNo6c49Bzt0Zq97MHb8dMcPHv3JzEsumzHr4p888ZPTZxpT6UQmm06lM4lEJpnKJlPpVDqVyqSzuVw0GtfrjRqN3m73xBOpTDadycSy2Vg6HU0nI4V0rBwJRA3axk1rFzz12x/de/dVM6fNmjb97q/es2Pnnv7+4WK+VMgXMrl8JJU2Opxt3b1HjjWeae7o7ZGoVap+jycei+Xz+Xw+n81mM5lMPB53uVxd/CWfDgAAIABJREFUXV0GgyEQDGay2Wwul8lmMplMekSKxWImm3U4PSvXrL/3/u9MmTJ9xsxLH3jwoYNHTwz6grlSNZHJJTK5ZLaQyhWc/YO9MqVCo3cNDicyuUQ2k8ykk5l0PJNNZTL5dIrPJhN2g+Hw7t4175p2bUnKul0KqUwi7eiVKrV6Z/9ANJnKFIqpXMEfjql0Rq3REs/kbU7PqrUbPvv52ydMnHLDjTfNm/eGVKFO5QqJTNZkc/RIFXqzxR8M5XL50ZaL3yGTyRQKBb/fr9frpVKpw+FIp9O5bDaTzabFHVOZTCqbz+YzqVzIG1FJNRqFzjsUSCWzmXQ+Eo33Dw6YrSaNStHb0arobndrlAOSXs3OnadeeDF28JigM5k6u579wx+uvf66CRMv+PZ3vrVpy+YBrz9XrERiKaXa0CdR6g3WWCKTyhYSmVw6k0ul06lUKpPJpFIpr9fb1dWlVCq9Xm8mk8nlcmLLs9mseINyuVw2mx0cHFSr1X19fcFgMJvNJpPJdCaTzmZSmfTo/oVCwev19vT0tLa2dnZ1KZSqrr6+HqncZLMHgqFMOl3IZSrFfCEeDRh1LatWNr4xP9rSUh7wlLPJdCaZSKXiiVQ8kS6WKsVS2TPQv/jttz/72c82NDRcf/31zzzzjEajETtTbHkqlRJb6/V6e7q7FQplIBBMpTKZbD6VzqXT2XQmk86ks7lMOpMMhHydvV3dsj5fJBjNpmL5bDSfiRXy0WzZG62oTMFjLYb1u1v+vHjH7+eufOqlVau2NLZKna5gJpzjEiWUKgixQiVQznm42CbJ/j9ueW3Vyc16nw0BICCilY+MGFBHaYqNWQr8V5TMh2nvLKyJzlQ06pEnZ42JlNZp7ly9dJ5qOucTyhiljNQPYx+awNZNg4wiRgRKBcrEJSJ4JOc8rhccJ2PPefa7fGiqM/LdWd0iOKZXMBGT3NTr7cK5KP9flHHmG5ePX8aZ73+9nHdDx6LeeZNsMe4NALLZbHNz8/e///1JkyZNnz79P/7jP/bv32+32/v7+202u9XmcNudQYejYLEMnDzeu2Jp+4J5/Xu21/TKiMPqdNiNNodrYNjqcJ9qbH74kccvnX3lpElTHnjgO+vWrbVazS6Xw+Gw2WwWh9PmcDmsDofF7jLbPXqrp71P29qj61W5jzdrVm48+syf3v3NUwtfnLdm47aTG7YcenrOq9feeMv0WZfecdeXFi1Z2CPtGhzut7vsVrvDYnVZ7W6bw2l32m0Ou9Plspht3V2SjvZemVRlszldLofLYXa5zA6H0W4zDrusYYfV2dO1/rVXfnT3v14zY9rkhobbbr71uTlzO7skAwNej6vf6XC6PB738LDBZu3s7Tt67OTxY40njjWeOn6yr7tXr9NbrVar1Wqz2ZxOp9Pp1Gq1zc3NPT09er3e5XG7Bzwuj9vhcDjsdofD4XQ6h4eHHA7n8RONP/v5r2Zfcc2FF06+88675r32Zo9U7vAM2N0DVqfH5up3eAbt7kG5WtfU2tHW2avQ6K1Oj83ltLocVpfD6nLZnc5+uy3msg32tvdtW9/x3mLT+1syyj63XNrd0Xn4xOnjp8909vbpTGaj1WGwODQGc7dE3itTqvWmtRu3fOehH1w4+aJLZl/5o4cfO3TkhMXuGvQFTXZ3j1R5pq2zs1eiN5rc7n6XyyV+L/EHl8s1ODhoMpl6e3tbWlpkMpnD4XC73S6P2+Fy2u12h93hcrj73QMeZ7/VYOtu6+lu79FpjHab2+0edHn63f39doddq1E3nz7ReORA76njqmNHetauO/7s855N28279r4154VbPnVTwwUX3HTTJ+e/Pk8ilbgHvQPekNnm7uyRnW7uaO+SmG0eu3vQ5vQ4nB67w2kf6Vu9Xn/q1Km2tjaDweB2uz0ej9hmt9sttt/j8Xg8Hp1O19HR0dTUZDKZ3G633W63Ox0Ol9PucjqcDvH7ejweo9HY2dnZ3t7e09MjlctOnj596NjxprZ2uVJpNhntZtOAwzZkMdm7Ok8tefvYn//sPngwrFIE3A6X22Gx2cwWu93h8fqCFqtt4+ZN37zvvokTJ86aNeuRRx7ZvXu33W73er1ut1tsm8Ph8Hg8LpfLaDQ2Nze3d3ToDWa70+10D9idHofT43C5nW6Xy+Nyuh0mi7GxufF0a5PearR47NYBh9njMDodZle/vT/gHk6Z3bFWmWPNrjNzXtv4k98u+v0LqxYsP7jrmLSxx9ynGzA4wqbBkC7olaQc77Zv+8PGl1ec3KT32fAY5hOXK4ww1tnXwV9/L5y1sYl5AM5VLKMoOXrmv/jr6JtoFAFHLz32nJRQigkj59PeyM6ji1/FGA6KKBNjOvBo3C4mBGGC8WibKRWv/hdd1qOOZgpAGBttCTAGhDAx62Q9Uec4843LP7mMM9/fL+zvkNE9/3ub+nfK2AaPam2EkNlsfumll2644YaJEyfee++9a9asUYuiUimVSqVKo1GqrHJZQCq1HNjXuXTxmddeMm1eE+1qccglapVSptYYzbYjR08+9fScq6+54cIJUz71qc/MffHlo0ePqdVqlVKukEuVCplSKVcoZDKZVKlSK1TaHqny8Mkzh060tPVq+1TObrnzRLNmxwetS5a//8zzb337wZ9e/8kvTphyyWdv//If/jhn7+FDvQqZSq+TqJR9cqVErpYqNXKVWqFSyBQypUolkynPNLU1nmppbemSy5QqhUKp6FMp++SKXrmiz6RT2lTy7kMHn33sx5+7+qqZDQ03XHXlL//zF0cOn5ArNFqtQS5VyGVyhUql0Gg6entONTUdPXq8t0emkmuk3ZLerp7WlpajR48eOXLk9OnTEolEo9HIZLLGxkYR+5RqlVKjVqiUcrlcoVCoVCqtVmswGM6caZ7z3NxP3/K5holTPnXTLX+c86dTjc1ytUah1UoUSplKK25KraGjR3Ls1JmTp1s7uqVytU6mUklVcqlKJlUpZHK5WtLnUkpNTSc6NqxsevsN5aZV/o4zDlmfUibv7JN19PS1d/e0dHQeOnZy78GjR0+ebunoPtnUsmLN+m9++8GpM2ZNmDLtgQcfWrlqnQiCcrVOotScbu04fPzkidNN3b0SjUarUqlVKpVSqVSNiF6vl8lkLS0tJ06caGtrUyqVarVao9WotRq5XC6XyZUKtVql0Si1SonqzMnm5sYWSa9cozKo1Xq5QqlQqVQalVqtVEh71H1dht4uxbEjbatWHX72hVN/emXZT3/55RtumnzBxKuvufaZp54+dvSI3mBQKLUqrUmq0DaeaT9yvOlkU5tErpGpdFKlRq5QK5QqpbLew729vYcPH25sbJRIJGq1WqPRjG252FS1Wt3d3X3y5MnDhw/39fWJ+8gUcplCrlApxX20Wq1Op+vr6zt16tSpU6c6OjtUGrVELu/sk3T29rW0tZ08ceLw/n2tp04q2lp1pxtPvPXW0RdftO5639XealbJVBqFVK6QKzQms10iUaxbv+Hr37hn6kVTp0yZ8t3vfnft2rUKhUKj0Wg0GrW63r3idZVKZW9v7/ETx0+dPt3bJ5Wr1AqNVqbSyFTiU61UqhVKtUIq7zt89ODhY4d75X0StVSqlcp1cqlGJlEppCqtQm1W6l1y40CLxLrnmGTp2uPzl+x77rVNTzyz6NfPvT1v8dZdBzqb+oxdTmdb2Pp26/YnN8177/gWrdcmAOMBEUYYY6PM9w/ptPPeI6PwNwYfz4q4BBaNJFcZu895O4/VTmcJUqzFOMJ85x4y0p4RUx9hIvCBWJ+DYEYxo5hghDDGjDFGGaFEzElEGa7X0mXnfKmxX1TMfVX/hQDFjKA6g0Ld/fyxvUPHmW9cPn4ZZ76/Kf8XHfLP2Ycf1qRj7744z6aUDgwMbNiw4Utf+tK0adM+8YlPPPfcc6dOnXK73QMDA36/PxwOB0KRkN8fHx4sDg4Eutp1m9dL3lk4cHB3xWpID/XHImFvKKw3Wt9Z8t4dd/7LhEnTr/vEp3/xy9/u2bNfq9EPDgz4vd6A3xfwe/3+Yb9v2OcbDoWC/kDA7env6pG0dUr0FvdQIBVOlAPRvDeUa+vWPPvC/Js+86WGhhlTZ1z1tXsfmvvK4j2HTquM7sFg0htNeCOxoWB40O8f8g97/UM+/2Aw6B8aHFYqtJJehUZpGBrwBnwBn3fI5x0c9g16A95YLOwyGvZv3Phvd911+cSJV06b9rOHHz6wZ2/AHw6H44FA2Dfs83l9/mDAFwpYHDaJTNbR3uVxDMRDiXAg7PcGnHanQqHo6Ohoa2vr6ekR3+IdHR0qlcrtdofC4WAo6PP7fD6f2GnJZNLhcGzbvv2rX71n6rSLL7/q2t8/9WxjU6s/FPWFIsOBwIDXN+QPips/HDXbnd0SWa9UabQ6hgMhb8DvDXi9Qa8v6Pf5vMGhgaxv0K+WKT/Y0bH8beOerUWLNjc8EAkGh4NhXzDs9Qec7v5eqbyptb25vfP0mbZ1G7Y89vgTl15x9YWTL/rqPd9cvW6j2eYIRGK+UGTQF/AGw2q9qa2rt0+hdLg84VAkEAgEAn6/3y/+FwgEIpGIx+MRyUmn03m93kAgEAwFg6FQfVe/P+gPBr3BQdegrFsq7ZHZrS6/LxwKxrz+gC8Q8Af9gYAvFBiOB33pgNdv1Kv27dv97POLHnr4+zd/bmbDhZfOmv3wI4+1NLf4ff5kKuP1h/2hmGfQ3ydVtXf0SOWq/kGfLxjxBcKBQDAQCAZGWulwOFpbW3t7ex0Oh9/vDwaDYpuDwaC4QygUCgaDNptNIpG0tbU5HA7xTz6/z+f3B4KBgN8fDATCoVA0EnW5XN3d3d3dPQaDMRgOB6NRfzjiDYZcnn6tRtvV1tbb1qZsb9OcOnl80VunXns9dPp01mZJBLxe//BwIOAPRf2h2IFDRx//yU9nzJw5YcKEO+64Y9WqVTqdLh6Pj/aV3+/3+Xw+ny8QCHiHvTabraWttbu3x+lyDQV83lBg2O/zBvzeQMAb8HuDfm/A5+53t3e0dXR1OD2u4cCwL+z3hf3ekM8b8Hn9Aa8v5A/Fg8mcdSDQrbQcO6M402063qp7b+ORuQs2/vHPq15duG3F1hN7e1TtUe8qeeNzu99bdnyHelhkPowZZX/J5Pb36xYYM3s8z5J3nuARGd1n7Gvowyc8Bx9H3MGjWeZFz+zYlxcDoKIDeOQIkflGy0vyCAtiskoYPeKjFObor+cuYWQAtM58BBM6xu44bucbl39eGWe+vyl/abb3tw/5f9SY/ws5b7p83qKZURE/KRaLhw8ffuSRR6ZOnXr55Zf/4Ac/2Lp1q1QqdblcgUAgm83WOI4XMBEE4KpQq+StJs+BPdrVy8ItpyARhloZGE3nC41NLT/5yc9nzJw9+4rrH370Z7ve3yfpUw70D2XTGcQJFBOMeCRwSOAw4hnFGAv5fN5osqg1hmFfuFDm6YijRWuy/eYPz15x9Q0TJ118x1fu++nPn39l/tpla/ad6TR6/LlUGZcJ1BhUCarhGo+qCHOU4kql6nINGPVWt2OwXOQIoogXOK7KI4EnuMpVlVLJ688/f+vVV18+adI9d9yxc/16/8AQAIhV2ghCGCFMCWIonkrY7Q61QpOIJKnAxBjCWpVLJpNDQ0MWi0WtVhsMBo1G093dbbPZ0um02J/iAqbRwl8qlerFF1+6dPaV06bPuv+B7x49eTqSSBOAGsJVAdUQHt0wQCSR0JstBos9EIlxmCCCxeplmBJCEBOqINSKQx7bycN9695zHdsLUS9USwxjDhNxhXmtxoeiMdfAoMFi2Xfg8FNPz7n5M5+9cNJFN376ljcWvW2yOTAAT2gNYQ5hxGDIH1LrjVaXO53NAQNCRjKx1MuJYADI5XL9/f06nW5oaIjjuLHvbDHum2KCeVTMFCx6k0lvjoTiXA1TCghTAWMe8QJfQ3wVMA8E8amE6cyZZb/89cO3fO7Tk6fPnDT1nq9/670Va73eQK3GI0xriGKAQrlmtjhUKo3d7qhUamKhCJErRi3TyWRSLpcbDIZ4PC4IAhuJRRjrNySEJJNJm82mUqlSqZSYSedsxAKuR5ECQCaT0Wq1Wq1+eNgvIEIAMABmwPEom8n5h4YHHHanWqVrajy6cNHp+W/menohGgahWhWqCFiFF5z9Q6+9seDmz9wycdLEm2/+9LPPPiuRSDKZDKVUjGMQHwzxZ0IIx3GxWEwilej02nQuxeEaooKAOIQFgSCOYIESDqNcPq/WaLR6XTafEzCqh8eK9wchnuMFhBAwfyymMVslKr0/lk2XqdkdOd6iXrn5xGsLd76yeOc7u0/uMZvfajvx7K41S4/tUg3ZBQAeKKZUDIsYS2B/J76cd8iYQJCzzPdXEPCjUO/DJxy9EGWUigVDxCSCY/zLY3SdGPVcNw4iTBChiDBEWA2LBakpAcJjrsQVitV8uVaoCWVEeLFG80h76jzIPiRnmY8QEfr+oU77mzLOfOPy8cs4832UnNczo3I+M435eSxd/be2/ayMVUAfVrt4jAAAz/M2m23OnDnXXnvt1KlTH3jggRUrVnR1del0Oq1WK5fLTWaT1+/LFIoCzwERAAs5h8V9cLf8vcX+puOQigDmKtWKxmB68qlnr73uxgkTpj743R9s3LzTbHGqlHq71ZVN57CAgFCCMMECwTzBAjBCCSoUCkajSaXSDnsDpUoNACiDoWHfuo2bvnDnl6ZdfOltn//y/IXLN20/tnzN/t89s2juvNUbdjb2qFzDsVIRA19/MTOECWNQrfJOV79Wa7Jb3ZUSxzBghDiOI4xxmLgH+pcteefLt906o6Hhjk9+ctHcFz16Pa3WgDJMGMaivwdTRgjDqWza5XJrVNp4NEEEykg9Pa34/s7n80NDQ0ajsbu7+8SJE3K53O/312o18SFBCIFY6dXrXbp06R133HnBhZM///k7Fyx8e8Ab4CnDAAJl520UIJpMao1mrdHiD0fFSF7KKKZiTlkCVAAiFHwDtsYj3avftR3aDeFh4MqUEl7M54YowhQzVhWE4UBw8Tvv3nnnv0yYOPWSy6589PGftXf3pfMFEHtsJBZYNPVZHM5UOvvhp0h8pIvF4sDAgFKp7O/v5zhudKowOgQAgBJWKpQterNJZ4qE4nwNAQOMKY8QwohSjFGNEh4oqqVTvYcP/+qb37xl2rSrJk7+yue/PP+1t840d+n1lqFBbzyRKnOIAlQ4zm53qpQqm8XK1zhgwOoRm3VzlAhzUqlUr9cnEgkRsj8slNJ0Om2z2RQKRSqVouc6E0cXggFAJpNRq9Uajc7nC4hDuR4BQIESRgQklMtpv9fS0XbwjTcO/ukl/4nGstvFFTI1VKMAwVB0xcrVd37pKxdOmHjTzZ/+/ZNPHjp0yGg0ptPpc4hhzPAU43al0j6dXpPNpxDhGGDR20iAYmAEAFNWKJaVKrVGqy+WKoQyBoAxrtMqQRgLhGIKNBgNqQ26bqkkEE0ggAqmqRJxewttXc5lG44/uWD1E8uWf2/BvIffevWtAzuUw44aUB4IIoSMySg5FsXgH/ftno9H5zLZeUedd4nzuugjZSTRynmlhkbOQcRCLGJaJULFMFvKEVojpEYwAkqBloTicGxIYZL2ajrlxj5bvzGSDtZIPfReTOAy6u0dfZDqbRtZJnieN/zj0v/jzDcuH7+cN7TGmW9UzvYMrZeqFROF1m34lIn1y8QcT+IOo6W1/3n68BwNea5JT+S/elZhQgAgEAhs2rTpK1/5yuTJk2+//faFCxeKEQlDQ0M+n89qtRoMBoPZZHW7vb7hXDwC5WLFZRs4uq9v6cKhU4chHQFAPu/Q2k2bPv/FOy6cMOXaa29c9Pa7Kq0xFI6rVDqzyZbL5AkiQIEgMZMvIhgxSjDGhULRYDApFKqhoeEaxwFAJpPdu/fAj3706IyLL/3MrZ+f8/zLMpXJ4vS3dOsWL98xb/GGN9/dtnTt/h0HOtqkDrc/mysDHpmhl2u8zdmv1BjMFmepWKWYYCSIWZsD4cjW7dsfevDBSydNuvSChh/fd9/Jne8XIhFgwOrxfIwRirG4Tgensmmny6VWaWKROBYwE+sOjNxrjHGpVIxGI2azqfH06baOdq1OOzAwEI1GC4WCmN06EAhs2bLlW9/61vTp0y+/4uonfv7rE41n0vkSYsATKtBR7KMCpYhRChBNpnQms9pg9IbCAmX19B+EEsoYpUCQyHz2xiNdK9+x7t8JwUGolighAqE8ImL2CABI54tNre3f/+GjM2ZeOvPi2d996Acr1q5TaLT9w75oMl2scmgEdbzBsEpvNNnsyXQG6jjCRnCoPhaKxeLg4KBCofB4PGeZj4yGXhIARiktFUpmvdGoNUQCUaGGgIFYtZdHCGEBIQ4YZoR36LXvzZt35zXXXDXhwrtu/ezC1xf19Cr7B/wmg8VoMFmsNvegN57JJdJZq9WuVapdVhuqcUApFcM/cd2yQggRE52Idj4yJj/fecwhMp9cLk8mk6OLGUaYD85jPrVa4/P66ndZrEkijnfGgFG+kA0adE3vLjs092X3gUNeqcTntseSUfdA/wcf7P/mffdPn37xFVdePee55w4cPKhWq00mUywWG8tSo6MS6swnYqs2m0shwjMghGEKmABBjBIAxFi+WJYpVCqNrlSuirlGCMb1cASCMUGUEQYsFA1qDZpeaV8wEqEABBgCKPMQT1SUpqH3W/pe27/3kbffeGjeC6/vXN/nNpUBc6xuLxxt1VijGnwcOu3DMPRhivvwIR91KgA4e8sYjMbMjhzCGCOUInFIiRZrzChPSA3jKsE8kAqpRfLhDlXr9iOb17y/fPWuZRv2rNx2aMP7J7YdaT3QpW7zhJxFISdegLGR7Htjpv2EMoSxMBKJPM584/I/QMaZ76OE1d8D9RpEdQ+CuCRYnFmO+fzsDiN64b+59WPkw4p1LPONrqEWY3Uffvjhiy+++PLLL58zZ05bW9vg4KDRaIzFYjzPp1KpoaEho8Us12qVGpXLbKgFvHmT1n10b/eSBUONRyAZglK29czpRx//j4umz5g585If/PDR9u6+WDITiSbkCpXRYMpl8mLmXizUXWkEYUooQjhfKOr1RrlcOTQ0KAhctVJSKhW/+fXvrrn6hhkzZz/xn79uOtNeqgolnrp9kVMd0r0n2zfuOfn6kq0vvrl50XsH9x/TqPWhYKRSqCCBQaGGLK4BucZoMDvyhTJGCCOeUZRIJJpb2n786I+vvezymQ0NX7jqyj//4heapuZaKg2UEkGox/NhghAv1hVLZdIOl0upUkfCMcQjRijDhIy4NcUCFZSiSDTc1dvd1tnRK+kT3/GDg4O5XC4SiZw8efKhhx669NJLpk+f8e0Hvrti9Tqd2ZotVmqIVgXCEypuAiUCxQIlFCCWSustFpXBMBQI8phQCpRAPZMspiAgQHzRO+BsPNr53luWPVvB54FykWKCMBUQEeuhlWuCQqOfM/fla667cfLk6fd841tr1m+UazRqvUGh0etM1uFAOJ0v1hBGDIYDYbXeaLTZE6k0Y0AIwZiIS6BESwaMMJ9SqfR4PNVqlYixnpjQulcQiQv0i/mCSa83anQRf1ioCXXmEwjHoxrPEYoJFlKxyPb1a7/3ja/PvqDhtquvfu53v9eo9Nl8pVjmhge9NotVo9NJVVqzs9/pGVKrtCqpwm2xoXIVMKZIwLyAERa5TTSSKZVKg8EQi8VEo/VYe9WobzeVSlmtVrlcnkgkxvp2KaUj6TcARplPpfIODYv6EROGMBUEhASeIh6AMr5aGOzv3bDx5LzXBw4fHujtsmpVOr1m67Ztjz762JQpF10885If/vDhrq4uj8djs9m0Wm0wGBwbsjB6dQBACCUSCalUptfrstk0wgKFemABZligBAMTKM0USxKFUqHRFoplTAijonUPiV2BSD2/cTgS0hm0fVJJMBzEFAmI5zESkwXyDPxlrn3I8+qBnY8vfnXe1lXdNm0JkMh8o7hMRwJ4P0bm++sa6S+e/x/lp/OZb8R0TqhAKMaU8ATXMKpijAFSlZTE1rdk66KXls5Ztv2tNbvfXbN72fJd77y59tV5K15cvPmN/a3v6/tV2XISMY4BZufGCVPGMCU8RrzA45EQ4HHmG5d/dhlnvo+Ss8xH6Sje/c3tn435xs5K2YdMfaNeXcaYRqN56aWXLrvssmnTpn3nO99paWnxer1er1ehUAQCAfHlxPF8Jp8b8Pt1Rr1a1juolLqaT2l2bu55d1GovRFiPrdO+crLc6+67roJkybfc883t27bEU+kOAH5Av4+iVSvM46x81GKGcEUIUIpYEILpaLeYFIq1T6fj+NqHo9r0aIFN3/6loumXvyNe7+9e8++WDwlUMhVKh6fX6YzOX3R4XhJbvZtO9Az763357y07vVF23bsblbrh+N5lOfB2h+Uaa0akzOdq2BMKcYEC0qlcu7cl6676pqLGhpunX3Z49+4Z93LLxkaG2vRKAg85jhhJJ5QZD7CcCaXdXncKo06Eo0KgsAoJljASBh5f9frjabTSbVWozMa7E6HmLpFrVY7HI5jx449+eSTs2fPnjlz5t1337PsvVXNrZ1WpyedL9UQ5QnUEOEw4QlFTDT4UQYQT6eNVptabxgOBHmxrpO4eGgM85X8g57TxzrfXWjeuREGnVAuUEJE4BPvvt3heWfp8ptu/dwFEybfcuvnl69YY3d5SjUuFItZHC6ZStsnV+lMluFAsFitDQdCWpPFbHckUmlKxfV8VHRdiT0CAKVSaWhoaCzzjXrWCCOYIgaEElzMF4xanUGtHWU+QhjClBcQJ/AAUMzn2840PfK9f7ts8qQrJ1z4u0ceaT5ytJAr8hhqiNRqtVIxH4lFTU632mTtk6tON57paG6z6Y1coSTOrCiuz1dEmEun03K5XK/Xx2Kx8+x8MDIex9ot/ZyPAAAgAElEQVT5PuzbHct82WxWo9FoVGrfsBcA2IidD9XrE3LAMK2Vc4MeyebNbW+9ne7qokF/3De0d9+eH/7oRzNmXNzQ0HDvvfft3r2nVCpls1mz2axWqwOBwNhyfKNTLwDAGI+6p3O53Ci2EjayAUOM5UplqVKt0GjyxQIWa3WMLEMkhIj5QgAgHI3oDPpeSV8gFMBUwIRDhEOYwxjzlJUAoozt08le3LVm4e4NfU5DDZgAFI/A8XnTwlFN8tf1zNgdPorq/n4eGnvv/iJO/cVPxKAOMXcyY4RQQaxZTJlAGMKUYEp4jKsCYgDeuHfXqW2LN8/ffnKDO2EJFgf9uX5X1KJw9ZyUHtp2fN381S8vWvf66Z7jobQfgBKGKa3Hi4zGBWNKEMYIIYL/4cCXvynjzDcuH7+MM99fENFZ8LeYb6yp738E842aFsRPRMcuACCEAoHA8uXL77rrroaGhttvv33p0qWRSCSXyw0ODsrlcp/PhzEWj+eQkC2Xg9HwkMceMmrtjcf6Nq7qWPLm0IkDMXXfpmWLv/avX2mYMOEzt942/403nS4XwkRAyB/0SSRSvU6fSWWwgIEyLGCCKcEUY8IYYErypYLOaFRrdf5gwOf37d33wd1f/9qkSZNvuOHGBQsXWmwWwghmuFApDQcCCp1+KBQv8CxZRrbBRFOnecP2pjff3vbqm+uXrT5wpEklMQx1KV09KqfB7suVBQAASsOh4No1a77ypa9Mbrjg05df8ZvvfW/p008dWvKO9sjhatAPfI3wNQELwkjBAEIwBZot5N0D/UqtJhiN1ASOMUQJjxGHkDAyv6cALJPNaHU6i9Xi8/vS6XQsFnO73b29vS+99NJnb/tsQ0PDZ26+5YUXXuzs6tMaLGa7K50vcpgKFGoIc5iIdQLEOrkMIJHJmGx2ld4w7A8IuF7QgIh2PkJBQECEkn/Idfp4+5IFpm3rod8B5QLBiBME0RGcSKY3b9l+37ceaLhw0mVXXP3LX/1OozWWazwAlGpcPJ0b9AUNFrtMpVFqdQ6PR2s0S5Uag8WaHFnPxxgjhNZz2BICI8ynUCjcbned+ZgY0AiEEkQF0QRaKhSNWp1epQ37Qny1zny8gAVMEKM8EtRq1fN/fPaGq66c1tDwtRuu2/X2W1GHnSGMGXAYI8wTwle5ajST9YajJquj5UzrqWMne9u7AoPeXCpTK1fEYlfigy3a+WQymV6v/7BvF8YwXyaT+Sjf7lgaqTOfWuPzesWPMWEIM4wJxggjHhimXKXgG5Rs3dL5ztKKXAGxmMdsfOaPz1xz3XUNDQ3XX3/D8y/MlcrkxVIpFo+bTCaNRhMMBv9icAOcx3zZPMEExHJ29bLBlALDjOQrJZlapdSq88U8oQIAYYRQginBhGBMsaiAQtGI1qDvkUj9oTCmWAQ+hDmEeJ6iKtAswHGbfN6+NUv2b5R7TAIAAorp2VaNxb6z/TLKxX8Jv85TO/9F5vsrp/rwn85Td/XiuQyPWSLLEyogXF/2yAkIAPwJ377m3ct2LD7WfZCHCgMkQLXKiulqIpAetg0bT/cd37Bv9dLNi7p1bZlaAjNBXMIAdeajhBEkRnshdB4u/0Pf8aNknPnG5eOXceY7X9hHMt9HuXTPcf6K5/in6cNRBcTY+TEco8yXTCZF5+P06dMvvfTSZ555RqFQUEpLpZLb7VYqlX6/XxAELCCEEI8xAuAJqpWytZDP29sh27qu+e3XZRtWtK5f8fD937jk4ukzZs747e9/19ndhQhmABWuEgz75XKZQa9PJ5NYEBihWECj7lEKDFGcLeeMNrPGoHf2exrPNP3+D09OnTZt+sxpP3r0B929HblCEgALuFaplgKhkFyldg0M58o1BEAACjVwDsaPNcmWrNz9wqurX39n16ptTZv2dh5sVMm0A6m8wAAK+WJTY9Njjz42bcrU2dNn/Ox7Dx1cufL4iuVnVq9U7t1d9g0CX6GI47HAn2U+QoDligX30KBCp/GFQxWuSplAKU8wh9BZnw4AZDIZjUZjMpnC4bDY54FAYMeOHffdd9/kSZNnTJv56COP7d6912y264xWjdGczhcEShGDUSOfuLyPJ4QBJDNZs92h0umHfH6Ezt4ySikjBJAAVCgGhp2nj7cunm/Yshb67VDOEyzUBI79H/beOzyO8tz7F7hXbKppARIChJKQUBJaQsIJOWkngTRIo4QQQosDxGAwGAy2wVTb2Nhg497kIlnV6treZ/vObFdbSavtu9Oe/v4xkiw75Jzz/g55D/lduq+5fK3X3t2ZZ5555jN3+d6MZTL5puaWu+7++fzTFk6bNuM7d9y5afPWXL6sNS6DlCHGJIBT6azbH9SZzHqzpbm9s+FYm85k6etPYXTCXX/c31Mul2OxmMFgCAaDoiiOTS1KKcUEQwwwRZjgSqnstNltJktfvFdjPgixokKAsKQqHr/3tVWvfemKy+bNmH7pwgWPfPdb1l3bWKqPAQViJENVBSLCCmYIUKpgPJgeMeiMR6qP1B6sdVmdgj/UE0/kszlFlifGdv+TfD4y1m93zM+n00o96MmJa6OXrcZ8ZrM5fgLzEYQJxggjwBimQKr0xnUfbm5ZuarYqRuwWndu3vSVr147bcbMs88578E//HHHrt0uzhOJRb0+r8lkMpvNfX19E6O6E5lPKz3u1nXbbY5xXzhBFCPN2UooI5iiolQ0WA0mmylfzCGiMoY0TxPBEGOIMCAMM8Z6BwbMdntblz7Zn4KUAgQAUgFSIVQVrJSZPMykva7mJTtWr967zhTmIGOQIUTQRDckm/DEOLqanFgwMZH5/t+taP+V0dHcVy0bEhIGCQWYqAgDzRunaQMyRjPltN7T+cGB9Yda94uwRBgkDJHjKcFUREWjt+uFd/724eH33TE7IAobK+Agmk4LgRCrAKkQQYwnY7uT9q9gk8x3sv3fMN8nvKN9x2dpDE+6+Z3k7YMQWq3WRx999Nxzz50+ffodd9yxZ8+efD7PGCsWi4IgmEymZDIJoSZIgAFGCiEqghgqDFTKsSB/tPrIihfW//nBJ35054Xz586dNfOmW24+UF2dTqe1369I5Z6+pMlk4FzObCaNINTu0xiNFtMhhlUCilKJj4fNTmtDa9Nfnv7rlddcc+rUKd/8zjfXb1rXP9yrIBFRGWBJlCv9/QNWmyMSTRRKEoAUEgYwkyHOFEEwlq1v876/tWnpa1v/sHjNk8+tXf9hrS80nBqsGAyOB+57aNE55085Zdp3br7t43fX9tkdLZs317yxyvDx5kpMYKpIoKxAoCKoacZiggmj+UqJj0eNdmtioLeiVDBRKQGUAK0ecCLzWa1Wu83W09PDGJNluaOj45577jnjjDOmT5/x7W/fsWbNW62tHU3NbfVNrTqTdSRfAIQixlRCxlL6mIJGWxWnszm312+22GLxBBzNrCea8ATFiEGFYbXcGw/UHa578VnrujWM97BSjhIEMZJkRaczPPzwI4sWnTd9+swbbvzGy6+sNJqspbIICQWEKoiomKmYKQgXJXk4m4v39ulMlkO19Udq62w2eyqVEkVxHJ600WCMVSqVeDyu1+sDgYAoinSsbFbz2EIMCMOEErFccVitVoOpJ9qjSoASpqoQYSorajQeW7Hyta9df93UKadeeclF933v3zY8+kf+wG4c45kqYgIBBggrEMkqUhQEMWNlUfJ5/F3tXV3tXUFPwG62d3d22232eDxeKpW0fcjn82azWcs9HQ+MnnQPJoRkMqP5fJ9QwzHBtHw+k8kUi8W0dxBmCFOIMcQIQkgppqpU7k2ad+xoeX1NtKZ20/KXvnPrzVOnTz3vggvvf+APOr0plkjwYcHmsB9rOVZTU9PW1pZIJCb+0ESYHsvn67Lb7PlsQYM3DAlBWrEYIgxjCstS0WQ1mK3GsdpeSLBKMBjFPgQIxZSxvtSAxeFo69Il+wcgoQqCClIVqKiqqmC1wtQ0k/Zzzc/tXL1671pT2AkYBQwigk5yVk0cGXpimctn24hWb4spxBRgCgiBBCMMRzeCMMYAMaUEsw36mt312yx+Y04eYYzR0c8iSFXCUF82sa91+/p9b9Z07peRyBjTUl01z6uW+AAQUICqXaRsMrY7aZ9xm2S+T7C/Zz5ECMLHJUA/CQE/m7FdbQnStrHlaLR0Qzvz8Xjy/fc3XHvttbNmzbr88stWr14VDAa0TxYKhXA4bDSa4vGEqqqYEEwxJEjBGCCIkcoIAOn+SEfTR88u/uN3brnx/LPmVlV94eKL//TIn3U6XSaTURSFMCIDOTWUsljNbs6VGUlDCCgjWrWhFpcCFAIKKkCMJKO1zXVLX37h2huum3/6wi9c9sWXX33F7eNkKAGsKlCGBMiKPDAwaLc6w+F4oVCBgELEIKKYMMKYgtjAiGj39h04antlza5Hn37rL0ve2bKt6eOPa59d8uqlX7hqxsz5X7zsqlWvruYdHBgYbP/440OrXzNs/aAS9jOpSFVJAaoMAIQAQqghaV4sC4mYyWGN9yfLchkTSAmkRNOAGC2lpZqfz2qz2+09vb2YEI5zvfjisosvvnjGzBnXXHP1mjVvWizWSCTW3tF9uKauvulYIBQezuQlBQBEEBl1SgBEVIQpYyPZnNfnN1ts0VgcIDjWcQBpJ4FBhRFQ7o8H6g/VvvCM5Z1VzO9ipRxjRAbAybmXL19x6aWXTZs24/Irrlz24vLaow0hPlIolhWAACIqQgBTza0BCVURrshykA+3tHXU1ta3t3e4XC6e51OpVLlcHvf9sL9jPu1NzXUMMQRIxRQRisVyxW6xmvXGZDQhS7Km1cIYS/b0btm69dbbbp01e/aZZ57+yH2/3fbq8iPLliT270AhN5PLWKvuRbIKRRVIAEPGmCQrAX/QZLQ47NxQ/1A8mnA6OKPJZLVa/X5/KpUqlUojIyMmk8nlcg0NDf2nzJf1en16veE4841W39PxZD52vG7XHI/HtXcQIVBT/kAa8xEClEqq37Z//4EXX9q6ZMlPbrppwZzZs+fO+eU999bW1heKZRWATDaTSCYsFkt9fcORIzUWizWVGqxURITGk+Qm+vlGurt1dps9l80hiDQ/H8WEYowxxBRhCipiwWw1mK2GbH4YIpkyiDEgCGol8AgCretrf6rf6rC3dXUl+/shpQqGMlJloCoqkJBSZMowk/a5m5/duWr13veMggMyCigaVTTRKpNPqNoeu0189rDvk/aFjubzMYwpQETFFGICCUEEaacQY4QRgSoRM1KqxVq3Yd87b29/vc54JNjvTYupCi4AJlGGGGMZMbW3ddu6fWuOdOyXkaR9/ejUYlSL7aoQKECFeFTheZL5Ju0zbZPM949s3EGvFWhpxYmjz76YsH+RfD4tKUvbRvOa8Wj2Cca4WCwfOnTkV7+6Z86cOeedd979999vs1kkqaJ9TGO+UfEUWR7FDQJVjAAECCgMqXJ6wN1av+yBe2+++NyzT6363JkLf3H33R9+uMVkMgmC0NvbW6pUKpI4ODxks9ncnDs9klahShiGGCCCEMEQIxUDyJAEFS7geXPt2zd985YZc2eftWjRfQ8+0KXTKUDFhGgLK6FUUUFqYMhmcQqhaC5bwpBixIBKVIUgSLXKaUBYaoS0dQffXLv/scWvP7F49c9+9qerrrypqmrOwjMu+Pk99+l0FlhW0Ei+dfuOg6+vMmzdVBG8TMyzUeZTVVWFAGFMMSUFsRxOxsxOa6w/UZLKRGvepAEAgUh7GmB0JJu1WO1Ojosl4oODg+vWrf3GN26sOqXqwosufOyJR91utyRJlUrF4/U3NDZXHzzc2WXwB8KpwZFiqSIrACKCyWgMkTGWzeV8Ab/JbI3E4gDC8Wg8JhokK4zB0kDcV3+wZulfzW+sYJyVlfMIg56B/nfXrrvl1m+ecsqUCy686I8PP6LTG90enxCOZrJ5WQEIE03mBBOmFXxo7unBoSG73dXe0dXdrTOZTHq93uVyxePxfD6vKIrmjhJFMZFIGAyG48ynYQulECMVKohATFClUrFZrUaDIR6NSZLEGKOUlUqVurqGu+66a+6cuXPmzPnxj35Qu3uHv/5IyyvP9+zZgn2OUeaDKoCSCkQAZa3UVJRkny9gNtl83pAiqaoCR0YywWDQZDJ1dXU5HI5oNBqPx7XXn8h847HdbDbv8wV0OsN43e54Iy9CGCHH63YtFovZbBmL7VI4WraDIcQQQkIpRqiSHtbv3/fGQw/9/LqvnTdr5qzp079x6y1bt+/I5YvakGKEIIR9ff16vam6+lBDQ5PTySUSPZlMTpKUcacaYwxClE5ndTqDze7IZrMQQkaZpgRJMMYYEgoxBRWpqDFfJjcMkEwZwhhqh4DhqGeaMTqQ6rM5rG1dnT39/ZARhQAFAwVCVUUVqOaZMsSUfe5jS3auXLXnXZPggIwBqkWuKaYEM0IY1QZkFAC1/fyMxXYpOxlB6fHGuIQxgglARB1XqyREc0cTCDFmpKBkvUn7ke49r299+bEVDy17f8lHdRs6PE3uXlsyG85KQxIuhHq493a//uGR9QZfp4pldmLy4ti0ByoEiOCJfTo+lQOcZL5J+/Rtkvn+ayOU4RNXOvKPt88A8004p9odWZPdxZoqvcZ8jLFKpWKx2B566OHzzrtg5szZP/3pT/fv318qlca/p1QsRiIRnc4QDkdFSYaEQIpUrKpIVYGCgMIYzvf3NO3Z8bPbbzpvxilnz5jyix//aPvH2wQh4vP5bHabyWz2+H3heCySiFusNo/Xl8lmAEKYMaBJ82GoQiBDFVBcUeTahrp7fvebmfPmzJo393s/+P7Bw4eG02nGGMIUIIKwlu2O08MZh80lhKK5TJFiygjDkBJIMaQQMoAYokxUaTSZN5jDO3a3LH7q9a9ed+cpUxZWVc2+4uqvP7P0NbcnSlSG87LuQE3tO+8ZP/6oEgkxucyggjAECCGAESSa9mJZrESTMbPDEutLlKUSZRATFSIFIFVjPoQRxGgkk7E7XF5fgOM8hw4d+vGPfzhrzszZ82ff+7vf1Dc3lcUKYwxCNJAaNFtsjU3H9Dqzxex0Ojw+f7Cnt79QLAOIxhME8vl8IBAwmS2RaBwiTAjFGEGoIgQwUgmQGQOlVMJXV33omScMr77AbHomFrOZdPWRw9/7/g/mzj1t/vwFDzz4UEPjsUw2H+LDHq8/k8uqEBJGR6XtKNNqQseKPQedLrfDycXjicHBwWAwaLPZxkVntOYiiqL09vYaDAa/318ul7XlAmFMKCWMYKo1LcWVSsVqtRr0hlg0KssyYwwh0t1tePTRx84888xpU6fdesstO7Zu6fP7+rvbm154un/XhyzIMUUkBCEMEVIh0nyRhDEmy0ooJBgNFqfDI8uAMYYxlmV5eHhYEASHw2G1Wg0GQ21trdFoTKVSE3PRxhNYtXdyuYLPF9DrjUNDaaRVpI4/uVEt55UxxnK5vM1mM5st0WhsPGUQAAAgUgGSFYAII5iU0yMH3l//m29+85JZs+afUnXtV65+4923/TxPiJYcNxq3zWRyXm+go6NLrzc6nZzVarfbnX5/MJ0eURSgXWsI4XQ6092tt9nsuVxutJpeU/8mhFJMGSIMVuSyxWYyW42ZXBoiMPZEN6qPOF5v0T/Qb7XbOro6e/r7ECOAQsAgpAgiIhNUYiDNwH5367M7V6/c/a5JcKATmY/8A+Ybf7L9hLDv/4Z9EvNN7N6BNJUWiIGKIdBSEDBFiEJEKGPZSsbo6dq8f+3qzcvf3rly+QdL//bWX555/cmX17/w7vY3Pz60aXfdxxv3vPv8W08dNVQPVnohVSmjE93HhFFEMEAQIIgJ0Yp56afnBZ1kvkn79G2S+f5roxMK1o6/8w827d8/A8w3wTQdee2mgMY0OEgoyK9etebKK6+ZMWP2tddet3btei0RbdzK5UosGjcazNFoQlJURClkWMGqChUEAUWQAMVpNry85OkrLlh0xoypN197zeb16yNCGKgwm8kmkglfwO90u20ul9lub2nvtDldw9kMpJSN98zARIEIECqqIJJIvvjyy1dec03VKVXX3XjD62ve6OlJYozYWBmeNqiE0Gwm53JyAh/JZ4tjfZEYIwwjAgCGkBDKAKZDI2UHF9m6/cjPfvmnc879UlXV/Is/f+0PfvL75158e8fueqspGHUnW/bW1W3YYt69V072MAAY1LT5KIWUQsoIY5RJopxIJu1Oe7I/WZFLjEFKASIKIgBTiCmGFEOCs4WCxx80Wx179x94+E8Pn3/h+dNmTrvtO9/6cNvWgeEhLdiDCUuncy7Oq9ebI+FEItYn8FGXy+PiPMGQ0Nc/mC+UAUCMsWKxFArxZrM9Gk1AOFoeSzAiBFEMGVIYQ9JQb6ippnrxo4aXn2d2Ixvo0XW03veHB888Z9HsOfPu+Lc79+0/kM5kFACFcMTj9WZzOQ10xuPRE++XA6mUi3O7Pd50egQhVCgU+vv7eZ7nOM7hcPh8vlQqNTQ0FI1G9Xq93++vVCraBxFGdKySUbtOREm02mx6gyEaixFCMMI+n//ZZ5+78ktXTp0y9fqvXbd65cpEJIJGRgZ1HS3Lnh7c9SELuhlQxjIRiNZXTcNfVYXhcNRosDgcnMZ8mkEIS6XS4OBgLBZzOp01NUeam5s8Hnc6ndYck3+/phUKxWCQN5ks6XQG4xMv5wlWKBRdLpfVYo9FE9pOUEIxxEBFiooUgBljsqS6LNZnH374y4vOXlhVdf3VX3ru+Wedfm9Zlilj2iWm/W4ulw8GebvNxfORVGowEom5PT67g/P5AvF4cmQkCyFCEI+M5Ax6k8PhzOVyo5mUhFFtREd3kUiy6HTZHE5bvpBDGDLGGBsPIx5vFpEaGnK4XN06fX9qkDCGGMYME0YIZZBRiZEsQwc8rc/uWr1y93tG3gkZA1pRuAZ1dIIO/YQWF2MBg+NSAOMLzv9WtPekUzfOfExjPgIQBhBDFSMVY4CI1nsNYUoYqyiVRCpqduu6HK2WoKHN0Xy448COox9vObj5g33r1+98580PV7349rOLX/nz4Y59qVIvpICyCYXeY3ItECM0dkFNMt+kfdZtkvn+O0b/LzHuf3EMx88mIVrH2tHXmiGkyX6wkZHsvn3V3779uzNmzDnrzHP//MgTJqMVAKSqUFUhAAhCnM3mBSGi15kFIVoolSuyXFbEolgqlQtAllSxMtCT3PT+uju+ecucKVO+cP55Tz78R87ukCoSBBiooCJWhtJpPy/ozdbGltYDh2tbO3XRZE9RlGSIyrJaUUBZAUVRFVWU6Bs8cLj2ju/++5y5884468zHn3yiq7tLFMuqKkuSqIyZqqqyLA8ODdrt9kAgODQ0rCgKAEB7v1KplEqlSqUsy0q5IiV6+2sbmp965oUvXXXDrNlnn3XOpb/+3WNLX3znxRUbnnxq1aqVH+7dWr997a4D732s33WoFO1lFVURQVmGogTUiqKWZSgCKKFirhSLxG02WyweyRdGFLUsKyVJLopySVIqkiKVZamiKMPZPOcL7j905Im//vWLV1w+feaMz3/x0uUrVjjcbhmAckVSVCiKam/voMPmtlqcI+l8uaSkh3N+X9BgMHZ0dJmMtmBAGBpKqyocGcl6vX6T0cqHIuWyqMhAlYEiyYosqVIZiEWqSqW+RLChZv+Tj+peegEZuiMdLa8te+78iz5XdeqUL1159WurXufDAiQoV8j7/D7O5RocHBRFEUKgKKIsS7IsK4qiKioAACGQTCasVqvNZh0YGNCeDRRFyWazkUjEarV2dnZqRRJ2u72trY3jOC1fU1VVSZJkRZFVRVJkCagSUHOFnMli7tbrhEhYUZVYLPrOO+985ZovTzt1yvnnnrfkmSVWswXKCkynE80NbcueHti+kbmtpFQCMlAkoEiqIiuyrEiyChAplcRgkNfpDBaLLZ8vKgqQZVUURUVRIIQQQq2auKGh7uDBA01NDXa7PZFI5PN5SZIURZFlWZZlVVUVRUmnMz5fwGAw9fenRFFWFHDSpqoQIzoyknU4XCajjQ9FZVkFKlIlIFXkUkEsFqWKqKqQhsOxt95Yc9u1XznjlKovnLlw8WOPdOi7c7IkIVCulCVJkiVZa0mcSg26XB67jevtGZBltVAo9fQOcG5/t97Y2aWz2Ryp1FA+VxroH9bpjDabfWhoSJIkRVUkSZJl7SwpAKiqquTzBbvdarfbRkZGJKmiqrIsi9pZUBRFklVFhRDh3v4Bm93V0WlI9vSrAEqKKMuiIkuKAkSgFIicYpXdzsa/7Xht5e61RsEFGFMZghRpQkCjqSvkuD9vjPnY6HZiBJN+lvL8RveKUq2Lt9awBRAMxiqlACZaOQ6ieOyBnmCGMIOQqWVU6kkn7EFLo+7orpqP1217e/XGFTUd1dFBARLATuwgNy7Rh0fbszDCKGGf2uo/yXyT9unbJPP9I/s7b9l/y8Y/+/9+b//Rbp8oCaYJwBK93vDoo0+cNv+M6dNmf+Prt65bu9FqcSbifTwfDvECz4cFIeL3By1mW0N9s15v9gWCvlAowAdDQiAcDg70xiOhwP5du+656+5zTjttwbTpd956y/o1a9w2ZyKaFPiwIAhCWODDgjcYNNmdja0d23fv27n3QFNru83l9gSCnM8fDEejyb5470A43nuwpv53Dzx0xpmLZs2ae/vt39648QOnyykIoVDIHwz6IxEhEgmHw2FB4AVB4DiutbVVp9NxHCcIQjgcFgSB5/lQKBgM+v0BbyQaDkciBpNx+Suv3HDjTdOnz50954ybb/ve+x/sbmyxVh/pfnnFxiceX/HYQy88cf8zrz25/MBbW0IdtkG+vyc5IiSGQpHeMB8LB8KRQCQajAl+wW62HmtuMlsM/qA7HAnyYT/P+wUhJISFkCAEQnws0RMSIs3H2v/69JIvX/vVU6dOOzRJSYMAACAASURBVOvsRXf//BcHDx12e33hSMzrCwZDET4Ucdjdba1dzU1tToc3FIjwoajPF7BYbC0tbYcPHT1a29jVafD5gk4n19HRday53WS0hYIRPhQWQkKY58MCHw4FwgFPX4TnLcau7Vv2Ln6s5fklwo6P1/7tqW9+/fqqU085e9E59/z61zW1dV6/PxyLuL2ejs6OtrY2h8MRCgai0XAkIoTDgjZoPB8Kh/lYLGKxmJuampqbm7UMuUgkIghCKBQKhUIul6urq6u2tra6uvrAgQP79+9vaWnRBj+RSCQSCT4sBPlQSOBDkXAoHPb6fc0tx1raWh0up9vr+eCDD269+ZZpU6aeNn/+XT+5a+f2HX6vrycSizuctl3b6p9+NLR2de7Y0RG/v0eIhUMxIRjm+TDPh0N8WAhH/f6QwWBqaGhqbm7x+QI8H+H58NjO85FIJBqNer3ehob6Awf27d+/98CBAw0NDXq93uv18jwfDoej0WgsFotEIh63v72tu+ZInd3u5IWwEI4IQmT0t0JCKCQIQiQWTXrcgZZjHY0NLbpuk8DHwkKMD4ZD/pDfF+L5aCLZ7+R869d/cPMNXz992rQL5876zY++t33LJpff44mEA5EwL/BhXggFQ6FQKBaLu5zu1pbOhvpjJpNVEMKhkBDiI14/360z1dTW799f3dzcYjRarBZnXV1DW1uH3x/QpnQgEAiFQrwgaJM8EokEg8HGxsbGxkav1ysIQjgs8HxQEPhwOCyEo7wQEcLRcCxhcbiaWtqP1DRYra5oNMELIZ4P8KGgEOIDQohLBs3Dvnfbtj32wQsrd79nCnPjzIfIceajYw+LE5aSfxnmo5QSghBUIQQQI0gxoEST6VO1RjUYY4I1aZvjH2UYMSBjqaQWc+LISGkwleuJDYf7csm8lMEU0RPXV0w1XXk8kY817PtUjmWS+Sbt07dJ5vtH9i/EfCf99EQjE/TVtIARxqSnp2/V6tevu+6GKafOuPqqa5/665LWlg632+fzBl0ut8vl5jgPx3kcDld3t+HI4bq21i6b3Wl3Oewum5OzBwMev8fZUHPokQfuv+JzF82tqrrmgguWPPxwR22t18H5vH67k3O6XJyb47wezuuzcZ4uo6X6yNF91UdqG5rbu/UtHV21DU3H2rssdrfbF6qpb37yqb9dfOnl06bPvuyyK5999vljx1qCwQDHuVwup8vldLtdbrfb7fa43R4357aYzU1NTe3t7WazmeM4juNcLpf2wulyWh12b8BvdTg2bfnohz/+j3nzF86YMef6G295/sWV7d02X7DHaucPH+74YMO+1S+vX/r48uceXPLqwy9sWbGxZntDW7vbzCWc/qTHG/a4/B6n1+P0cA6Xobu7sb62u7vd4TB7PE6Oc7hcDjfHuTiXw+lyOLlAkNfpjWvWvHPLrd+cPWfevHkLv//9H7/33nqLxeH1Bl0ur83OuVw+zuUzGqyNDS11R5tMRqvT6XFzPq/Hz3Eei8XW1tZ57Fh7W1uXwWA6dqzlwIGDBw8eaWvr4lxej9vndnlcDpfL6XQ57W6HNex1e3VdbR9v2bvk6R1/fvjDR/74g+uuPfO0efNPm/8fP/3J+xs22OwOr8/Hud02u+3YsWONjY16vd7pdHg8brebGx83p9PBcS6/36fT6erq6urq6nQ6vdvt8Xi8brfH7Xb7/X6v12u32zs7OxsaGg4dOrR3796DBw82NDS0tLQYDAaXy+X2ejiP28m5HG7O6eZsDvux1pbmlmPNrS3rNrz/05/+dO7sOXNnz/n2t25fv26tvrs7FAjwHl/QaDBv/6jhmUd9b786VHsgZbcLnI9z+lwOzuV0uziPi/Nwbq/d4erq6q6rq6+vb7BabS4XN3a2Obfb7Xa7td1raKg7evRIY2N9U1NTS0tLe3t7Z2dnW1tbS0tLV1eXzWbzeDx2m+tYc8fB6hqD3sxxXo7zcpxHm/NOJ+d0chzn8fmCVouzob6ltqahrbXLzfndLr/T7nbYXG7O7/WGbDZu3bqNP/7hf8yfMXNBVdUdV12+6bWXLJ2toXDI7vXY3ZyL49yc2+l0OZ0urzdgMtqaGltraxo6O3TaxeXx+D2egNXq6uzUNTcfa21t7+zUtbd17969t7r6UHe33ul0ecbOk8vlcrlc2mG6XK6ampqamhqr1aodvsvl5DgX53Zzbp+L83Aen9sf6DaaaxuaD1TX6HQWnzfIcU6Xy+FyOlwOp83lMAbtbb3WN5o3/3nD0pV71pojbqgxH0FIyx4gdKyp+IQeGORk5pu4/nxGmO/47YxRQhHCAGGIiJbuS8GY5jmACGKEGcYM5SqZ/pGevpFERhySaJkyeHK4mGHIVEAUyvDoOGgCDnS8uu+4yPbYUE3W7U7aZ9Umme+fYf/vx/ATmW+iFN+43EY6nT506Midd/77/PkLzz/voscfW9zY2BKPJ+PxpObeC4ejkUg0Eon6/UGzyVpf16zrNvm8wZAQDPK+IO+LxfiujpaVL7/41csvWzh1ykXz5t1z++373nm3z+2NhUIhXvCG+AAfCoaCgVDQz/MBIeINCp16U1uXXm+2WZ3uti79/kM1h2oaWtp1bZ2GF5a/ev03bqmaOmPReZ+7997fHzp81B8IJpNJzYsTiURCoZDmg4lEYmEh7OHcXe2dBr2B4zie5zWXj+YNCQkRPy/4+XBzW/vDjz72uUsuraqadsWXrnl26YvdBms41pfsHY7HBhKxwWioz2nw7tt04LUnXnn8p39a/MvFLy5+c93GmpoWj8GVdAd6AsE4z0cFQQgE/Farqb2t2Wox+H3usBASQiE+xAuCEAwGg8EgHxJ8Xv/evft//vNfLlx4xrRpM269+fZ331nvcnpj0Z6wEA8GwnwoGgknBT7mdHjaWruONbd7PD7Nt8Tz4Wgklkj0RGMJXoh4fQGnk2tubtm1a8+uXXuamo+53R4+KPBBIeALBgLBYDDAhwK9sUiUc5kOHd61bOlLP/3RL6664pypU+bNnn3bt765ceNGjuPi8Xg0GtV8dd3d3a2trTabLRgMhsNhzXun+cm0kY3H43a7o6WlpampyWKxakMdiUQjmn81HI5Go8lkMhQKmUymmpqagwcPHj58+ODBg/X19Xq93uf3hwQ+EAoGBD4YFvzBgN5oqGuo/2Dzprt+dve55507dcqUW2++5Y3XX/d6uGhEiEfDyXA4yTk91btbn18srH8j11yb8fuTQozno3xQ4ENhng/zQiQciQWCvMlkam5ubmlp8fm8vMCHBH7cgReJRHied7lcTU0NHR2tHOeKRiORSMTr9ZpMpsbGxurq6pqamm5dt8/nc3O+rk5jfV2zw+7mQ1GBj2lew/FNECKxeMLr9be1djY3tRn0lrAQD/OxUCAcCoTj0R6vJ1h94Mgvfvarc848e96UKV9ZdPbffvFT7mh1f9DTk4yFouGAIARDguY45PlwJJxwOjwd7bpjze0Ws037lWBQCPiFsBCPRZOxWCISifq8Qb3OvH37zu3bdzQ2NluttkAgoI28dpo0P18gEGhsbGxqavJ4PBNmPi8IY36+SCwcT1idXFNrR01to83KRSMJQQjxfJAPBflgyM8HXYmAMe17t2P7E5tfWrl3nTniQScw3+hGxuqGj98aJjIf+ywyHxv38zGqNSzWyuoRJVqCLiAMYAwQBAQihmQi2kPm2q7qo7qD+mA7n/YOy30FNV1ScyIsKViEVEEMYIYI03QPtBQZTPBovumoWDfSunQfLx76VI5lkvkm7dO3icx3UjXWpP1/tv+VMRxfmtmJOXyU0vF89kql0tLSeu+9v1m48IzTTjv9nl/99lhzR6UsAwBlWa1UJFlWFUVVVaCqIJfLh8MxXbcpGAhnswVRrCiqWBELA6merR998KPv3nH6jOkXzp/3469/fdWf/mTZd0BJ9KjFYlkUs+VyWRQrYqUsVkqSVJbVbFH08xG3PxTvHcgUygPDGU+Atzo8jS0dazds+vZ3/33hWYsWnHnOXT/71YaNHzpd3kwmryjqWD6TLIqiKGpJWUCW5PTQsNftCQaC/QMDoihqyXyiJJYlqSyrEkABIfr+pg9v+PrNU6fPXrDwrEf+/ER7h06UoCipFVGpVGSpJAMJVbKiq8N2aN2uD559+6PlG1ctXffkU28te2PHlgMdRkc0MVDIi0CCMF+uxJJJu8MaiYQzI2mpIoplqVIWRVGsiBVFVlRZcdgcy19c/vlLLj21asoXLvniyy+9xjm9qowkEYhlpVySKyVZkYBUUYZSI27Ob7O6hobSoigpiiqKsijKkqSIkiLJqigp5YoUjyd1OkN19aHao3UWiy0iRAdTw/l8URRlUZLKlTJUVaVQTLpcG59d8vNrv3Lp9Gnzq6puuParb771djAUUlVV0hLBFKVcLvt8PqvVGo/HC4WCloEnipI2vNqfWv89rQA2Hk9IkiJJqiwrkiRJkiSKoiiKWs2EpopiNBp9Pp/D4dDpdJ2dnS43F+9JZHLZkiQqEFQkMRAKbtux/Xf3/f78Cy+YOXvWVVdd9fabbwX9flmqyHJFlipAkpShVG9bo27Fc6kdG6nLhAoFVVJlUdVyz7ShUAEsFEvBYNBgMNhstlw+JymypCXpSaPJbpIkDQ0NGQw6m83c25uUZQkhJMtyoVDo6enhOK67u9toNLrdbo/HZzbb9d3m3p5UpSwrMpAkRRt8WVa1DQCUTmccDpfFbBf4mCSqkggkUVVlUC7JJoP1ycf/8vmLLpk3fcYtV1/95x9+b+eyJSlDOxjqB7JYksRiRSyVxXJ5dMYCFQ70D7mcXpPJGo8ntPksSbIoKtpPi6KkqqBcEhPxvsbGY4cOHWlpadHr9R6Pp6enp1gsqqoKAAAAKIqSy+WsVqvVah0eHq5UyrIsiaKonUFRUiqSIqpAAiDe22+xcx2dhkS8X5aAKIqiWJbEiixKZVnMwkofLex01D29/bXX9q4zCBxgDDCsNXP+++34MySmBH3WY7uaEUYgQ4ACSOAYxRKt/B9ABBDEDKtM6S/1fHRw47Nv/PXldUtf++ClNz569Z2tr3+wZ93e+p0d1pZg0jdUHCiBvMpkemIUWNOCIYxiQhGmGNHRzkwnjsz/0CaZb9I+fTvp0p1kvk/F/rfGcOIj5gkpJqM9PbHT6XrhhWUXXPC5U06ZcvnlV766YrXPG8KIYfwJeyzLak9Pv9FgDQtxsSIzTThDKXXrOh76w/0XnHXmmTNmfP/GG9948i97Xn7Fc/CwHIkyRSGMyYTgUfEOghnDjMkQC7FkQIgODGcURCFlhbLY0zd48Ejd7+7/w1mLzp85Z/4N37h5xaurj7V0BkORiiifdFwT/1oqFoOBYDgcHhkZGX8TU0IZw4xli5UDh2t+de9vT1twxuw58791+x37DxwaHMowxjChEGGEMFEho4ypUDA7urYfOLZ+m+dod/uhznXvH3j57V0r1u5bv63hYLPd6u/rz6k5hfWPlDwBPtk7UCpVtNJFPKbEwRjLZjJbPvrozu9+d9qUaeecfc5vf/27rg5dqVBhjDHMKGIUMQqZ1kG1WKiEQmGO8+bzxdGaUDoqikEmOE8KhaLfH2hqbG451uqwO30ePx8SEomeTL5QlhUZIcaYIslOvf7Je++98vSFC6qqvnLZZX97+hm7kxMlmTFGyejuIYR4nnc4HH19faqq/qPJMzQ05HQ6LRbLwMDASf807iQGAAwMDOj1eo7jhoeH0+l0PB53u92cx+0L+COxaCo9LANVAWqXrnvxU3+99LIvTp0+7YuXfXHJkiUupwsCwDR20IJfpcKwvk2/4tn0nk0s4GBAZewEbtBeqgBGIhGz2eziOFlVPnHni8WixWJ2Oh2p1MBEL4tWhhKLxYLBoM/ns1rt7e2drS0dyUS/IsN/NBTFYtnt9trtrkS8d+LU8/tDq1evuebqL58+77Trv3TVmiXPbl/2fOs7b2SNXTSdYhgighAdVW0nY115spmc1xuw2RwnDSylDGOqlQ9jTNLD2e5uQ3t7h8vl9Hg8Ho/H5/PF4/GRkRFFGT1qVVVdLpfT6cznCxiPPt2NjxUeK+LtH0rbXd4unXmgP80oI5RqNbeMUsyozEiWwQOe1iU7V7+6e62Od6mMAYb+O8xH/xWYjzKGGQUUKRioGCKtIgkRhAiEGEAIEKSM5eSsKdT9xpZXV7z/woFju3bXbdu0Z/3bH72+ZvPKtz56fd2Odzbv37C7fttR3eEWW6PB0+mJOmODQirfm5PTMikhpmJGEKEIEQypJhrFThyZ/6FNMt+kffr2nzDfpzh3J+2faievv2MvTsQ+msnk3n9/4623frOq6pSzzjrn7rt/se3jXXYb19ebymRysqxqJx8hghChlEmSnEz26bqMQR9fKpQYwYyRWDy8fPmLV1x22dSqqhsuv3z14qcMu/Y2rHnbvmNXxuki5TImRNLk7bSNMshYRVEDQtQT4HsGhkQVMsYQpT29A++t3XDV1ddOmTr94ks+/8STi/ftP2gwWu0OdzZXGD8KrWvIxAh1vlDw+XyhUGhoaEg7XoQQQJAxVpKkLoPx4UcePffc86uqTrnqqmtefOnlaCyBMEWYjLZDh5CoCkMIlcuhrm79tm22bdsBH4PDJYEfONRsXbnh4OPLNjzx0qbVH9TVdIZcsaIvkbN5otHkYK5QgQgjgIAKNH7KF/ItLS333PPL009fMGXKlDvvvPPjjz/OZfJUo72xJu9ExRRSqKJCoRQM8i6XO5vNQ4jGB1y7/WM8ygrlcjkSiei69DaLPcJHOKfbqDfp9AaXzxft6x8uVlTKIrHEhrXrbvnylxdWVV10+sInH3u0rbOzoqiYEIwQRoAQTAhVVVUT20skEmMKySeVchPGWCqVcjgcRqOxt7d3otDJRIk7WZZ7e3s7Ozs5jisWi5RSAEA6nRbCgsVm7ezusjkdsZ5kLBFf89abN37j61VVVWecdeYDf3jQYrFIssQYgyqAKiAIM0JYuTCsb+t++ZnBne8zn4XJIh0VDNTEWrCmySwrSjgcNplMDqdTlCWtWPIkKxQKFovFbrf39fVp8pPabmvTY4z84maz5ejR+urqQ06HezCVkSWoHT0hmrrK6GHm8wWnkzObrZFIbJzJhobS77679utfv6mqquqyi7/w/GN/iepNth3bu995c6S9BfX3MKhApMIxpXEAARrtZz3idnstFltv73i/XTp+urUOJQDA4eERg8FktztSqdTw8LCGuV1dXVarNRaLFQoFAIAoina73Wq1aQov2mESQggliGAVI0gJYaxnYNBkc7a163p7BglmmhAmxAAhpBJYYTDDwAF365Kdq1fsek/HO9V/ENslE2K7lP6nNRyfERvbLcIopETBSEUITehIjCAEEKgQMMZ6RhJ7W7a/tWPlka59EivmpBEhGTRyuobu2h21W9/cunrxa48+tPR3j7/6x7+9/ZcVm5et3//W3pZtTdZaU7BDGPKNyEOAQkQIABhBQsf69NLjcv7/U5tkvkn79G3ipUsmqHpO2r+QaWA0UVVBu+GhMWOMFYuljo6uu+/++YIFp8+ZM+9HP/qPt956t7mpTddtMhqsdrszHk/m80VVheNeEllWenv69d0mvzdYLBQZY5nM8P79e2677ZZZM6YvOn3hc48+ajpS0683Nqx83bhx04jFSspFTLGMIRy7c0BKAaElSfaFwm5/SGM+zFimUNy1Z/8PfviTqdNmfe6iS/748CPNx9o6OvVNza31DU2hkFAqlTVPBmNstHnIaDsKUiwWA4EAz/NDQ0Pj4KKFW0KRyJIXnr/iS1eecsqUcxadd9/9Dx6tb8gXy9qXIIQQghgCqsoMQ1QpRQ3d5q0fWjZtkAN+VpYUGQ/kFZswtP8Y9+r7R55c/uFjL2x8+b3qTbtbjx6z8bGRskwoYxBTgChmVIXAbDH/6c9/Ov/C86dMm3LV1VeteHWFx+vRmmsRqElAjLWAQgxBUiyWeT7McZ5crgAh1pw9GudpLUI1yNCaHRv1pqA/VCqUCrliX++Ax+vv0Bv1NqcvEgtGE1u37bzzO3ecNXPWxQsX3Hf3XU31dZl8HlKGMEEQEgy1ZE5VVTU/XzweF0WRMTbOz+M8zRhLpVJOp9NkMvX19U2cS+OAyBiTZbmvr6+rq4vjuEKhMOY/RqIsDQ4PhQTeE/B36ro3bvrgW9++fdac2TNmzbznN/fW1h3VlJkJJhrzjSbQV4pZc6dp5dL0ro3Ma2FShaAxBUmMMIYQI8KYpKrxRMJisTgcjoooYq1f2sRi9DHmczgc/f394304xp9gtSNVFCWVGjKbrQcPHm5saDHqrX4f39+XKpfF8TmvDX6hUHK7vSaTRRAi2nI4NDyybfvOb93+nWlTp8+aMfvh+/5gaGxRe3rdu3e1r3o1fawB9fcwDDCGmGBNvwMiqO3JyEjG4/FbLLaenl5CtCa/GtwzQijGmDEKIRoZyep0Brvdkc1mtUhuOp0OBoNms1mn0zkcjnA43N/fb7PZOM6dzxe1B7PRKxwjiJGKICAEMZbsHzBZ7S2tXT09KUyY1g0ZYQghVAisMDjCQLW77bldb7y2Z61ecCmMyQyqBKLxRzWMjkuQjM+EfxrzfWr+hePMxxCjiBGECQIYAYwBxhBBAAAYZb5ISth0aO2G6rc7XM2IqYQhGVSKci5bTg8W+oThwBH9/je2v/LcusXv17y1p2vrB4feWfPxipfWLlny+l/e/Ghls6FBghJlTAUIQUIwZeTkkfkf2iTzTdqnb+MTdJwVJpnvX85OYj7tRq6p1mlt1gAATqfr+eeXXXTRJTNmzPr6N25etfr11tYOq8XpdvldTo/ZbHM63aFQuK83lc3kJUmhlKkqHOgf1OtMAT+fyxYqlXJzc9ODDz6wYOFp8+fO+cG/3dF66FCeF7J259FXXu1+d23aaMSlAqFY0W4YmigqJiomRVH28xG3n0/2DyoQ54ql9i7db35736JzL5wzd8E99/720OGa9EgmxEda27qqDx7W6Y0CH06lUoVCQRM509BEm6WFQsHv92vMpx04wpgw2tPf+/HO7Tfc/I1pM2fOmTf/hz/6j/fWrne63OWKRCkbQ2FEEGBAYRhhsdxj1Fu3bDavf7fidrBSkWEKGcsBFh6stFqETXtbl72xY/FLG59e/sGqd/ccbrS7haHholoGDDCmEhYKh9e89dYXL7982syZF33+839+/PHDNbW9fX0YI0YJRogiRDGiCBGAGKYEkXJZ5IWI2+3VmE/zMGlwQghDaNTxUyoVw0LYoDfywbAqQ4KoLCqDg8P+kOD0+A02x5ZtO359z68XLVh4xilV37/ua7vWvptKJhljUItfazq/GGOMVVUNhUJ2uz0Wi2lCyuNOU22qaOg2ODjodDrNZvPfM9/4KqEoSn9/v06nc7vd+Xx+PLqt9fYolIqhSHjr9m13//xnCxYumDZj+lev+9q7a98TIuHR/4YxAhCqAEPEEGJiMWfpsqx6Pr1rI/NozKf1YR5tbTfKfEBN9iStVovdYS9XyphoLjmNCxEhmBBcLI4y38DAwD/qt8sYq1REvz/Y2Njc1ak3GW1Wq9PlcofD0XQ6Uy6LACDtPxaLZY/HZzSaBSHCGMvlC0dqjt51188WLDxjzpx53/vuv1fv3lfqH2TDw56dOzpefWWkqQ71JxmBGAOtaADT0XJOxtjISMbr9ZvN1p6e3nGnu6bnphWAMsYQQiMj2fE+HONv5vP5RCLBcZzVarXb7RzHtbW1ms2WzEgWAsQoG8N2hAjW9MgRY72pQYvd2drWnRxjPqyNLIQqgRWGMgxUe9qW7n7jtT3rNOaTGFQIhBhp1A0xRlof4uOaLf9E5vvUvoSxcebDmmAeIQggBBCGWGuFpwJVhSpjLDYU2VK78Z1dq+qNhwGTx79grFZX6SsmWhz1b+5ccdCwwxrvMvo7mow1e+q3bdyzdsuBTW3GFhHIlDEAMUKEYMroJPNN2mfeJjIfnczn+9e0k+7NhBAIoZa/r9FSIpHYsGHD9dffOG3qjIsv+cLS55e1tXeGQmE3508NpDMjhUg44bC7jQar3cb5fMHe3n4tsX1gYFCvM4cCkf6+IYfD8dRTT1100UWnTplyw3XXvf366kJvL8tmh0ymIy8t73jrrUFdFy7mKMUqHs1qQpiqiKiYlGUlGI55g0KiLyXJKuf2Ln1+2fkXXDRt+pxv3HTb9h27h4bTjLH0SM7u4GqP1re1dZhMZq3OdGBgoFwuq6o62pyA0nw+Px7bRRBSxjTgOHjk4C9+/cuZc2dPmzXrxptvefvdtcda2nz+YC5fhJrjbTRmCBlQGEFYrPSZDI4tmy3vvV1xWFg2TWVJgUAmRKGsglhvuqKzRzZsr3tm+YaHF7+x9LWtH+xqb7XEo0NyRqY9Q/ktO3b9+w9/XHXKtEXnX3Tv7x44cLjWbHXE4wlZkTRqGZWJIAhDxAghmFQqkhCOcmPMRykbj51qkT7Nu1kul6PRqE5n8PtDkggwpBhRFSBFhb19A0eP1v/6nnsvXnTu/Kqqr5xx+rLf3CO0t4B8jjGmAgQRQggCADSeAwAEg0GLxRKJRMrlknYfpJSc9Jg3ODjocrnG/XzjU+vvmc9gMHg8Ho35KKUIIYgRY0yFwOKwP/W3Z86/8IIpU6defsXlf/nr4rqG+ngiXiwWoQoIxBgiqMJR5qsUs6ZOy8ql6Z0bmMfMZFFrKYw1fxPWWhAzCag9PQmrxWS3WyuVEiGIYEjGWh4TgijFxWLeYjFrzKfFdieuY+PeylKpwvNhvd4YicR6enq1nhwGg4njPJFIbCSdVVXIGCuVShqlCUJEFOWmpmP33//gggWnz5k7//Zvf2fHtu0DiSRTVTLQ796+TbdyRbbxKO5LMAIQVhCBiBBCGR5zjmYyWa83MM58Gj79PfOl0xmdzmCzHVDEWAAAIABJREFU2TOZDABgfMwxxqVSKZlMejweg8Fw8ODB5qamZCxeKhQ1eh5trEPJaDYhY/3Dw3aXp71T39OTQphpA4URxBABgkSGMgwe9LQv3bPm1d1rdbxTYUxmSCEQYKyJ8yE8rkYyvqj8c5nvUzE62glj7AWlBBMMxx8ksNYeVwEyZXiw0FdnPLRy84sfHlo3UE5KpAipjCgAVAVURQwwRnuz8a1HNtTo9/GDHsgUypDCpKKa6xvp6R3qVRDAlKGxlIxPfUAmmW/SPn2bZL7/f9jEe7MW6wQAaE6+crlcXV191113z5w5++yzF91334NGszWR7BWEqMXsSA2kgYplUR1J5+KxPr+PN5vsBoPZ4/HFYolwOGY0WIOBsNPhXrlq9Ve/9rWpU6deeullzz+31Ot0IVlihXzKqD/80rL2NasHOlpxPkspAhgighEmUGtPRpmogmA4FhBifYPpvv7UR1u2Xn/9jVOmzrzs8qtWvLo6EBS0FlNDw1mPN6A3mAQhkkgk3W630Wg0mUxer7evr69cLmuTs1wu+/3+YDCYSqW0G7wCVKPZ9NCf/njWorOrTqm68aabVr+xxmqzO11uu8OZyeYRwoxpiIPGmA9isdRnNji3bLK+t0a0G1luiIEKhLKKFEAAZEzBLC+qsf5iqz703ubav728+c/Prl380uYP97cfabVt3XvkJ7+496xzL5w976xf/vqBbbuqbU6fg/OFwlEFKIRCTFRMVEqAhn2UEoxxpSKFIzG3x5vJ5LQ2axM5YDy2W6mIsVhCrzf6/bxYUaGKoYoUGRDC3B7vS8teuuLzX5hTVfWF0+b/5sbrP/rrk6GjRzJhQSqWAMSYUkywdvYppRBCLUQoCEK5XGKMYgy1IOPES35oaMjlcmn5fONvHvfxUMoYU1U1lUoZDAa32621CNO8yIwxhLEQCT/3wvNXXn3VKVNOveSSSx7+08NH6+v0JqPFanXY7IloLJ/NQRVoFY4MY1YqjBg7zK89N7zjfeY2M1mkmBCECTohtiufyHzjqDe2QUJQsZj/T/x848xXLJa1lh4DA4OyrEiSPDSUFoSI0+k2Ga1WizMYCGez+UwmFwoJwSAfDPJGo/nBB/541lnnVlVV3Xbbt9av3zAwMEAgYEBmwynvjm36V1fk64+S3hgjCiYKpghTikfdt4QxNjKS9bg15usbaxLBNNImhI7JpGMttmuz2bPZLEKQjjnvNVNVtVgsJpPJxsbGg9XV3R2dHs7d19NbKZWx9jxDCcKjzDeQTjvd3s4uY0/PIIIUQhVjQDAiCAOCtHy+g972pXvWrNj1XnfIoTGfShEg+ARN5hMfJj9d5vtn3GiOM9/o84zmBT6ek6rF3AFUEAMiLsUyoY0H3nv+rafX7Xiry9Ham4kX1RxhaPwLs+LQwfY9mw+ua9TXADJaWEYYhloLytFudYzQUfGaST/fpH3WbSLzTVzcJ+1fyOiJNh6zY4xJkuT1eh9//PHPfe5zp5xy6ne/e+f27TtKpYrWA9SgM/f1phCkjDEEabksDw9lQ8GI1eo0Gs0Wi81isXd1Gro6DVu3bP/uv31v7py58+bN+/3v7z/WdEyVZEYwyWcHzLqDLy1tXrUieawB5dKMQoQhIghiAjABZJT5hFgyGI6FIvGa2vrf/f6BOXNPO+uc835//0N6o7VYFhljiLDU4IjXF7TaHIODw+VyJZVK+f1+q9Wqdf0SBGFoaKhSqeTz+WAwOJ7Pxxjjw8LyV16+4ktfqqqquuTSS59f9pLT6R5IDXt9QaPZOpLJQ0QoZRpJEAIYlBlRsZjvN3c7t26wvrdKtHez3ACDFYRkCGUIFYSxVkgLMUsOVJo7uI/2NK9at++5VVuff33Lk8+v+ck9D559/udnzjnzxpvu3PzxAT6aCgn9VqffE+BlAAhDmCgIKxgrhKhaaR/GWBTlSCTu9vhHRnIAQC3oPNpelhyv4RBFKZnsNehNfl+wUpKBigmiiqT29vR/tPmjb99227zp0y9asOB3//addx+4r+mV5b7dO4Xu7liI708NFsrl/8Pee0fJUV3roxKSkFBAgMEEG0wwmIvJ2QYnMI4kg6/9M5dsY0zGCBACSaBEkJAEQiAkFEA5zSjMaGY0qXPOVZ1zmukw3T0dKp1U5/1RM60h+Lfutbnv3fXu7FVrVk91PHWqdn1n7/19WwQA4ZH+qxhjn8+n1+u9Xm+1WqVUOQ4jGeUmcSGXyzmdDp1Om0wmmxwOeQzbg1IKABgcHFR4u0NDQxBCJc5HKY1Eox+u++jqa6+ZOm3qN0479d//8IdNmzf5Av5wNOL2uA1andVk8bHebDpTrQxDCVBMKNcomdSmZa/mt35IXUYqNJSO0ArmQxhCBDGVeSAqmM9iNdcbVYQhwhATJaurpHdRM7c7tp7vqzBfzev1azS6XK6gYGsI0fBwNZlMuVyM0WAx6M0s4w/4Qy4XY7c7Dx1qe/XV+eefd+GECRPPO++CRYuWsl7fSBtmwNFSjtn+mW7p4uHDB0kyQokwFvMhTBQ8Vywcw3xKeE+WRyZauVTp5zCfrVQqIYSUA9ustlQu8+HhqlarazvcplapDXq93WYPBgKDAwO1Wg1IAGFCKCWUZvMFm9Pd169LJgYQJBACjAFBkCAMCGxQUKRgP9P32s4Vi7auVvmtApUFCsUxmE+p42uemaOY74u83bH2z3mtf9n5ff4zP4f5MG5uGGGClcEolS8Qi5CKHKnpPeoNez5c8sHC1VuWb2vb3GE4bPUbAikmMuBPFiNmn/b9HStWbF52oHeviLgvfB2RZQXzKUR0WVHwG8d84/Y/2cZivrFMt3H7n2lfcJRfgHrymIp15c4Xj8fXr19/1VVXTZo06Tvf+c6yZcuCwSCltFwuMwyj0+hTibQkgpFbEaEEU54DAwMFt5vVanVdXT2HD3Ws/eDjBx945Bsnnzp1ytQbrrt+22fbB7M5SinFGFeKA2bdrgVzDy6eH2xrAaVBKkOMFarcaLMjTBqiFEtlHR5vW2f34397+rvf/bfjp8381e13fbp9V6XOAyIjSqFMs4NFl9trMJoHBvNKi3qO4zKZjNvt1mq1CocxEokkk0mGYYLBYD6fl2U5m81u2bz52muvnTRp8sknf+Ovj/9NqzEAiRSLww4no9ObC8UKhIQQihDEBBAZUMRTImCulDH12Ta9b1q9uGHtoeU0hRzGEoQASgBKEEoYSEQUyGBu2MlEmGDaGch0aJmXF6+58ZbfzTzlnAkTTjjz25c8+czrZkd0mKOMf0BrYOzuACdBTDEiIkACxALCIkJAqSfkeSESSXjc3mKxJElQlmmzPK3J5aSU8ryYSmX0WoPHxdSG6wjIVKbD5ere3fvuvfuemcdPOWX6tN///Gf7Vi5XvfO2Y9VK/2db3O3tJo1abzYFI9HiUEWUoAIfMcZer1ej0SgJWTqmno+MSnZTSnO5QafTrtNpksmEcvDHhnmamC+Xy2k0GrvdXiwWlQgfxnhoaGjrtq233vbzqdOmnnzKyb+98/Y1az/Q6nXxZKLONSrDlVAgaDIYNSq12WgKBoJDhSIWJMo3yja9+e35hW0fUZeR8g0MldIrhBFCGAAkIYp5wKdSCbPJYLaYqvVhRCA+1vtgJH5TrVabmE8J/X4l5qvV6j5fUKvVDwzkAECj3k5GCFUqw9Fo3GZzaLVGtUrf16vZvXvviy++fOmll0+aNOWMM8568smnjUYLQAggCSGRggYdLnh3bTW8ubhyqAUnI1SB+AQp2B2NqvkUCyWP22cwmBOJFP485RiP1vxBiAqFIbVaa7HYyuVyE0w3x6hc7I0G73C4TSZzMBhURKf7+vrMZnM4HC6VKoIgKd3Esvm81eHq6dUkElmMZIwhxgAhgCECBHIUFKnUwvbP371y0dbV/X4LTwlPQTO3S2RKji1F0LGfiz6nz9fc/ZUQ8B+BwrH/fvmpf9k/Nj9ElkdY0RBiAAnAxwaiBMEFiEVMMaBSvBA90Ldv0ZrXnn3j8Vfe/fuy9QvW7Fq+8dDaz46sX739racW/3XVtuV6ViPhUc47HdmUSC3GMsKjwWuZYErGe6+N2/9cG3v5NVfz4/Y/08Y6yi/sH2tKFZcsy5VKZf/+/bfffvuMGTNOO+20Rx55pL+/XxB4SmmpNMSyrF5rSCUzo9EmSjCVCUWQCjwYrtQymQGr1b5509b7/+Phc7/z3YkTJl16yWULXlsQC0VlSCillGAyPDRg1u6Y/+L+N+Z6D+4BQ4NURoQghAkkivC9jCgVEU5kBvYfan/imefPPf+iWSeecvU1N37w0fpgLKG8RnlZvlDyMH6d3pjODECAlHNSFMXh4eFUKuXz+Ww2m8Vi0ev1PT09brc7l8tVq9U9e/bcfffd06dPnzFj5m23/bKl5UCxWKIyLRYrdrtHpzUXi8MIktHKOUQwoEigsoj5csbUZ92wWrdiQcPSQytpCjmEJTCC+QACCAECRDSQzdsdnnAsky3WffHCK4tWXXz5TRMmzJg288wrr7vtqeeXbNvdqzVHTba43hJiAmkBEUSpRBSFMAAxRBgpTZtEEcSiCcbNFoslABR0ouT45KZQH6VUFKVsdtBoNDMetlapUUp5TtBrDQ8/+PBZp58+deKEX/3sR5tXLc8atN5PPg59tLbWcaTmZRKhgMFi1hvNNpvTHwgNDZWBBAAAfr9fr9c3Md/YO7Y8esnn83mXy6nVapLJBPkH9XwQwnw+r9Pp7HZ7sVBQsMjQ0NDOnTvuuvvu6TNnnHjS7Dvvvmvr9m196n670xEMhziBJzLhGo1CLh8LR9xOl8lgtJqtYZ+/kogNarot7ywo7VpPWQsVOQyhUu2n0DggBpgSAYrpdNJsMpjNxhpXHck9jjFZlsdiPmW1I39+aaT8rdc5vz+o0egGBnKK1oksj2wKHB8aKmczeZeT3b1r/98ef/L7379sypTjzznn3Ef//Fi/SlMeHpapLEg8gLwMODpcYHd8ql/6xvDhVpKKUlnCRCIyVuaxmdsdKpYZt99osCQTGfL5nGnT5SKIC4XyKOYbVg4sIaRJXVJ+Ks+LDofbZnMUCoVqtZrP571er91ut1isdrvT7w8O5Ao8gLmhspv196t0yeQAVupIMcQIEoQhQRwFRSq2evsX7lm9eNsI5hMoPFbPJ9Ox0LQJ8EY0/jAds/8rUN3/xX19eVK+8ql/3j6P+RCBAAOJAEWcGWNMMJGxgvlEhIAirwKpmK9l2ZSzz9Wxs2fzB3tWLPtkwYI1L76y6rnX3ntx+eZlfc6uPJcFsjTCaBkBfDIdzSAjheFM6chTX8NIKB3HfOP232Ff8zJr3P477f8yU2M9r+KOOY7r7+9/8sknTz/99NmzZ//qV7/as2dvLpenI4mkIS/r02kNqWQWKATAEdIoRZAq2SRBlOx25yuvzP/+96+cPGnq6aedcf99D+zfvb84UCQipgBRgml9OO8w7lr40v43XmYP7IKlQUqRjBFCBGGKZAqILFMKZepm/W8seeuSy66ceNzx55534Qtz5tpdrIRlRKmECSAyprQwVGG9AYPRnMkMSBIcW2kgSVKlUkmlUl6vV+mpZTAYnE5nb2/vX/7ylzPOOGPy5Mk33HDj8uXvJhJJJWZZLJQddo9BZxkqDCOkREBlQohMMEWAyogItaxZbVn/nvatBQ1TD61kKOIhliQMAIIAAoQQwTKQ4EB20O5wJpKZeGqwR2X843/85dQzzps+89Qf33rnMy8uefPdT5e/t2vl2n3rNx/Z3aoz2mNVnkJKIaUSlUWZSLIMZBlTimUKJJiMp7we7wj1cgzsaD6mlEoADg7mjUazl/U3ajyC2OFwLpj/+gXnf3fa1CmX/duFq95ZErabSCIS+nRj9OO1slZN84NcbTiSiHtYr83utFjtXl8gmUrncnmny6U3GFivt1qr0VFqonJ0m6dSoVh0ud0arS6RTDb1hOXPS+1CiPL5gsFgdLpcQ6USpbQyPNzZ2fWnP913+hlnTJl6/K2/+PnHG9bHEwmGZe0Ohy/g58WRKiiMMFdvDA4M+livw2Z3Wm1hq9l3YLdu6SuFHesoa6aAlwkZycJhpbIPEiqLUMxk02azyWwxNbiaEoSS5WMbpXKtVm3W8zWToV+2Bsf7AyG1WpvNDgKopICV2rXmdUQhJA6HZ+HCxVdeec2UKVNPmDbjjjvu2rRpSyqdFSWACBaBiAigWKTDBe/2LYYlC6uHW+V0jFJICJBlrBzVZlH/0FDF4/EbDdZkMquUfcmyUgF2bLoRIsVCRa3WWaz2SnlEBEf+Ur2NJAGXy+N0uiqVivJspVLJZDKBQNDhcFksNpeHjaczoVjS7mJUan0mnaMylamMCVIwH5IRT2GJSgf9qtf3rV6y/T2V38pTWaBIkiEgCJMR0XE8Um8whutDqIwpwcrQjlV8/ucB3z/CeV8b5jvmG2UiY4ghwAAQCGUECUIQEqSMDCEMIQGizBeGB4vVQUB5TMUqHgrmWD3T36Zt2dO1bfvhTfu7d2pdquxwClIJU9TEfCM/WEkVY4QwUYC5PMog+VpsHPON29dvX+PFNm7/L1hzvr68yB4bNoAQhkKhuXPnXnTRRRMnTrz22muXL1+RzQ4qVM56g88O5Nwer0qlj0ZSXEOCEAOIBRFyPGjwQJQQkWlluHq47cjPb/v1jBmzZ0w/8fbf3LF6xWpNr5q1s4PxAb5ck0WB1itFt2X/4nkHFr/Ctm6XCikKBSgIkghEEQoi4gFClNZ4oeXA4bvv/vfjJk2bMfOke+79Y1t7V7FcRZQ2RNgQJQEiEeGBXNHD+E1mazqd5XlBVNrAjZJRFGJKuVwOhUL9/f2dnZ2fffbZM888893vfnfChAnnnnvuK6+84nA4BIGXKeUFaTCXd9jdep0lNzgkihBjGQAEAEQQEkmiEOFaLW3QmtatUS97va7ppvmUDBo84OqA56DAQV6AkgQQxwmZzIBC7ezrU7300txzz/vulKkzLrv6+rdXf9Srcx/pdb27du+TLyx/+K+LXn1jw879umCiVuGJIFNelhuE1rFchzKPZBFgnhMTkYTXxeYHCwInEiRDgCEc2QBAACBMKC9ImYGcVmdg2cBwpRGNxFeuXH355VdOnHjc2Wd/69lnnnDZjbg2JMWCzCcf+deuBqpeWhjEGPJAqlTrqXTW5WY0Wr1Gq7fZnf0qjUqtZb3+ynCNyBRADCCWgPIXQUSITAdzBYfTrVJrI9G4shMiorwSwBENEl6QstlBvd7ocjNDpQrCssFofuqpZ04//czJk6dcdsXl73+wJhgOCYLAeBiD0cj6vLVGnchE6R4GEUIINWr1wexAgPU6VX3azeuOzn8uuWk1smlkrkZG4nsQQgkAUYIiIKAuNFKplMloMhqNw8NlCCWEAABic0NIqlRKRqPRYrGkUilJkgghEMKmPmXz/KnW6l5foF+liSdSDU6AiEgAiRKSABElApGMiVxvcAcOHv7lr34zc+bs46dMv/aaG5cuebOvT+X1BQZzhWq9wYsCUkLF5Ry7bZNh8YLKgb04EZaRBCRBAhIAEEIIAFSmcjBXdLhYvcESi6ckgJrb6CwgiIggwsHcUL9KazJbC4UhSQJ4VJMSQjh6CSBBENxut91uz+fzgiCMZFwRajQaAwMDTqdbo9Or9QaVztCr0vb0qlOpQYwpQEiUJFEQJEEUoFCjQoEKrb6+hXtXLd72XjPOJ8kQynBEaIaMsoExadaKNGlGxyJ/o4/Geqd/5Jq+sId+VReAr8VDUkplKmOZAASbQoNIYTUhpNQFEIpFmc9xmW5zR6+5a6iRl4hIKFYUNcnnNqT02x2p42wOk8gEYYwgQgBihOTRlK789QyEjmO+cfvvsC9jiP+vf9G4/UP7shsdIaMhNHJPhVAJcmQymU8//fS6666bMGHCrFmzHn744dbWA+l0NpMZiMeT4UiMYb1areHwoQ6zyR4OxxPJdCKZjsaTwUg8FEsm0gOZ7GD7kc4nn3r21NPOnDR52qWXXvnWm+90HOk0aIxHWo/0tnc7dOaEzzfoY4J9nfvfeKX19ZfMn308yFjziXAyGk7Ek9FYMhJNZgYL8fSASmd44qnnzj3vogkTj7/hxpuXLnvH7vBEEulYKhuKJcOJZCyVjqbSLo9XozUc7e51OFyRSCwejydGLZlMJpPJRCIRj8eDwaDZbP7ss8+efPLJiy++eNKkSbNnz/7973+/bdu2aDSaz+cGc/lYPMkw3v4+TWdHD+sJJOKpZCodjydj8WQinkxF4/l4Mu8Peg4f6l25vGfhq4VD+3jGno9HwomwPxUOZSKRdCyWSiaS6Wg0wXr9er2xtaV13ty5V11+6bTjp5x9zjl/e+a59m5VMFFw+geO9LnXbDj4zIurHvrroqdeWLHqo30HOkxmT9yfKsUKjXixHhkoRdL5SDwTDsWsJptOrWPdvmg4kYhn4vFkPJ5KJNPJZCoeT8Ri8UQyGY7FXAx7tE9lstidTua99z742S23Tpky5cQTZ91xx2+2bd0c9HtKqWjWYjC8967l7WW5/XtLbudgMh6Jx6LxRCQS9/pCBqOlu6evrb1jx87de/bsU2t0Xl8gmcqk09l0ZiCVziYSqVg8GU+kUqms28P2qzTtRzotVruyM55IxePJaCwRjSVi8WQimQ5H4g4n09HRbTLborGE1eZY+Pqi733v3yZMmPitb5/9l78+1tV9NJFMxONxjUbTdfSozqAPhkOpdPqLkxiLhwNBn1Fv2raxc97TlrdfjezbkvY4krFYMp3JZrPpTCqRikeT0WgqHopGnG5X19Gujo6OgN+bSMSSyXgiEUskovF4NB6PJpOxQMDX3d3d09Njs9ni8XgqlVJOnuY3plKpVDodCkX0BlN7e4fN5giFo/FEKh5PR2OpaCyVTA3k8qVMNtd64NBDDz968infmDxp6uWXXb1wweKW/Qe6e3oPHDjU16e2O1yBUDCeiA6mIpUQa9uwVrXg5eTWTUNmXT4RicWi0VgsHo0l4vF4LBGPJ1PprMvN9vZpjnb32+yuWDwZicaV46lsytRHY0m3x9fW3nG0u5dhfbFYXPnZygnfHEs0Gu3v7+/t7WUYJhqNJpPJVCrVvC5Yr9dosRzt69+1r+XTbbv27T9oNtuViUumUolkMh5PRJLxQC7mHI58Ytz74pYlC7a80+M11CngKZAohPJId1qMMUFKAd+I3ueI9DNSSk6JgqSbZSTN2sQvlCqO/XdsOlvxYMqHjMWO/+INSB4DHIksI4KV5iJKEZ8yAEVaSKZyiS/qfeqVW97ZtG9DsV5AFCmMauXtiEJJFjCFo58GZRk3MZ/yl2AEoQShiEbWCyOxehl/PSVS45hv3L5+G7vGGsd8/5PtK0N6zeiX0mlecaDVarW9vf3++++fPXv2CSeccMstt3z00UdWqy0UCvt8foZhPYzXYnP09Kpa9h9SqfQuN8t6/azX72a8djfr8YfcrL+vXz3nxZcv+f7lEyZMPvuc8x959K9dXd0s43XYnJ2Hj3Yd6tQe7XPp9M7eo5rtm3fO+3vL/DmGTz6ImzVxr4v1OFnGyzB+D+Nn/KHDHUfnvrbwkkuvPHH2qd+7+LKX5r7WdqTLFwh7fEEn43UyXjfrY/0B1h80WexHj/YdOHhYpzN4PKzX62VZlmEYhmFYllUeh0Ihn8/X29s7b968a6655rjjjps1a9aPf/yT5cuXHzlyxGq1ORxOhvWyrN9ud3Uf7Tt86IjZaGM8Xq/XzzBeD8MyDMu63DEPm7Y77Pv3HX3nzaOvzR3Yu71i0sYZl5N1Wb0uh9/l8ns8Ppb1+ry+gMVqb2k58MLf51x/7TXTp0468/RT77337m27dtoZbziVY8NZpz/TrWE/3Nj20vy1T77wzitvfLhkxaer1rVs2NHd2m1X2yM2f9odSnv8MafLp+rXdXX2GA1Wl4NlGL/HwyrjYxgPw7gZ1uNhPU6Px2izd/WpWg8dWfvR+tt+8euTT/nG1GlTb/35LcuXv2026iMBb8rLRFS96hVv6xYvim39LKvXxVjG5XZ7WK/PH/IHIk43ozOYOo/27Nq9b9uOXQcOtXV196q1epPF5vKwrC/A+gKM1894/awvYDBZO7t6DhxqU2l0Lg/r8jBuxuv2eJ1uxulm3AzLeP0OF6PVmw+3dXb39Hcd7Vmy9K2bbv7J1KnTv/3tc/7Pn+77bNtWl9sVjUU9Hk93d3dbe1tvX6/D6fT6fOyoMQzr9XoDwWAkFI65HO79O7rnP2dYNtfz6UdeVY9BrVFpdCaz2eFyuFm3k3V7fF4XwxjMpsNtbYcOHbTbbSzrUTaGGdm8XtbhsLe3t7e3H9FqtQzDKN11ldPG6/UyDOP1en0+v9Pl7ulT7W89pNUbnW7Gw/o8rN/l8bk83mAo5nAyu/e03P/gw+ece/7ESVMu+t73n37q+aNH+2w2p05nOHjwcGdXt0qt1Wi1ak2/RdcX0vVr31veO29OZOO6bH93gnG5PW6Xy+1xulm3h/EwDOPzB0JGk7W9o/twe5dWb/SwI8fT5WGVzcN6vf6Am/EZTLb9rQcPtx0xma0ehlF+dtOUgXjcns6Ojvb2drPZ7Ha7lQtEeSoQ8Pv8PjfDGC3WlkNtn27buWv3vs6ubo1Wr9bojGaL0+VmWb/H77NHGV3OvVa97fmNb7y6cVkXo61SiaOSKAMgQzQqljOK+QiCSImZjoTJEIEQSpLUlHxXlp3NqGSTeoK+ZE1KSjP+2vyEL2Sx/1kv+bk7msJAwcdwp6JMjaCyMC4l9/btXPzhgi2tG2tiFVNMKCIUNqRqfDCqc2r6LEfNjD6Vj3OgJlMky+iYYCEdyZhDBACUlDh4kzI8jvnGbdzG7V+1Zg5l7KpaSQBJkqRgPoyxJElGo/GFF1741re+NX369JtuuumDDz5wuVzpdDoQCASDwXDG84bwAAAgAElEQVQkEo7EXAzbr9UdPHTEYLT6A5FwJBaMRP3hiC8UjSTSJqvj3VVrrr/hpgkTp0yfMft39/5x67Zd0Wh8IDsYi8QDvnCADQbcrNdsMRxqPbRm5acvPNX62hzLpg/TNn067A0GfcFgKBpNhsJxjcH82htLLrn8qgkTjz/nnAueevrvR/vUkUQqFIv7wxFfKOwPRwKhSCQajydSbo+3t0/TeuCQyWwNhyOxWCwcDgeDwXA4HIlEIpFIKBRKJpMul2vDhg233XbbtGnTJkyYcPPNP1q27K2enr6jR3taWg4cOdJpMll8voCXDWrU+o6OLqvV7vcHI5FYOBwNhSOhUCjk82VDoaLfHzjSpl69onv+3FzLrprdlA36/aEAE/J7w35/JBCIBIPhUDyR1OlN7yx/99prr5syedIJ0ybffddvN25cFwiy4USEDYXcvlAwPuiPFYyOWEu7cfOOrk+2dSx885PHnln2wF/feHnR+g07e/qtYVc454vn2UBSo7d3dmtMFifLBsOheDAYCYVC4ZA/4GdDIW8kGgyEgr5g0MmwR/tU76x8/7d33TPzxJOOnzr1muuuXbP2A6vVGo/GUpFo1udL63X6VSuNy5Ymd+wYstkHI9FgMBgIhoOhSDgSi8QT4XjCGwypdIYDbR17Wg7u2te6t/VQW2e3zmR1ewOBSDwYjYdi8VAsbnMxPSrdoSNdWqOZDQQYf8AbDHuDEcYf9gbD/nAkFIuzgZDJ5uzq7t+xc+8bi5Zdf8NNM2edfMo3Tn/0L3/dt29/JBKJxWKxWCwYDKpUqs7OTrVa7fV6o9FoKBSKRCLhSDQYioRC4XA4EotEB0L+cOdBzZKX2TXLkq07wwZ9V/uRnbv3Hjh0UK3VONwuxucNRiOBSNjmsHcd7ers7PR6vaFQKBgMBoPBUCgUDofD4XA0GmVZtqOjo6ury2KxKHuaz4bDYeXbo9Go1+fvV2v3H2wz2Zz+cCwQifvDEWULReJ79x344/+5/5TTzpgwcfK3z73gyaeeO3joSDyRSaezkUjM5wt4fQGH093X13foYMuR1t2Wwy09by/ue2VOcsuGgk6dDQeDoaDfHwh4/aFAMBQMhcPRRDLtcDNdfeq2zm6DxRaMxpTT3hcKe4MhXygciETD8UQgErO5mJbDbW0dXQ6HKxgORaKRsUMIh8PRSDQUCPZ29xzt7HI4HMFgMBqNKuMKh0PBgC8UCsZi8VQ6a3cxXb2qg4fbOjqPdnQe3bN3f/uRTqPREvBFAtEIkw7ZSsGNpv0vb10275NlHR71MBXrVORlSSIAyQrmgxiOMKQhQACMBXxYcThK3YWC5JoJaAULKjubKqHNZ5sJd2WZ2uwS1IwX/quhB1mmzVJUmY42sD72QClXgIhQSmOD4U0H1q3Z+e5RUzuiEFMEZAlQwRNzbj286dV3X5zz5jOL187fenhjeMBLqEQoJEqqe7RoD8sEYgQQlCBQOhR/vaGTccw3buP2v9e+gPmasK+5XJZlWRAEv9+/YMGCyy+/fMqUKddee+3SpUuDwWCj0RBFsVqt1ht1TuAbnJDNF5yMt7dP4/dHSuVqnedrHF/jBU6ScsVy+5Gj//6H+046+bQJE6dcde2NK1atCYSiDU4QBKle4zhO4DmBr9W5YjHvYz2HWloWzj204CXLpg/TDuPQQKJcKfI8j7BcKA1v3rrjF7++fdLxJ5wwffadd/6+pfXwQL4oIDzMcVWOq3J8leOrda7B8bwgDgwWnC62t08VCkWq1ZogCI1Go16v8zzPcRzP88ootFrt448/ftZZZ02YMOHiiy9evHix0+kqFIai0bjRaO7rU+n1JpeT9bJBk8mq1xuSybTyaRzHcxzHNRpcrSY1GlJpqGgxuTeu07/5erXniJyMibVqtVGvcLVhvlZtVDmhIYhCuVJtO9L5p/sfOOmUU44/fvIPf3Dd+o8/iEYDnFCr8dVSrVKu1xoiKNWFQDyvNvtUJp8/PqS3x7bu1yx4+9NnX1kzZ+FHKze0tPbYnKHBzJDojxXsTDSeKhZL9VpDqNe5RqPONaqNWqVRLze44QZX5yUxWyhs27X3D3968LQzv33c5OOvuvrqpW8uY7xejuMFjhc5HpSH+WDI9fF616pVlfZ2KZmWOKFerzcaXKPBNzihLoh1Uaw0Gow/qNabNAaz1emxONw9Kq1KZ7Q4PcFoIpMrlGt1XpJyQ2WPP9SnMXiD4VK1NtxoVOpcqcqVa9xwg6/xfI0XaoI0UCyrdMZFS9768U9unT599jdOPePOu+49dLg9l8sDAASeF3ihWqs5HA6lXUepVBJFUZk+nuc5jm9wHMdxPM+heqVg0VpWLExser+h7+VzuWgkajRb+1T9/Rq10WLx+HypgcFiuZwdHLBYLTqdbmBgoFarKWdFvd5ofmyhUDAajSaTKRKJ1Ov1sd84cvIIAsdxxaGS08129arC8VSp2hhuCFWO5yGoCYLRbHvp5VfPPOucCRMnn3XOeY889rftO/cGgzGOB6IEeV45eYTKcDWdTnu9bodR7ew42PXmwt5Xns/t/FTyMZhr8CLfaHD1aq1Rq9ZrtUajIUpSKjNgtrvVelMgGq/xQo3nazxf5fkqxw9zfJXjG6JYqXPxzGBXX79Gb8hkB2r1uiAIY4fA87woCI1a3WG1m42mVCpVrVbHvIbjuHqjUecFQZRAZjDncHtUGo3X5wtHozqjqadPpVbr3E5vMBZLlHNZUm0L6ZYe/PC1zW93eNRVKjWoJMhAkiGWEZERwQhDhAGEAI4CPvnLQl7NWskvi3wpTukLTkyJCI71acoyVdEjHOvl/nkviQlVpPJGSGlyUwIJYblZokopjQ6EP2lZ++HeVf2OLkoJpVSifLaa2LDvw3kr57y/c/nWzk/Wt66Z9+4LB1S7B4aTSJYUXXeZUkIpoTKWCSRIglAEUCmK/RqGMMbGMd+4jdv/IvuCD/1HmK+ZGaGUxmKx9evX/+AHP5gxY8aZZ575wgsvGAyGJo2RNNmYlA7XG/5wVK01RONpQUKjXoxCIlvtroULl1zw3YtnzTr54n+77Onn5xzp7i1WqpDIWKZobNoCYzpcLjlt/e8t71y6wPDJB2FDfyriG8xnRCBxIrC7vY898fTZ514wZer0G37woyXLlrsZX0OQFCYvHmmLSfGontVwtREIRnR6YyqdVXpUfNmCweB777131VVXTZ8+/Zxzznnuuee0Wq0kSYRQjhOy2UG/P+B2sy4n47C7VSqtSqVNZwaVnlrHjBBKZSryHOsJbt1sensRp+mhhRwlROnUSUbrtQEATqf7jcVLL7708pknnXTFlVcsXrzQyzgJkWSKEUVQRpjKlFIeomg6b3B4bd5IHdKqRMOZaqeG/ejTjsXvbl24YvOKj/dubVX3msJqW8zCpHNlJOJRVqxMqYypDGVZohRSSiEGHq/373NeufB7l0+cNP2iiy558cWXrTYbz4uUUqrMAoA0nWE3bWbXvM/1HJWLQ2NPG1k5tpRCmYZiSaPV6fB4M7livlTxBsMOj9fuZt3eQCASy+TynCRV6lwkkdaZrNFkWmFbI0olfGymFMsPVbZs23HHXfecdPKp02fOvuXnv/x4w6bMQO7zR5d4vV6z2RwIBERR/IenOIFVj9W2alF264fIYaBAFEUpVygGwyEn47Y4HTaXOxCJprID6WzGarOZzeZqtfqVQRSe551Op8PhGNs47iteJkiBUKRfq09mBzkJQplSSiGhkXjynRWrbrjx5gkTp5x7wUUPPvrYtl179UZrKjP4hTSdLFMAQLVaLqSjGbtB9/7bvfOej2/+uGwzceUhEUjkmFbISKayUCo7Gb/R6khmB5UZIaNT0zywkNB8abhPqzNZbeVKlfyDQJFMZNbD2O32wqhQzldasVJh/H6tXpceyHCikBoY9PqDDofb6WAcDMukwjGp2BbWvdW2bv7mtzsYzUhulwLQxHwEYYgQgFBqlu1RIlOEiChK9Xq90WiMze0qxXkK9mxyaJRSE47jqtVqo9FQgJ0SFOR5vlqtKi3mAABj9Gj+JcCkVL1QSolMEaEAEYjIGMxHlOZAEkCU0nQpta9v58qtb+06+lm+kW3g4XgxdEi3b8H7cxd9OF/H9kWGfFq2Z9GHr67b+57Jp5WIoEyBLCvCADKW5RHlQ4gQHsd84zZu4/ZftLGUmq9UwBpbz9csi1H21Ov1lpaWO+64Y/r06SeeeOLdd9/d0dFRq9UopYqfxYqsACGY0HK15g2GelTaQCRe40UoU0QpJ4JEMvvmWyuuvOq6iROnXHLJFc8+P2f/wTar25MYGBAgAASLCI402YCIIkBFTkqEnVs3qla9rd3wgau33WZUmSyGSDyuNVqWvvXu+Rf92wkzZ19+xTXz31jS1tnN+kPFyjAPoKLVLCm6zaMes1Suen0hjVYfT6QEQWzSEpV7A8Y4n8+vW7fuZz/72eTJk7/5zW/ef//9Op2uXq9TSps0TY7j8vlCMBg2Gs0HDhzeu++A08UWCiUIsXLfIlgmkkQBkBt1jvX4P92oWzy/3ttJBzIUQgChhADEgFIZACkUCi1evPTqa2+YPG3GxZde/tLcuW63k+dqlGKIAcRQoe1hShsiiCQzWovN4HSXOEEglCd0WKKxwYbaGv5kZ+e8Zev/9uKK5xeuW7Zm/+52WyjNVyUKKJUwBRADIAHIA8gjLFCKw5HAe2vWXHb5tZMmzTz11LOfeurvfX1qQZAQwEiCSJRkACnPk2TC88kG1+qV1c4jODdAlUJ1TBCSAcQiJBKmIpL94ZjOZLW5mEJ5GMq0IUqF8nAwmjRY7L1qncZgDkYT0WSGDYRVOmMolhAgQpQCQgSIJKWdCMIypXWO1xtM9z/w0DdPP3PS5CnX/+CHK957P5ZKcxJAsgwQxPIIbZxhGIPB4PV6G40GpUqDgjF6b1SmMqZQqLhM1ndfT235QLJqqNiQZYqILEhisVIKxaIGi1VtMGqNRqPZ3NPbo9frh4eHFQAyVpOZUspxnM1ms1qt8XhcUYomnzeFyMnxoj8Y7lGpg9FYuVYXEaaURqLJ1e+tverq6ydNnnbKN05/5vkX27p62EDYZHey/jCASnKQQAglgABQCtOALNXpUCawc5PqtTmOd5e59+5kLaZIPFauVhGChCCIIEAQUZrJFa1Oj85kjaUyEiYCRCJCIoIighKCACFMqYjIYLHco9LoTZZCsQQhHAkpfZ7cACF0OBwmkymbzUqSRCkdLZJDGAGEoLKuG8gXrE5nV29PPJ1CVBYgavBioVAK+MIqnaHd0NebtG4071+w591XN73ZyWiqVGpQUaQAjsF8CEIEEAIYI6wwdiEihaGyh/H296vUajXLspVKhYyKdWezWYvFotPpPB6P0jIYAFAsFi0WS09Pj8FgUOSyZVkeGBhQRlEsFptD+Fdzu/Iog0OWZUUUicgSJgAr8iyyonyuVPVBRAiVK2LZGjG/tWHRknXzu51tlph2v2bniyueXbJhYYfxkEg4SulgNblfvePDPata+/YIiBvrmSkdaUwMEVHk+cZzu+M2buP2z9uX43xfiflGdfyh0Wh87rnnTj/99IkTJ15xxRXLly+Px+PKeyGEQAIKYQ3JBMm0XK2xgVB3v8YfjlU5QQmpDRaHdu9p+eUvb586deb0GbMf/cvfDnccdXh8Lq/PH43wSAIy4pEkIgQRJkjBfA0pEfbs+FS3dpV1+6YBxp6JBVwee1dv72tvLL7mhpsmTpl24fe+P/eV+V09/U7W72L9+VJZgGjEIyu6zYhgIssyLVdqXn9IrdHFYnGe55tjVJJElUrl8OHD99xzz6xZsyZOnHjbbbdt2bJlVGSYQDhyzyMEAwDr9cbAQE6nN+3df/BIR4/ZYo/FEkNDZUEABMsUIYqRzDV4L+PfslGz8NV6VzvNpCiEEgQSghgrXUxiH6/fcNNNPzp+2ozpJ57yyF+f6Ozu4fkGUWIgCCpt5iAiMqW8BOLpjMFqtbgcFa4uECQSIhDagHKhJgVTQ90G//odffPe3vbE3A9eeH39J7t7NPZQqlDnwUhQESFEKSEU5IsDWz7b9Itf/er442fNPvGMO+/4w4HWttxgHkMMJAgEEUuijBEVBZKKuz/52LlyRbm9DQ9mqYxGJgfLEGIJyUCmEqaBSFxnslqdnkK5QiiFMhUgHm7wmVyR8YeMVqfBYlfrTd39mvauHn84KiI0EveVZRHhkWkixGi2zp0775xzzp1y/LTvXfL9JW+9ZXd7JIwBkSWMAYJIVjqJIZ/PZzabWZZVEPlIU9LPleoTisSK23wM8wl1QmREKCZEwrDKc9l8IRCJWZ3OPlV/S0tLW1tbNBqt1+vNm648qkBer9e/gPm+SBqVZSyTBsd7/cHuflUoFuckIFOayeY/Xr/5hzf9ZNLkaaeedubDjzzW06/N5odCsaTebHOxfhESTChCGCEIIJIAAgAgLFEiUn44dmCn5c0F0c0fJrqP+K0WrdFgsVtDwcDQUEEQBUxlmdLcUMnuZtV6UzielDCWMJEwljCSMAIYQoxkSiVEBovlXrXWaLEWh8oI4bFDGIFElEqS5HA4TGbzwMDAWMxHMCaKgDjBMqUDuYLF4Tza16tgPihTiIkownqVT2az9pj3aNy8qmfz8xtfn/fJss6xHA4CIAaYQEKQ0tYYQzLaFARHY8nPtu545NG/3Hrrbbfd9ovHH3+8tbU1l8tRShmGWb169V133XXrrbf++c9//uyzz/L5fKFQ2L1793PPPXfvvfc++OCD27Zty2azlNI9e/bMmTPn3XffVXoCKYV9Yzkc/2UyhzxmG41wA5mKhAClN9oo11jJiyAsQxmJsljk823alpWfvrnko/mL17264IOX5695ud18YKCRUrru5iqZXZ2fvb9tRUvPbhHxn/fDxzAfIvIXFuj/nM//go1jvnEbt/+99o8wH6UUABCJRJYtW3bdddcdd9xxZ5555gMPPHD48OFMJiMIAs/zkjQSSkMYI5lASsu1ujcY7lFpfaFojRdlSms836fW/uWxJ8761nemTpv5o5/c8um2nYnsYCASc3hYNhjgkQAoFJAoIgAxwhhRDKhYl5Jhz66t+o/ec+3dLgwmhXqJ9blXvf/ej2+5dfLU6SfMOul3v/8/+1oOOTxetzdgdXoK5WEFQyihPihTgAkmMqG0Mlz3+cMqtTYajXIcNzac02g09Hr9008/ffbZZ0+YMOGCCy6YN2+e3W5X3OuYLBRu+lsAkM8fOtLRfaTjqEqtdThcfn8wnc6Wy8MSx1EIKc9LAb9/yybVa6/U2w/SVIJCKAGg3BlKpeL+fft+97t7TzzxpEnHT7vq+h+uXb8pnkpTSgmBkiRAAJqthSmlogRS2UGLzW53OapcVcSSgIGAgCRjRZ95iJM9kdK+Lsei1TufmLvqpSXr3vuk9WCX1clmM7l6jUcAUyzTQqnUevDgn/7jvpO/cerkKTNuvvnWtWs3JOMpha0DJQlJIgEiJYhKCuZbZ3/37aG2AyiXoRQhBBDCEMsQy4BQRCkgNBhN6M02q9OTL1WUbK/S7E7C8tBwLZpMOxmfWm9q6+zed+CwyeYYKBRrvCBhDGUZEJlQygPEBkJL33rnyquumThx8jnnnf/ks88ZLNaGIFJKIZElhCFGSOkqgXAgGLRYrQzL1hsjmG+kv+xIA1cygvlcZuu7r6c/XSNZ1VSoI4QBwohgTEfEuisNLpHJ2Bz2AwcP7N2712I2x2KxoaGher2uYBElzlSv161Wq8ViicfjygrhC5hPifPVGxzrC3T3q+PpbEOU8qXy9p177rzzninHT58x86Q77rznwMEjpWpDQCQUS2gMZrvHywOMCMVIoXxiABXOgSRjkYq16MHdjhWLi/t31Ny2wXjMbLOqtWqDXuv1MulMqlIdBgjnhkpO1q8EUJV1DiAyIBjKBBI8ivnwYLHcp9GarLZSeRhjQr+M+WRZFEWn02mxWAYHBxVoOxokUy5uQGQsU5rN5S0OZ4+qP5FJKTMIMMFYpjIVERzky/ZS6CP1zlHMp6lS8RjmIwATSDDCiBAkY0SABCiloigqnbLPPe+CK6+65pJLLr344osff/zx7u7uSqXy0Ucf/eY3vzn77LO//e1vX3rppffee69OpzObzU888cSdd955ww03XHLJJXPmzNFqtZVK5YUXXvjRj370zjvvhMNhSinP80p695/HfPSrMB+lIiESIYhQpQubotWCMcGEAoIQxYjCRD7SbWz/aMf7KzYuW7tj1UHVvmQlRihEFFFKU/n4pr3rNuxZ22fuAlgY64eJ0lUZyRBi+EUKyjjmG7dxG7f/hI31F/LntayaRXuKKUlPBfMlEolNmzbdfPPNM2fOPOWUU+64447Vq1cbDAa73c6ybDwer9VqCGOl6BjJBBC5Um8EItE+jd4fjtcFCVFqtjvmvjb/nO9cMH3G7KuvuWHl+2sCkWiNF1ys1+JwBCIhAfGIAomIAEGIIEaAEkAhDzIxZu92/Ufvu/buhKVBkR82mLQPPvzg6WeeedykyT/80U+XvfOuxmDu0+h7VFqDxT40XMUjtWJERASQkUgSorRSrfkDIbVGF4lGOY5rDlySJIvFsmDBggsuuGDy5MlnnXXWo48+unv37lgsptzgRxmCCI0p3wEARaNxg8HkdLpZ1scwXqPRbDJZPB42m0jxwzXa4GAoFPhsS/+8l2uHWmg8RsFIEZLA8f19PX97/K+nnnLa1KnTL738qr+//GpHjyqbL0IMEBYB4AEQIYIIIighKlMgwYFswWZz2Z3Oan0YEAlSIGJBwKKAoYipRChPaBlQrSv64da2+W9vmjP/g1deX7fi/T17Dxrt7ECpTnMl8Wif6T8e/MsZZ50z8bjj/+2SyxcsXOT1BUSBpzKCgCcYyhjKUFQS6yQdd33yoe3dZcXD+1A+QymGUIIIK4BPOaqAyKFYwmh12FxMoVxVWuE1o3dQpiLCVY6PpTJ6s233/gMH2zv1ZlsgEs+VypwkKTVnyWxuxeo1N97048lTTjjppNMeeOjRHpV6uMHJlAKIR/qNKoK9lEJEAsGwxWpjvGyda9DRHtCjyTVMCKEypkCoOE3Wd19Pf/q+ZFNRoY6xov8MJQRFhCRMEKUSRsXSkFana2lpUfX1G3R6u9UWCoWaDX8ppRzHWSwWs9ncxHxfyu1SIsv1Buf1B3vVukyumBrIH2zvvOt39544++SJx03+xS9/u3nLtlK5himtC2I4ntAazXY32xDhMdCgdFbFGGMoY5Fy5eD+HdbliyuH9pFUDENQKpdC4aDVatLrtXqD3uXx5AtDycygk/FpDOZIItXEfMrQoEwkjDCVxVHMZ7bay5WqUjVLxtTvKm5BkiS3222z2XK5XBPzIYQJwYoyiUJbzQzmLA5nr1qVzGaUSK0ER7i3gGCOoiEqHvSrFuxd+eqmtzoYdZUKDSqK8khuFxOIMRwR54MYiBKltMFxS5e988ObfnLFlVevW7d+4cLXL7744iuuuGLRokVOp/Oee+65+OKLb7/99scee+znP//5N7/5zffff3/jxo0//elPn3322aeffvr6669/9NFHN23apFar77zzzp/+9KdarVapzhRF8WvAfGNd6GgZq9L/GBAZYRkhPKojQzBRWqZgSBGmSML8sFgarKQKtQEgC4gCRCGWEaUkmY1u2bvhUN/+YIpFZJTDcSxgTREiyoEdQ2IZx3zjNm7j9p8z+asEWZpr/bFVL3i0I2epVNq9e/edd945Y8aMk08++be//e2qVav6+/t9Pp/H4zGbzTqdjmXYTDZTa9SVoAKmdLjBBSIxlc4YTWXLNS4Ui7++dNmlV1w1YcKkCy+8ZM6Lr7gYLw9hQ5QcDGOwWrxBv4AFTCEkEiQQIoCgRDGgkAfZBLt/t2nDOrZ1Hx7KBRjnsmWLL7zwwhOmT//+ZZe9vWKlxmBi/KH2rt69rYc6uvuiyVRDFBGlCvJrYj4o00q1FgiE1BpdNBprNBpkTE+RpUuXXnvttZMnTz7//PMfeeSR3bt3GwyGSCQiSZI8WhiOEMGYNtUZAEDRaMxoNAcCoXy+ODxcS6UyXl/AZnOYtPqAw1UKhasOh3fTJvWrc+uHDyiYj1IqiqLH5X5pzgvfu+jC4yZMuv76H7z8ymsthzv0Nmcsk5GgCLGIkKikvjBCCGAqUwhQbrBotdqtNlulWoZYwhRAWQCyKMlAwhjIMqBUoDSQLvYYvd36wMEu16btvQuXbZ67cN1bK7e3HjFt2tb++NPzzz73klmzT//+5dc+8fTf97UezgzkABRlGSIkjCQGoSBjiUoNkok5N3xgXb6kcGgvzCUpVZLOGCBZxLJEZEQplOVwPNnEfJhSCcsSlpvgQ8IEyvJwgw9E4u1dPZ09/VqjRa03m2yOQCTKiVIsldm8dedNP7llxqyTZ514yi9/efv6TzanBgYlTAiliviFctiVVQlExB8ImSxWD8vU+Qb9/AKGKHE+mVAoVpwmy4qFyc2rBUs/FesIK0JnGBCkpEGV3z9cq9pstt7e3nAgGPD67VabwWCw2mzBYFBBfjzP2+12q9Uai8Waud2xekbKV1drjWA4pjVZPf7Qzn2tf7jvwVO+cdq0adNv/MFNH6/fFI2lFMZGjeeD0ZjWaHZ4vA0RNuHsMcxHIMUi5SvBlibmi1NKAIL1Rr1YzKfTSQ/DGM0Wi9Wu1hmP9mv6tYZ4Ottk1YyGurGIoILCB4vlHrXGaLGWShWEMf28eKryAELo8XhsNtvAwEBzmAhBhAAhiBAoyyP1fDaXu1etSmTSUCYSJkDhqwIkYsRRVKHwSNiwuHXNqxvf7GBUVSo0qCAQSSIAEqhgPozwCOwDiFLK88KevS1Ll721+r01xeLQwYMHr7nmmosuvPDpp59ub2+/+uqrr7jiilWrVrW2tj777LMzZgwzZnIAACAASURBVMyYM2fO8uXLf/3rX//5z3/+4x//eMkllzz55JNr1qx5880377vvvldffVVJ+iuD+rJWyz8Lm0be2ORwAKWABMsQjfThwIRAIksYS2QkmKe8UZQbIqmPYStRSuWaMBxM+ZKFaFUoEYrkL5ZZj2K+URaKLH+dra3GMd+4jdv/z+0rMd8XhEybJc+UUp7nNRrNE088ceqppx533HE33HDD6tWr+/r6/H6/0o3A7/cbjUaj0eh0OsORSL5YbAiCEteJJFI6oyWWzISi8a07dv74llsnTJoy7YRZf7rvwcPtnXVBpJQONzgnwxrMFtbvExFPKEREQgQiBDAEFAEKBJBNsS37zZs2uvbszrqdn63/+Jaf/mTa1GnnnX/es88/Z3U4yrV6JldU6Y17Ww/tbT1ktNqiyfTQcJWTwGih2EjAqTxc8wdCKrU2Eok0Gg3FdQ4ODm7fvv3WW2+dNm3arFmz7rvvvt27dyuI1uv1CoLQPFbKyrsJPgBA4XBUrzcGg+FarUEplSRQLJbCoYhZb3Rq9VGjMd7ba/1gTf/cl6oH9tN4lEJEKY1EImvXfHDNVVdOmzr17G+d89prC4729ru8QbOL8UdjIhAQFjEWZaJk5xQ1VgoBzOcLFovFbDaVKkMAiYRCJIuISlCGgCCJYJEQjpDIQN4ZSKSLYqYA3b7ctt19S97e/Pe5K+fMW/m7Pzx5/kU/nDBh9ncuuPKxJ1/esvOAyelL5YZ4ScIyQliCWIRIQJCXiUhhgwzE7BveN73zRu7ALjiQGIP5iITkZpxvDOYbxpRKmEpYBoQ0KQWEUgHi1EC+T6M3Wh2MP2SyObVGs8FidXl9m7duv/cPfzph5uxZJ33jZ7f8Ytmby7UGc7nWEBEGWJYUMssI7FNS7djnD5rMFg/LKHG+z5UlKDdFmVAoVVxm8/KF8Y2reHMfFTmMCcQEywTKGBDcTP1XalWH02EwGMqlUnmoFI/FHQ670WAwGY0ejyeTyeRyObPZbLVaE4mEwvhpSsRBCCVRVPL+DY6PxJLd/eot23Y8+MhfTjv9rOMmH3/lVde8/c6KYChK5JEb/ijmszgZHychLP8jzDcc3L/D+vai8oE9KBGhstK5V5ZlDKGYz+e9voDRbOk42tNyqL29q4cNhGq8ICIE5WMRVgEqmK/J4TAXiiWlnk8e0yFJ8Q8IIYZhlLbCSj0fIQQhgKCEMcRI6epMc8Uhh8czivnkEdADMQRIxKBBQZmCjpBhSesH8za+2eFR1ajYoKJAJBFLAEkIAYQgAhBDrGA+gokoglA4wnr9sUSS47gtW7ZcetllP/npTxcuXLh79+4LL7zwxhtvPHLkCMuyS5cunTlz5kMPPbRy5cr58+c/9NBDt9566w9/+MPFixevXr36j3/845w5c1paWsrlcr1er9VqY1tx/Ou50dGDRjGRESIQE0AIxAQqfCuEESYSkXkMRRkiCof5ciof98bdjqDZFjC6wrZAik3lY8VajscNTJFMkdKETR6tSB37IzGWIcQIjDTcHc/tjtu4jdt/wb7g+Jo4rxnta8qcUkoxxtFodNGiRZdddtmECRMuuuiiefPmuVwuj8fDsmwsFhMEAUJYLBb9fr/JZFKrtVarIxSJ5Uvlcq2ezGTNFpuH8R481Hb/gw+fdtrpk6dM/eGPf/bJlq2ZXFGACMq0VK17GL/F4vD5AyLgCAUIiwgBpW0lRYhKEshmvQcOGj7Z2Pfx+tZ16x+8999Pnnni6aee9tBDD/Wp+qtcg1LKIxRLZ/s0+h179h860qXSGexuNp4eqNR5CVOl7AxRWh6ueX2B3j5VMBhS+J48z/f19T3wwAOnnnrqlClTbr755s2bNyt9qBwOh8PhaKaAxyRciLLgVjCfTmdgWV+pVKGKRgaRRRGU88VsKBw2Gp0t+7vfXNrx92cHt39KQwEKUalU2rFj5y9+ftsJ06aeftppDz/4qE5nGMwPMYGI0ebyhyKSJJD/h733jpOrLNvHN2wKnQBKlQ5iVHgBFRAE+SoiiiJSLNiAV3mBgBgEEggJCQIJSQgBAggpEAhp23vfnZlzpvc+s3X6zE6v5zz9+f1xZpegb/2+5ffVN/fnfLKbMzvtlOe5nvu+7usiMsESwTIliFHMKOacIwhnZ5NGo16nFzPZJMQS4xhTgKniVUsxo4CSMpJ9oWmj0zUTzxSrUIY8V8AW+9Tb7x78/g/vO/3MyxoaPtOw8Kxvf/8377zfMaj1WYOJiViuDAiiDGIIkAyQBOcxX2La/N5r2g3PRZs+hPFppcqNCEKEYMIU3h4gVMF8RqtD6eFQ0ntKehVSihjFnFdkOBNNjGq03uBEoVLNlcqhWEKtNWx9461bb/vh0pNPbVy4+FvfvuXN7X8eGBx1+4Lx2WxFRjJmEqKKeyzGVEk/Y4z9fr/RaJzv4ZhnJcxNiYwzyjHIO4ymLc9P73itqhvlslSfqilBlABCZEww55CSfLFgspgFUczn84qBQ6VcjEVDTodtdHRUp9NZrdbh4WG9Xq9gPl4vetbNHmRJliVJlmUIcSA4sXPX+3fedc8ZZ569YEHjF7502XPr1o9Pz8gIUc6VzGVZksanZxTMV4OEzNV2CeGEKhlEyIjEa4VA017jy89nmvfjqXFOMSIYEUQIZIxgTCpVKZ6aNdmdHT0Dew809Q+PeYOTiXSuLAEF8ylnQTlHyUx+SKUWdIZUKq1wNg7ndbB63y5xOj0mkzkajSqYjxFKMSIYkrkeDs75bDpjd7iGVeqZWEwB/RBTBAmGCBJY4zDPYU9Q/FPLG8/sfLnXqS5xWONAZlAmAKAaRBJCAMoAAYghAhIEMoIIK+vMYrV24NDBH/7oh6efecaqVau6OjsPHTp08cUXX3vttV1dXUajcfXq1ccff/ydd9754Ycfms3mFStW3HbbbStWrHj//fc3bdp04403bt68eXh4+ODBg21tbUajsVar/cUt/F+B+ZgyWiKsnBSMMEZ1nWkGKK9QWOOgyiuic+yd/due2/rk6q1Prnn96TWvP/XC26u373+1S2wZT3urvIQVNWaOGCPs060anHNKFabgp1DrnPbUfzaOYL4jcST+zuMv8nyHoz16mDiLMrOGQqFdu3Zdd931xx13/BlnnPH444+rVKpSqeR2u81m8+TkpCKNBiEsFArRaNTnC9hsTqPZarBYnV6f3eUZU6k/2PPRw488euFFl5xwwklXXvW1V7a+7vIFAGVKa22hXPV4gyazzevzS3KNMoiJIjGBKCIcIQ4ATCT8vX39b2zf/sST9//gR58/+5yTjjnu7h/fuW/fvnQ2AwghnEuUhuMpvdnWOziiN9usTq/J5jRY7DaXd3w6nMrmJYQo58VSxeP1Dw6N+P2BarWCMdbpdE8//fT555+/ePHiZcuWrV+/3ul01mq1mZkZk8lktVrL5fLhh6hO2GeMMY4QmZiYUmzc0pks55xQXp+/AQKlcikcjmjUmq1bWh550PX6qxmNKjU51XTo0M/vvffkpSefdNIJP7jttoMHmzKZXLFctTi9otHqG58AQCJYxkjCSKIEUoIwAowShEA2mzJb9DqdJjUbB1BiDCMC6ikwSjAhgKAqrgVDE0a7dXwmnC9VKeOMc5d7csPGN7/4pesWLjn96BPO+9JV3/3Z/SvXbd7z2o6O1kG7J1SoEk45h5TKmMgIQSQTCjiu0uSM+b1twsurZw6+D6KTnEGMZIQgwgQTBkk9jToxE9Gb7UarI5nJzpUUyTy3TEk71SAJJ2aH1aLT6y/VapzzRDp7qLXz9jvuXnrKZxoaFnxh2ZeeevqZgcHRsTHB7vLGUhkJEcS4hKiMiIL5EMJKji0QCBiNRpfTVSoWGeOEKBkw/smkTglHoOAwml9dN73ztap2hNeqlDJEKCK4nhYlFHEOKFUwn0qjTqfTCCHOGMVYrtUy6XTA71dSX93d3b29vSaTKZfLzV0DjBCCIJRrEoaIEFKpSj29/b/81W/OOOOshQsXX3jhxc+sWas1mWWsaNMwQCjhvCxJwanpMUFntruqAJNP8/kUIwlGZC4Vg80fmzasTTfvRVPBOuarV1oRxhggIiMUjid1JmtLZ3ff0KjBbDdaHS5fYCYay5cryt2hYM1UtjCs0gg6fTI5ixDmnNcrnpTNDwsYU5fLazJZotGIcndTTOYxH0KAUMw4T6XSNrtzWKWeicaUCwASihAhEEMCqlzOcdA7rn2pffvq3Rv7XOoSh0qeDxCAiIwxIGROz5JQKCMoI0IY5zwxmz7Y2nbnPXd/48Zv/PbB31kslkgksn///osuuuiaa67p6OhwOBx/+tOfjjvuuNtvv725ublSqQiC0NHRodfrt23bdv/99991111PPvnk2rVrH3jggV/84hfr1q1zu921Wo3zT66N/2vM95d1EgX0E4woQZRgQhCmEFOJEJnTLMg7QtY3P96y+rU/bv3w5ffa39zd/fY7La+99vGGjbvXb9ix/vWPNneMNcdyYUhlJXV4GOabeztCFcYNZQpfob79Z2aB+TiC+Y7EkfhbiLn2sf+bp/4LfL7D/8s5p5SWSqXW1ta7777r+OOPW7r0pDvuuKOvr0+ph7pcLr1ePz4+LknS/CsjhIvFcjgSc7q9gt4gGoxDo6oP9uz9x398cNkXv7z46GMvu/zKlc+sdri9NYAY5xLCiPOKJPsCE2aL3ev1A1liHBMKyCd5PsQxQpmMf3h4zwsvPPDdWy/5zOknH33cVy6/4r0/vzczM8M5h5RCxmRCwomUxeHW6IxT4Vh8NjsxE7E4XKLBpDVanF5fJJEs1eRMruD1BYZHxsbHJ7LZ7OTk5IsvvnjVVVcdddRRF1xwwUMPPSSKYrVaxRhPTU0ZjUa73a7Q/uZru4wqSRHOOceETk7OiKLO4XBn6piPYcIoYfUTJElywG/f+W7z8n8yb9noObR/8NCh+37z67PPPeeoo4667rprX3ttazQa55wXy1WjzSUYLX4F8xFAsEwwoFRRMlPyOiBfSFttRp1eSCTjAMiMU8WIkzBK632VWKbyeHjCYDX6xoP5YhlhlprN7tvfdM89v1x6ylmnnHb+DTff8fTarS9u3fPMSzseefr1F7Y2tQ25g5F8vkZqmMuUA8IAxoRijmWailh2bBdeXjN14H05Osk5JFjR0iGEMkQZ4hwxPhWOGiwOg8WeyGQR53W0N1dhrKcDMYulMsMqwenxFypVGWHRYHpy5bNnnX3uUY2Lz7/g4t//4YlDzW0Gk627d1At6ifD0YoMIeUyZoBQpMjeYsw4I5SOj4+bTCaHw1EqFTnnCsxTil/12i4lHIPCJ3m+ES5VKWWIUiXPBxkFrI75iuWS2WpRadSpVEphcDLKOOMUk3K5nE6nx8fHBwcH29raBgYGgsFgJpOpVqt1TUqMMUKMMkmSzBbrqmefu/CiSxoXLr7gwouXP/q4qDdWAaT1LmaqNClXZHliJjSqEQ0W++G13bmNEII4BVwujbd+bN6wNt30EZoKckYxJZhgQiAhitEY5ZznS2WXb3xwVC0azC5fUGeyCnqj0WoLTk2nsrmKDJUG6tlccUQjiHpDMpVWMN8n/N15mhplbrfPbLYcnudjlDCKFf0gSjHjPDmbttqdwyrVTDSqNGgrbSgUE0hhlYMch33jupc+5cMh16gsY4AooAxRSpT+JIIJAogShjFNZ3If7z/4ozvvuuCiC7//g9s+3r+vWCoVi8WmpqZLLrnk8ssvf++99zQazerVq5csWXLPPff09/cpQ5kkSanU7O9///tbbrll/fr1v/zlL7/zne/ceeed11xzze23397U1KQIvhzOV/7rgfE/NH4qzRYYY4QRJBgyghjBlGBCASY1jDHnkXy0VX1w7ZsrN+xYp3IOOsJmd9RqntCO2QdaRw+8e/DN9dtWb3z7hV5NZywbZpzQwzCfMsrTOuQjtE4nOYL5jsTfabD/FLD524j5oYf9R4LT+vbPPHTYy/7zz+V/SQf56zYOOqeAqtPpli9/5NRTT25sXHDDDd/YuXNnKpVSHvJ6vUaj0e/3K6vn+VdUWixLlVosNev0+Q42tz762IpLPv/FBY1LTjntjMdWPKU1mBDGnHOEqVLkqgEQCE6ZzDaPx4ugzDnlDDGKmSJyRTHnHJaL9qHB9Q8/9JXzzj2u4ahlF1/61B+f9vuCiiq94uKAGYul0lanR9AbY6m0UlXMlcoTMyGDxTqs0mh0Rk9wYmom6vb4VWphembG7/fv2rXruuuua2xsXLp06QMPPNDX11etVpXvGAqFLBaLkvOrHytG2dzBnzvUfHoqLAoGp92byeTmdyracJxxDmQWDgUPfNyz8gnPe9uH3np95cMPn3veuQ2NR5173rnPrV1tsVmUU5EvVeyegGi0egPjAEiMQs4wpXSOv8U455iiQiljtZt1Bl08mQBKhZHW+/kY54QzxBnkNBia1Jp0vqBXsYJr7+i4+56fHH/CSQsWLr7h/9z8xjs77YGQ0RPedWD4kaff/MWDrzy28t0dH6t19kQyz6uEy4xLmBPKOSY0lbTuflfc+ML0gT1ydIpzzBlijCpZh3nLh6lw1GCx6832VLauz6cU0+c3yjnCLJHMjqnEwMR0plhxegOrVq+58KJLGhoaLr7kCyueeFprtASnQgaL/UBzW1tXr9nuUsq79ep8HRhRzjmhdHxywmQ2ORy2SqU0dxF++vJmlGOYtxv0rzw38e6WinaYwxrjnDA2p9XC6jI3jFZqVZvDLmjFdDqFUF2gGyM879ml+HAMDg729fUJgmCxWAKBgGL7piyTCCETExPPrXn+y5f9Q8OCxrPPu+CR368wWOzFqkQ4V4iDCj5mnNcAmInGRzVandlWkRFhc0lKxmn9WxDOEYfVYOs+84a1maaP8PS4AgIoJYwgRrHCLuWcp3N5u8ev0ZrGpyNlCSbSOU9gQtCbRjVag8U+Ph0uVmUJ0VSuMCqIOqMpNZtBCp/vk61+TVPKPB6f2Wz9BPPVLy6qVHkZo5zzZDpjc7pGVapILEo5x5wrsJUSBhmpcZznqDeo+1Prm8/seKnbPlrgcpUDicgSkhCBlGJZrk1PT01Pz2QyOVkGnHMAQHdP35133bNo8dGXXPr5hx55uK29zWQ2eT2egYGBK6644rzzzlu+fPn27dt//etfL1y4cPnyh41Gg3IICoVCf//grbd+77bbbhseHv7pT3961VVXrVu37u6777711ls3b94cDAb5XNvN4bXd+Qtmfue/MpDO75/7STBBkEBAIWBoriWZQELqWtzx8Xdbtm/du6FbbJVohXAEGYBUBlSSSDlXS2msI9s/2vbsK0+OmPtrvIw5muPzKTcWncv/KhVjTDmZV2b+T809c3EE8x2J/1fifwPm+2fj08PL4Q/MHY5/69D8C89XnvqXo9inK5Zkfvaampp6ecPLV1xxRUNDw7JlX3juudVut1vJ6lUqFSXP53K5CvkCxlhWAgCgKMoiUgXQEwy+8dY7X7/uxsbGJY2NR19/47f+/N7uqZmIJAOEiQxQDUJAaKFc8/rG9XqLw+4ql4sISlCuQVkGsgwUhQUEkqHpj958/c5v3njm0cecf8ZZD/z6gd6ewXy+xBiXAazU5BqAFRlEYkmzzTUq6GZi8YoMJIwrMsgUCjPRmN3j05msos6kEQ1jKnF4ZMxgMOzdu/euu+5aunTpscce+93vfvfDDz+MxWIKPb96WG23UCh8Yu4uA6hsEEKIZBmMj0+JgsFmdScTaUIohBhCBAFCEmAy5OUKmJoINh/oW7tqeMO6LQ//7qavfXXR0UefcsYZ9/z8p3v3fewL+LK5HEIkXyw7feMag9nu9haLBVmqArkmy3L9DSFAGElAms2kLDaTzqCNRGPlShUgLAEkAwQgkgGUAJQArMiybyKoNenHJ8djsahOp33woQfP/tzZDQ0NX7jsi888v8Zot6fLUqqMzb7Ejn3qZ1/ct/ypPz+5dvfG11s+atII5vHJaD5fZZhyTjhJpm0ffCBs2jix/yNpKsBhBYCqLNckWVLOEMBYgig4OaMzmHVGcyyRkhGpybAmg6oMKjKsylACECBcqtRC4ZhWZ3S6fAaT7cUNr3zlq1c3Ni763OfOfejh5UPDY5lcsVSVJqdDvf1DLW2dfQMjJos9MDEdS6RzhVJNBkptlxAiy3IgGDAaDTabOZdLIwQBAPOXofIvhpDXKjmzqH9ljf/tTUVVH68UMAJVIFekWlWWqkCuAKkKQVWW88WC1W7VCOpoLFwplwCQpblQnL4qlYrNZtNqtWazWeE2CIJgNpuDweDs7GytVnO5XFu2bLniyqsWLTp66Smfuf93D3X2DubLtRrEFRkUq1JFAhUJliVZhqhYqU6FIypBpzda88WKDBCESJahrJxNAGQgEVjjlfxk8z7zy8+n9n+AA14OgQxkSa7JtQqQa7IkyTJAmCRTGZvDM6LW+oJT5RooVuVUJj8xFTZY7GManUqjs7u9E9Ph4OTM4MiYVm9IpFIyBJgSGUKAIIAAQhkigDCq1SSn06W0qihuZrIsAyBDKEMgyVJVBhLEKJZMWR3OMbVqama6BuQagDUZShKQJVgFcoFJs7zWNS680PLms7s29DjG6piPAkAg5zybS4+Nja5cuXLVqmcPHDg0OzvLOS+Xyxs2brr88isbGhrOOe/ca6/7+u13/OjBf/qnvXv3ulyu5cuXX3XlVZdddtn1119/5ZVXLlu2bPv2N8LhGYVf6HK5H354+Xdu/s7q1atTqdSKFSsuv/zye++994Ybbrjtttt2794diSiyl5/qkDh8mPz3oKjDFhV1XI4pggRCChFDeA6cIYIgxnwO872xb/OwqU8ZsudwmwLpcFHKCraxP21f81HPLm/UAanM6yTLum0e5YqaDUIEEoYoV1YH/96s5L8ZRzDfkfh/KP53Yj7+ycL609/+LzDfv/Jkxtin/oLN/zjcvecwzwKquAYpyT5GWSQSObD/wC3fueXEE0488YQTf/WrXzU3NcVisVQqmUwmw+GwXq8fHh4WBGFyciKRSESjkUgkEolEI9F4Ijk7m8lFEsmOnt7fPfTIKaeevmDBoosvvvT3v3+ipbXD7faPj0/NhKLhaDwUi0dT6alw3GCyj4xoBI1uenoqFovEouF4NBaPxeLxeDKZnBwP9LY1/+6ndy878/Qzjz32tptveeuNt33e8Xg8lUzORiKxUCgSisRmIjG3J6DW6HoHhh1u73QkGo4nIvFkNJGMxJPBqRmzzTk8ou7s7G1t62xqbn3nz39+4IEHzjzzzCVLllx22WUvvLBer9fNzs7GYrFkMhmJhJ1O59jYqEqlmpycjMfjiXgiFo3ForF4NBaPxOKxRDyWjEbjVotjaHBMFPR+/3gqlY7Hk/F4Mh5LJCOxXDRWnJlJ2W3WfR8eeOrxTb+4586vXnHmKUtPPOWUG2++edPWrT19vTqD3mg2Tc+ExqdmRKNlYFQt6o3T09OxSDgejUSjUeUNo/FYLBGPxCLBiYBaUA+PjrjcvumZSCyeikZTsVgqGktGovFoNBGNJWYiEbPdNqbRGM2W7p6e559fd+myZQsXLTrt9NPu/+0DB1oOBWemZxKpaKY0ESsOaPw7P1a9tLXp6bU7fv/060888+ar25sOtouiaTw4mZmNlXLBiH7HnuGXX7Hu3JU0G3OxmUhsOhyZiURC0WgkFkvEE7OxWNJqdY6MqEdHVV6fPxZPhCPRcCQWjsSmI/GZcCwSiUVjiVAo4vH6xsbUrW2dGzZu/vrXrz/++BNPOunku+66+4M9H05MTidT6XQ6OzU9Mzwy2tLa0dLS0dPbPzqq1uvNHo9/ejoUiyXi8UQqlUokElarVaUa02jU4+OBeDwWi8Wi0Wg0GlV+icVis/FEKTwTGenTvPiM7dX10Y4DtdBkOhELRSMz4VAoGg7FoqFYNJKIhePRyelJtaAeGOxzu50zM1OxWCR6WCSTyXAopNGoNWq1zWYLBoNms6W/f6Cnp2dsbMxoNIqiuGnTpuuvv37hosVLjjn2hm/etGP3Ho9/PJXJh2PxqXB4OhIJhWMz4dhUOBKNJaZDEYfbMzA0OjYmTE2HYrFELJaIRmLRWCIaS0QikWgsmo5HpOkJ756d2vXPTu96u2AQy7FoJBoJRUKR8EwsGo5Gw9FoNJ5I+QMTotbY1TugN1pmQrFIPBVLzIZCMbvLO6oSurr6evoHRsbUGo2uvb1zaHjY6/dG47FkKhmLx2KJWCwei8ciiXg0kYhFwmGdVqtSjTmdjnA4lEgkIpFwLBaJxyLxaDgaCUVjkXgy4QkENVpd30C/3WGPRKORaCwSiUUisVgkHopFJzJhrxz52NH73P5XV+/a0OtU5blU5hLkGDFULBeGRwb/sOLxc8459/LLr3huzdpQKMQ5LxQKr2za/MPb77j269d/99Zbb/o/N33tmqt/+MMf7ti5czY9297R/uhjj15zzTVXXHHFt2+++Q9/+INGo65Wy0ofsVot3vHjux5+ZHl3dzfn/MMPP/zJT37ygx/84Lvf/e7jjz+u0+kUi0jK/rJ99z8yyfzlepkp1hsEYqJQD9CcXg2EGHLOY7lwm+rgto82NQ3uK8Gc0suO55xIOCec81Qx9n7Hu28feq1P3ymTGueK3y7hjHLOKGeYUoRxvcOZU/6vrur/o3EE8x2Jv61QSmj0bxQcfgLO5r7HYfUDyhnhjMxXcuf90g+vAdHD5ZrqPq+YMcLmOB/KwMQYYZxQTsnc+yiaEZQzTAnGBCGCEFE8vYv5UltL+70/u/eUpaeecNyJN1x/47at20aGhk1Go04r6LSCViv09HQ3NR9qajk0Mjas1YmCoNZoNGq1Rq0WjCaLqNPvb2r+zT/+9vyLLm5YsPDiiy+9774Hdu16v62to7u7t6d7oLu7v7t3sH94TKXVq7WG7r7h5taunRVflQAAIABJREFUtrYulUolihpBUIuiqNXqdDqdVqt9f9eO3/36Fxd85uTPLFzwtUsvWf/s6s62LoPBKoo6QRBFUdRoRI2gVWvEwcHh9vbOpubWwaER9dxOjaAVtXqD0aLVmUaG1b29A/v3H9y8+dUf33nn5849p6Gh4YILzn/g/t+0NB/SagWjySCKGq1W0KjH+vt6WlqaWlubx1QjWlHUiVpBrRE1olbQiRqtqNFqBZ1ea+jvGzh0qKW9vXN4eFSvN2q1elHUaQWdXiOaNIJNpXIOD/a89foL995987lnnr6g4dglC6++7ronn13d0tHZ2d3d2t56qLmpq6+vvbt378Hm/c1tXT39okbQC6JeFLVzIWhFtaBRadSjqrHW9vaDh1p6+4ZUaq2oNWrUekFjEAW9RiMKglYUtSpBMzQ80tbeuWPnB7978JEvffmKRUuOPevsc358593vvrdjcHhUo9OPCtoxrXFUMDV1Dh9oG2nqFPY1q7e93frU6u0PPb7xod9veOqZ119742B7i8Y4aO7e8l7zsy/2vvKasaPLotVohFG1ZkzQqERBLQo6rWjSaU39/UOtrW3Nzc3Dw4NaraDRqARBFASdWiOq1YKyGQxGQRD27dv32GO/v/LKry5atOSUUz57yy23vvHGG/39/TqdTqPRiKJWo9G0tbW1tLR2dnZ3dna1trY1NbV0d/f29vb39PQNDo6IotZoNA4MDLS1tbW2tirLD3HucImiKIiiVtQaRK1LozHv/7D/2cfH1j5hfm+bRzVs0ooaQdBoVBpBrdFqNHpBMGoFvTiqGmltbT54cP/w8KBGoxIEtaDVCKIgCIIgiga9QSuIba3NzU2Hert7dDqdKGqHhkb6+vq6urr27Nnz6KOPXnHFFQsXLjzmuGOv+fq1z65e3d7ZJWoNao2oFgTlzGgEUa0W1RpRFHVqjdA/NHjw4KGW5jaNRlQuZo1GoxFEjUZUq9WCqDZp1Z7RQfXWjQNPPW7dssHTesguqFTq0TH1qKBWaUWNqBUErSiIuuHhsY7Onv0Hmrq6ezUaUa0R1RpRoxFFrV6jEQcHh1vb2w81NR84cOiDDz7Yt29fT0/3yMiwIKi1WkGrFbSiRhTUoqDWaQWtqOnsaGtrbR4a7BcFtV4nKg+JGrVWrRJUalEQtTrD4MhYS0fH3n0f9/X36nSiIAiCRlDuDpVGM2hUdQc0WwffX7Fz/ar3Xup1qfK8WiAVwlkN1lSasYeXP3TW585saGj48mWXb9z0SiwR45yXqyWj2djZ3d3S2trV1dXa2rp///72jnaXxy1DkCvkLDbLvv37du3e3dre5nA5s/msUvGECNkdrjfe2N7T2x+NxRnnoVCora3t+eef37JlS39/f7lcVobEeddaRW1JIQswTuqD5F/am/0lwlOGT+WXukI1xZRAgmVMZEwBpgARABCQIcAMV3ApkHC/unvDKzv+ZJsylFCWc8w44hwzjgmFnPNMJdmtb9l+8NWD/XsV7zV+GLoklCtAEhNCCWHkkz7r/5I56AjmOxJ/W/G3j/nm4BojjB7WG8ooVmyTGJljtmHGMKeYUcIIoYgQTAn+JEWnqJwighV5VIQoJowoMqqEAEwAIhAyjBU+NiHzdhIIYwgRQoRzXinXhodGH/zdQ2ed+bkli4/5+rXXb970qkFvnByf9Hq8Lqfd43F6PS61Zqy7p7Ozu8NoNni8Lpfb4XI53W6Px+PzeHztnd3LH//DxZd+YeHiJaefcdY/PfRIS0uby+XxuL1Wq8NosA4NjrV19DS3dw+MqMZEff+wqrtvaGhE5XS7vF63y+10edzjExNen6+np+fxR5d/6aLzj29oWHb6KY/84qeDHZ1Bb2A8MOFyeZxOl/Kmfn/Q6wsYDKaBgaHOrh69weT2+Ly+gNvtdbo8LrfX558IBqf9vgm73bVv34H77nvgvPPPP2rhUad+9tR7fnL3W29t12jUTqfD5/MGg4FgMOByOgSNuru7q7e3x2q1eD0er8frcro9Lq/P4/d6fF6Pz+cNBPzjWlHX1dXT3z9oMJh8voDb7XW7vB631+dyT/n8Ia/XrdHsemHd3V/9h88d1XDqwqOuvurKdS++2Dsy4vYHnG631W41WsyCXtc9MPDh/oPvf7y/pb1DqxFdNkfQ5w8Ggz6fz+1xuzwul8ftcrutNntf/0Bbe5dKrbU7PD7/hMvld7sCHrff5fK4nG632xsIBPUG4wd7Prrv/gcv+fyXlhx9/DnnXnTffb/df6DJ7nAFghNur9/p9bsD43a3r6t/pLNvRCXabe6IyR4eGHXvOyS8uq3p6We2P/bEljVr3np78553/rhh79Mvj761Z1xnDU1Mub1up9vpcjs9brfb5fW4Az5vUK81DPQP9nb3GPQ6r8fpctk9HrfX63O7vQ6ny+l0+by+YDA4Nja6atWqK6+8asmSY5YuPeWOO+7csWOH2Wzy+71ut8vpdHg9bofd0dfb29fXJ4qi3W5z2B1Ws9VstqhU6o6OrtbW9r6+AVEUhgYHe3t7BwcHrVarz/vX4fN7/BGPN9DdMfz807qXnvV/vDPhtEz6fR6v1+Nxeb0ur8/tDXh8Qa/H77HaLb39Pe0drUaj3u12ev0et9fl9ro8XrfH4wkGAm6nq6+3p7urS61SezzeiYnJQGDc4/G0trU+8ccnln3xi4sWLz7u+ONu+tZNf3zyyfc/2KPV6n2+YCA44fP5PF6P2+N2uz1ut9fj8fn9AZfLpdVq29rau7t7HQ6X2+1zuT0ut8vl8jhdHqfL6fY4J7zOhN1sfPv1kVVPet/cFh7qC3sdLrfd6XJ43C6fz+v1eT0+ry8QsFhtw8NjLS1to6Mqj8fr9fmUO9HvD/r9AY/HY3fYzRaLIIjNzc379+9vbWnp7OgYGOgXBY3T6QgE/IGA3+f1+H1er8c9ONDf29Ot12rdLofP5/G4XR63y+tyeZxOj9Pl8/oCwQmD2dIz0H/g0AFB1Pj93vp3c3u8Lo/N4TD4bdqka4euaeWHG1a++0KXbSjPq4DjklzWmfXLH3vkgovOb1jQcN4FFz62YoWg0xYrBcqRDGv5Yj6dzaQzmWw2m06nk8nkbDpdqpQVEZuqVEmkkpFYdDaTrskSJBAzhCkBEKVmMx6vP5GclWSIMQUAplIpm83m9/tnZ2eVEoYi9YOoMnISRFG9JqtoRFNEKZlz7/ukl7n+P6pwGefMSBhhDFNafyVGICEAUxlTgAhEGEKEIAaIgRLMtY82bdrx4qu7NnSMNjknzNH0dEnOQS4TjhCXfRHX9v1bX/twY7emDeC695pSgaaMYcKVxCDBhGE6j/mO5PmOxP/O+DvBfIx8ShwZE6zInxIMCIEEI4KQ4keOEcWIKCYVyl5FHwojhCFEQEZQwkRCWEYYYApxHdFJAEkAyYAARBEmGGIICcQUEqY8E1LGAUAer2/VM89e+oVlDQ0Nl3z+0meffc7l8hSLlUqlNpuenZ1N5nKZbC7t8jhVgkqlGZsOTWfz2XQ2nclm8vlCLldwOFxbtm678mtXLzr66BNOPOmWW7+39+N9sXiiJsmVai2XK6SSGZ9vXNSbBkdVY6JerTf1j2r6R9V6szWZns0Vc5l8JpvP5UvFQDD4xhtvfPubN568qPHcYxfe9Y2v7diwPurzSaVSIZ/PZNKZTDqby+YLxXK5WiyWp6ZDOoNpeGRsfHIqmysUS5Vsvjibyc2ms5lcsViqFfIVh8O9efOrV1z5lcVLlpz6mVN/9OPb337nbbVaYzQaXS731NR0Op0plcqZTDYQCGo0giCIkUg0m8vl8/lMNpfLFgr5Yj5fzBeKhWKpWKr4A0GVWhB1hvGJqVyhmMnk0plcJpvLZ3NSqVxMplRdXX+879dfOuWkzzYedc1lX17z7DM6k3G2UMiXK/lSsVAq5ouFSDxmcTq6Bvr3NjW1tHfotYagP5iIJ3L5fDafz+SymVw2V8hn8/loPCnqDIPDo06XL55MF0rVdLaYzRZz2WImk8tkcrlcvlAoabX659e98MUvXdHYeMzSpZ+995f3Nbd2zGbylapUKlcy2Xy2UCxUKqlMVq3VD41qrHZfOifJiFclnkghk3nm433DL2x8f+Wzr695asvz969889F1/W/tm7GNF7LVdKGczuczuWw2l8tks7lcvpArBP3jeq1BUAtTkxP5XDaTSedy2Vw+n83llSm8VCqOj4/v2bPnW9/69gknnHT88Sd+73u37d79fjgcLpUK+UI2mYqnM6l8PpeMJwSNoBEEn8+XyWarlUq5WMpmM5OTUwaDaXh4bGxMpdXqBgeHBgcHdTpdJBItFovFYjGfz+fz+UKhoPws5kswX0jqRfVLa+1bX0r0tuJ0oloq5gqFfD5XyOcKhVyhlC+WCrlCLpaIafXaodGhqanJTDZdKBWy+Wy2kM0Vcvl8vlwqzSZToiiqNWqny5VOZ2o1OV8out3ura9tveGbNx61sPHY44+/6dvfemXz5v0HD7W2dRqM5ulQJFco5fOFXC6Xy+Wy2XwuV8jni6VSKZ1OBwLBoaERtVpMpGYzuUIml8/kculsLp3JpnPZTD5dyafJbNz38R7t+jXhD3ZX7BaQz2Rz6Uw+k89nC8VCvpDPFwvlaiUai1us9r6+AZvdnsvlSqVioVjM5Qr5fCGXz+fz+WKpVCgUI9Ho4NBQZ2fn8PDwyMjo2NiYVqsLBILxeCKTyeZy+WKplMvlDEajRiMEA8HZ2VShkM9ms7lsLp/N5TK5XCZXLBTLlepUKCQadF09nT6/p1gq5HK5ub/JJtKpUCExRWZbfCPrm7atend9t22oyGs1JhttprUvrL3g4gsaGho+e9ppDz362ODoWBVIAEsQ1xCRP+1R8UkoOa6/2okxQZgSxZNa0STClAOI/2I+UDQUEUJI0RjECBEsY1DDkkwBIBASCBUfZmURTT8lZUBp3W74rzdCFLCICYVKng9TRCgmmEAECcOUo4mov6l/39pXn9nw9vqdTW93qVq0LrV7xh6MeR1TlubhAytfWfHuwTdtQeM8n6+O+TgjlCFMESYEE6Yokh/BfEfi7zM+obT99wG7/1nI+C/3Xsx3UNSXjQRjAjCWMJIIAYRAjCGCSiMBgRAhBAlBhCCMIUIAIYgQwhgiKCFYI1giRCYUYCIjDCCUAZAglBCWEJGxovJAAMQ1gGuIyBDLiCDOeSgS2bl711e+9tVFSxZ/9vTTlj/26OjYGICYUEXGFmOKFXGQiZkJvcVgsBgzhRzmDFKs9LwVS5WPPtp32w9vX3j0kqOPP+7ab1z/pw0vi3pdrpBXPBQULQMZ4Xy5MhOPWz2+IUHX3N3X0tOvMZmzxSKkCHNCOE9l0p1dXT/8wQ/P+exp5554/F3XXvmn3/2y59038tPjHMpM8W4icytfzjGls9mc3e1Ra3XRZFLGCDOG5oy/lN7LSlXa8+He733/BwsXLTnxxJNv/9Edza0tgfHxqemQVmdQqQWjyTI9E67WZITpbDprsznMFlu+UEKYUMbIHBtIGXqVGk8oFjOYLSabPZpMYc4RYRASADFjnGIamphc/8yqr3zh0pMWLLjy4gtW//EPFoupVK1QzpWsA6aEEEIZy5WKTr+3b2Sks7dPpRaMRrPPF0im0hUZIMYwY4RzSGmxWrM4nGOCGJyaLlarisuZchSUaY8Qmsnmd+3e851bvr948bHHHb/0lu/e1tLRnUhnKOeUcUKZsnHOAYR2h1tnsPgDk9Ua4JxTwgniQGL5HHQFUl39pre27V35m6dX3vPY60++MtAyOjE5WwRcZhxwBiiFBBNKKMXhcNhisZlMlnQ6w5UGSUowJYBgwgjjVIZSW3v7z35274knLj3xhJNv/vate/fuD4cjjDNCEERAaWBgnMqSbLHYLBZbOBxVepOVSQ4hXCpX4/FUIDhhNFnaO7paWtvVGjE1myF0rrmUMUUuR0mIcEqzTrv65Recr29Jjw4yUFP4DJ8wWRlV9pSrFZvTodFpU+lZGUHCeb17nNXbOWu1mtVmNZiM45MTEEHOeTqTe+fdP3/7lu8sPvaYhgVHffPbN+94/wOHx6s3WT4+2NwzMGxxumOpTLkqYUyUz6bI7zHOZQATyZQg6o1mWxVAxBQJQwYIAQQjRjFDjCOO5YmOVvMrL6cOHQQT45ySuk8Hq6eYCKOM80Kx5A+Mj46q/cEgxIjOyavMb5QzQmguXxxTqTWCODU9Mz0TdjjdKrWg1Rlcbk8kGq9UJcY5ZdTj9Vsstmg0Lsky4xxhioly9zKCmdJJPpvN2j2uIdVwKBZSzo+iWUMIkQkoMmmWy/3julfa3nruvT+NetRVXguEAutefP7SZZ9vWNDwmc+e9tOf3avWiOVqlXImgaoMK4hKENUAqAEgQRkggOpojpC6KgpCCCGIEMQIYkTqqEtRbaQAUogIxBRShilTCqHzDDsE54XeiVKOrSG5AmsSATKBMkZAEbumSNHMUY6tog50+DFXai51YMcophhRBBmCDCEGMQWEIUqVEkv9o2EOZ0tJnUt4d99ba7asWrlxxdptK196Z83L761bs23l0xv/sHrzU0OGngJIEw4VfUl2mBSfUpZRoCebA75HMN+R+LuL/wnMN6+r8f8z5quvJynGjCBKIcGYAkJkQmRMZUQBJAgSgilT6CS03oBBsJLyowruoYwTShHGMsISpjJliCkSCpQQgjAGCMu4XueVIK5BXAW4qohglCul1rbWe35yzzHHHbv0lJN/fPed3b3dmVyOcQ4Jg4QoHvecc0TRRGjSYDUaLaZMPkc4J4xzzkvlqlqj/c19D5x2xpkNDQ1fu+6aZ9c+19XbY3c64qkEpnWWoXI6EWUlSU5kc+6JyQGN9mBHd2t3r83liqXipWqpWCn3Dw489NBDp3/2tLNPPfVHN1z31lOPtW5cN7rzrfy4j0sVzjAliFClCY5yzgmj6Xze4fWpdfpoMiFjRDhHlAFMAWWc83K1phG0v/7N/aedfmbDgsbrv3Hja9veCEWilZqUL5SmpkM2h0tvMOmNFn9wMhSOBcandAaz2WIvzskaY0Umi3HCKFWwAmfT0ajWZDZabbHULK0fK6p4qoZDkd07dt5w9dUnNB712WOW/ONP7+5uPlgu5jFBhBKkGNdTQgjmnJdrFd/EuGA0aI1mry9os7kMRovJbPUGgtFkqixJin1wWQY2l1slagOTU4VqlXBe14eoKwbyTDbX0tp+z09/fupnTl+y5Lgbv/nt1994ayYcw5SzOcnoebUZALHT5TMYrX5/sFqtccYoRgxjhjnBvCSxSLJsMQb2btnz8oNrnvnVky+s2vzOuwe7hk2uyVi6AsFh13A4HDWbbQajZTad4YfTnTjjnJeq5VHV6G8f/N1ZZ31uQcPCa6/5xtYtr09NzmCk9IljxcsNEcg5l2VgsdjMZmskElOUfdhcqyImrCaBQrESjScFUdfe0dXe0WUyW6dnwtlcXgZQ+V4KfbWO+Ry2sRfX2bZuSg0PcCApWi107i5ShBQpY1Wp5nC7BL0ukZ6VECScYz5HpqCMcy7JwOqwGyymiekpzvlsOnPwUPP3f3DbCUtPaljYePV112/aui04NZ0rVz2BidbOnr7BEbWgN1ocLo8vHImWyhWIyPwoBiCKxpIaQW802ysAIs4x54hzyCikBHFGFAIvAZPdHdYtm1JNB+HkJGeUMEw4JQq0pZQwyucx35g6EByHBNE6efcTwKdcvdlcYXRMLWoN8cRsuVLLZPPB8UmT1S5o9aLW6PH6k6l0uSJ5vAG7wxWLJWSA5jAfm3tFrnCQZ3NZu8c1pB4Jx8MK5ptPiQEGylzOctDrEzc2bd/w4RaNVxhPBje89vLXvv61xoWNJ5289J6f/LSpuS2TzXPOMSUA1yCuIlqDuApRDSEZQYAVl1mECMaUEowRQhApezFSgDury8gTjBmul2kZphxThpWWCgXzIYJgXfQTEQIJlgmWCJIIrGFZIhBQAihBVFHFJpgRRAlmc1QaZU99p4IIFWsMgiiBFAEGAUOQQkyB4sTGCGaYUEwIxZxzwnGumvVMOUdNAy2q/e93//ntpq2v79+0ff+rH3btHLUMRLMzmANlKP6EQjiP+Sghnwi4cH4E8x2Jv8P4H8J8/4PtwX/1XvMpesYoZZgwjBhRBn1MIaEAUwApkBmSGZUolwiXKQeUK1AOU4bqgw4HlAPCEeWIMkgQwDLEMmEEU4owQ4RjzDAmCEGMlfxfDc1jPobKpaKgUT+6/JGzzz67cWHj1dde89rr26KxGOccUlZDWIIIYowwJpQAJI9Pj+tNer1BP5ueJZQSwmoS0BvMq55Zc+FFn1/QuPDcCy94Zu3qodEhu8Nhd9gnpiYhxlShwMwtnCGhkNJcuWLzBtp7BvYdbB4aHXW6ncFxv6AVn/jjHy++6KJFjY03XXP19vVrzAf26Ha9NfLOtqzHwcoFjiGGACHFiBUTRhEhs9mcw+NVa3XhWKwGZMQoRBggImMiydBoNK9c9eyFF3/+qMZF5553wdMrn9EbTAhTQpkkw0q1lkimvL6AVmfSGyxGk03UGgYGRwVRn87kIMKEcgix4voK5wyXAMaToZCoNxrMlmgiiTmXEYGEQkTSmfz+/Qd/fPuPTjnmuGMbGq655MK3Xlw/YbdwDDCUZFkCAGCEEIIQyIySYrHgDfgNFovHF8hki9MzMavNOabSqATRZLNPzIRmc/lStZYrlqwOp0rQeoPjuVIZMw4gBhAjXM/3DI+M/erX951+xpkNCxov/4erXnxpo9frBxAxzpUPr2yYMMa4JEOny6vXmzweb7lcJgQjKCNJghIAMkaUUc5hldi6NR+tf/2F3z79zKNrVq7auHbD27sP9I0a/MFIPleGkHDCeDiaMltdWp05lkgiiiFBSgUNM1aolDVa7WOPP37RxZcsaGg856zzn3pildVsRwBzxhEACAGEZIQkCGVKabUiGY1mg8E0MxMGCDLOMEaEQEyw8uEVB5Tg+MTQ8GhTc+vAwJDeYPJ4/dFYIl8o1SSgHBBCCMcoY7WMvLDWsnlDYqCH1SqMUVT3mkFYkZZm9Tyf3ekQtGI0magCGTMKKQEEywgBiCnllZpssduNNqt/YjwWTzY1t/7kpz87cenSxkULv3zFP7y8aZPd7UGM1wD2j0/1D42KOqPBYBG1Sv7YPD4xlUimiqWyAqQkGYTCUbVGazBZS9UaIBQSBggFGCs5J0gQpYgjabKrw7p5c+LAfjAe5ARDDCBBiMxdhwQzznKFgtcXGBlV+QIBGQLlDCOCFXik3CAAolQqPTwyJoi6RHIWE8o4r1Rr0+GIyWobHlGr1ILN7pycDBmMFpPJHAqFazWZMq5gJogIQhhBTAilnKUyaZvLMTQ2PBOZIfQTDzoEgYSlMpOyXBrwaV9temfTnq0HBg7sPrTr6hu+tviYxcefcML3fnDbh3v3ZnMFQjlhHCCAqIRYDdEKpDVEJUIVTgskGBAM5m3fMIGYoroDH6OHtc5SjBnBHCuIjHAy10OrXDAK5lMwHSREJrhGkEwxoFjCQCYIMAI/RfUjkBJYx3yKIDWFlECFQs3mC73KX2JAIaBwDvMBQucAJCGMYcwA5DLigHNKOcjTZGDWqQ+qNe4hU1CcTgcBr7A59Umlq+9TnSNKTpdRWp8Hj/TtHokjwf9D6I0dvlr6N+O/6/N+Kkgd83EMOAYMAQoAkSUsVwmsMlrlPC2zSBHPZOVoDmQqpIq4TDigXKI8X+PxPJlJg1gO5KpYolwipApBWQLJdDkcKyRna5UKwZBjWO/zQLgGUQXACiZyuZw3GfW/f/Sxiy+6qPGoBV/4wqXLH13e09MTjcZlgJDiqaq0mUFECEYIjE8GtXqtKIqKsBYhzOXyvPTShi99+fLGxsXnnHv+H55YYTQb0tlZp9NpMpmCwXGMKWNzBlOYIkwBxJRzGaLpSFLUmYeGx2x2u9vtGhzsf/LJJ5ctW9bY2PiFz1/yyvNrp426mGpIt/Ptnq2v5Fx2Xi5xjBiCiqU5JpQyjgnL5gouj08jaCOxqARkwqji5oQJs9ud69a98PlLly1ctOTMsz73i1/+uq2jI5WeVfKlEEIAIISwVpPS6WwoFHE43MMjYy0t7b29/VPT04r9GueKsTpXUgjKFo7EjCaL2WKLxZOU1VOe+XyxtbXj5z+79zMnLf3MMcdcfeF5j9/1o7733k55HFyuUFjDUMIIYAQQBFAGnNJSseTzBbRavcvlrVSALJFioRqOxNwen95gUmtEk9nqD4yHozGjyaLWiIHgRKlcpYxDiBVRZoSIIGhXrPjjGWec1dDQcO65561+bq3ZbFEqbhgT5Ugpcv7K1wEQu91evd7odnsqlSpjFGOAgYSkGpIkCAGjmFYr3t6hke07+7fvVLcNtBzqeeGVd/64+rVV6/782tttg2pfKFmVKU9kqw7ftGiwhBJxiUCZAMwI5QxAPKYS/rDiqXPPufCYJcdfeN7F//ib33a1duVncwRAhhABMkYAQgnINYRkzlitIhsNVr3ePD09AwDgnCpEBYyBwslSStjRaNxisavVgtPlcbu9RqNZrzfa7Y6ZmVC5WKrnWinJ2q2qF9fbNm9IDnQzqcw5IRQrvAiMoSK5TCmtVKoOh00QNfFkQoZg3jIYKDU8ysuVms3ltns8Frtjx87dP7rjzhNPOrlhQePV13x9y6uv+fxBgDBlvFKVvP7g8MhYMDiRTmczmfz4+ITVatXr9TqdzulyJRIJRdwxkUiIos5otFQqNYQZpkyxbYUEQ4wQRpRijuXprg77pk3Jjz8GwQAnGGOIiVLrIwhjxTa3WCz6/P7R0dFAIAAhpJwSVk90Kc1ejHOIUCqVGh4eEUUxmUwqlsGEEERwqVKJxRIer9dkMguCtrOza3BgIODzV8pl5ZrHmCKIMUQIIkII4zydzThczqHfAN1oAAAgAElEQVTR4VA4NK/tiRGCMgAI1BgscmgMu3f27H1265oHnnjgpttuWnLskmOPO/amb33rQHNTPJnkvN6RCjGErAZYGdAyYFVIa4jUMJGxYj+IJYQkhGrzjbHz7tJ1igXlBHMEOYKs7oCGKIYUK059c5gPI6qU6mVKqxRXCKwRBDCCGNVxJSVoznkSYgwIhkqWlxClvqskEecNMZQNY4IwQgSiumwyJEqqjyCCEWOYcVQE2VQ1OivHZV5mHGBeBbwis4pMqoDUEJUph5RjqmT45ptIlImBMIXcrQB3yv+LJ6YjmO9I/M3HvwP7sb9mCiv30OFal/+tgO+TNzhsOUc4QZwAjmUKZQpkItcwqFGWA2QyVejXe3e1jm3b0719b1/zgMkxkc7WcJXyRBEK9vDeTuMbewZ3HBzrVbsn45W8zNMlyeoOtnSO7f6op7lNY7ZOzs5WEKSUUIwAQjWEJUIh48Tjdm16ZdMXl31xyaLFZ5955iMPP7xzx86B/gGj0RwMTiRT6bIkI8oZ55QyzhhCcHp6ymA06LTaQqHAOU+ns++88+63vnXzokVLPnva6ff+8pfDoyPlarkmVR0Oh9FgCAaCCBLFDUtZSmNEECScc4hwOJw0mRxGoyWZSFqtlq1bt3zlK19ZvHjx0pNO+uXPfz7Y3goiobSg0u94e2DbpoLTzksljhFHkGKE5+jbhLBcvujx+DQaMRwO16QanfOMn5ic3rhx07XXXnfUUQvP/ty5d951z9vvvGsym3O5XL3sjZBiPEoIgRDWqtJsKu1xe/t7+9ta20RB8Hjc0WikWCpCjJTrREF+GNNoNG612q1WeyyWUPQT8vnS8PDob3593+fOOvvoxsbvfv3aZ+771Z41z2g/2JGyGbhU5LBGkISRjDFAECAZcsorpXLAF9SKepfTW6tCgjlCtCaBXL4YDsdcLq/RZNHrjQaDqbdvoL9/0OcPlstVzrnyplIN2GyONWuev/zyKxoaFpx22mk/+clP2tvbZ1OznHOEEIQQY6x4EBBCCcaccQigy+XR6QxOp7tcKVNGMUYEAiLXMKgiVOVUZtW8v7tL++d3LXsPJNz+6HRCLbo+2Df00pb9T695b/2GD3d9NKA2+I3OGYNjUmf1RGYzNYIlpUoLgclsfeqpZy699MsNDQs/f/EXf3f/P+1+93270VZM57AkMwgpBAQCBGQoyxgCzjiQoNXiNBqtU1MzAEDOKSYSJhLGACOsiAoRTOOxpMPhMhhMsWginc5OTc047C6j3mjUG9xOVyQUqZTKHMKi06Hb+KLj1Y2pgW5eK3E2j/kAQnXMxyitVSt2u1WjUcXjcRnITKFmEgYpQ/j/Y++9ouO4zjVRUDlT0cqSbdmSo5zlcGSP7SMrWJZlicpZshKVRYkURTEnECRAEACRM9DIOWd0QAd0zgmxI4BG6Fxhp9r3oQGKx3Nm3bvutWfumdG/6gEPtbCqumvX/vr/v0CwQBkeTM97xqSyU6fz//zwI1ddfW1a2qYf/egnBw4etlrtSYajlCJEEgnG7nCNjo5PT88mEkmMcSwWCwaDLpdLq9UqlcpUUHUg4J+bm1MqVAa9KZFgUqoBhBEiCGGMMEIYCgKiiJ/v7TYdz1gQ1fIuB01Ju9YxH0o9t5TSaDTqdDrHx8edTicAgAgEEwGiVEOdpDAfRGh5eXl8bFwhly8uLvI8LxCCMRKogDFOJpmVlRW/z++0OwcHBjva28dHx9xO1+rKajLBQIBTan8EIcKYUCG0smyymEfHxjwe75eYDyEIAMuzScQxFDtCsxXdtY+/tuXbP/725ddcft6F5/3h3/9YWFLkDfjWZ8VYABCxkE2SBEPjLI1zNMlRhiMMwCzALMQspBykPKIpO2JMKEY0xT8giGxEkmGaWi8YCgQJKd4HhAimrPMQ4hECEEGEoUBYShKUxClKEsBBHiIAEOAw5FOYDyIEMUCIJwhQAlOYb/2L2aD14TMNQEpQisZ41vRCAJgAjKEgYA4m/ctzI8q+ut6qxoGabnHbqGpAYRRbpvXepdkYGyb0H4UpdD0TJRW1tL5aIcL/gPn+WbvQV5jvq/ovWesUMYHyAgWUpswu/8fLQvj/idT3P7b6Uux5wguYI4BLMYsxYgidWYh0jmp2Z1a99HHGk+8c2fL2oXf3Fpe2ym3+6EJSUDmWsiqGXtte+MTWrGffzd55rLF91OleAC5/rLKxf8+R4o92ZH9xoLi8pl+tm2I4TAQKIACQxRQhgsPhSE216IE/PXTeuRdcc9W1T255oq2lVSqW9fcNDg+NTsiVZqvN4w+sRWMcBxFKpbAjr9en1+snJ9WxWCwajY6Ojj/55NNXXnn1eedd8OBDD1XWVEXjMUppLB4zGo2TKpXL6eJ5mLLDImeoMZBQSnkOzs/6dVqzTmv0+wMtLc3PPPP05ZdfvvmKzff94Y+FeXk2zWRs2uUd7FPm54znZsXNJhqLUYQohASeGc9RRIRwJGqzO2QyucfjYRgm9Wb0ev3V1bW///0fL7ro4gsvvHjLE08VFpVIZXKr1boQDK7/rAcAbVTK1p8gshJaVcqVXZ2dQ0NDUqlEq9O4ptxLKyGGYwFCKYYTxkIwuGAwGPV6QzC4SIjA81ChVH322c5bb771nLS0b3/j9sy9u4fKiiSFOeqKooBSTJkwRQxGLIRsCnZAACilyXhiyjWtVE6azbZEnAMAp/j5qZns2lpkenpWq9WLxZK2tvaOji693ri0tAIhJoIAAHI4XMdPZP7q17+56OJLrr/++kcffTQvL0+r1YbDYUEQAAAbmG+jIKJEABxvsdgUikmTyRKNx5BAIEYYAgI4DJIIJSlhSGLV2dOuLDhtrKtjPB5KKYB0xhvrH7WezO/8+PO8j3bmZOQ2looGm3rkgxLDlG85BgiDCU+I3e0+dOTo3Xf/dFPa+ddcfcMbr77V3tg+MS53mh0h/wJMcgJABCDCQ8SDlBiJChTw0Gyya7XGmZm5szAfgzCPEEIIC4RiSAK+oNFgmpzUrK2FMRFYll9cWHLYHCqFUiqWqFWTc1PT7PLKmlatyjhsyc5YGu6jbJwK+GzxE0KIClQQCMskjEa9VCoOBPwsxxIqQEQAJqlJPaGUhcgxNZ1bWPTAw3+5fPNVaWmbbv/6N3ft2q1Wa1JIDSECIU4mWafDNTIy5nK5Uj7AlFIIYSwW83q9JpNxYkI2OTmp0+t0Op1ULNXrjNFoHGMsbDC30AaCEgRMEe/p6zafyFgQ1XAuO01NPDFaB1gQIoQppZFI5Azm43k+xayDiGBCMSGIYEIFhPHa6qpELFbIFQsLC6lwkTNPPoQQYYQgjEWiatVkd2dXd1e3Uq5w2Ozzs/NrK2GO4dBGV30d85lNY6OjXu865kMbl8TyLANZjiLDrOVoYcadP78r7cK08y86/6c//0n2qWx/wE8ELFDMARZhASCUgExUiC+T1QAI+pK+EL+coEmWMCxm4jgRgqsBPhRgQ4vscohdWeXCcZjkCIAC2VCyUpISmaXMqxAhGCMEAVwHcywGCcSHImvBlaVlJuxnV+e4FS8Ir8I4C1kAOIBShgY45XYFIeYR4gjiaSpCN0UDwGdJOdZfXwQJJEXaw5gIqZ+BIOW6jBCgVFiNL41rhk6UHNmV8Ul6wYGj+QeOFR7OqcisbC3pGm1VGKSOOasv5AmFF9biy1F2LQliHE4CgUMbWYMCFdZnIwSfwXz/xD3oK8z3Vf0vrv8X/DpMKaKUE+gKS5Y4uoJoUqAgBevWJRpn/f//MLUVCN2IY6dn9Bz/8g6fsBGJ8SXcIyQlcgRE4AXCC5hHABIEBSHKkjGF5ZO9px55ecejrx94a2/Vlndz/vz3jBd3FLfJ51VzTHGn5rmP8//wbPqz20QPvZr3l1dzPj7S0S33j+mDO49W7Dpacyir9YvDtXsOl1fU9YWiPKSUw4gjUKA0lmSGxsQvvfz3q6+6/sILLn34z4+KahvtNrfF7JCI5WazXW+yyJQqmUqpN5pmZz0rq2EAECGC3x80mSxarX5xMTQxIX/33XdvvOnGTeec893v/eBE9knn9BQWiEDJ6tqK2WxWKhQ2q43jgJBirMD1gyCBCpRnoWc2YDLYJGJ5S3Pbiy++dOONN15++eUP//nh4sIi7aTKodOYhvsNNRXjx4+KszPjJhONxykmFEICeAh5hBESBIBxOBqxOx0TcrnH4+E4jlIajyc7O7sfe2zLFZs3n3/B+b/45T0VlVUWq91gNBuNpvn5+dQuxfN8qmWCNoZlCKLl5WW9TieVSm1Wq8Vi0Wg0Epl0UqtxuF2BpcUEw6YekYXFRZ1Op1arQ6FlQRDsdsehw4fv/tGP0jZtuvnmm956/TWDbHxaPCzOy5osPR2Qj1EmTDGDCMOjJMQsRDxCgFLKJJMzMzPKSZXJbI5GEymWIo8IhxCPEUSI5bnVtbXp6ZmxsbH29o6hoRGDwRQMLiQYxul2FRYX/dtv773k0kuvvvaaV155paysTCaTabXahYWFs1yAztKrYkwpBQBarXaFYtJgNK/F4oAQHiOEAIG8ADkEGUo4woSnB7tURXmayvKIy055HiHKQSEcxzN+pmfMlFXUtm1P3psfH/9gZ+6J/NZx1dRCBMcRtbhms3Lyfvzzn513wflXXX31Cy+81NPR65nyqqSTFr11yb9EOEwhxRwRAMH8+qSNUgp4aDE7NBqDyz3NsCyhGGIWIBYgLkXfFCglhPj9fp1Op1AoQqFQqn8JIU4kkktLS3a7dVKlVMomZnR6d1+v9PA+88mM0Eg/BQylBGMIIQ8hjxAkCKeCZBkmYTIZJiakgYCPYRksCABiHmAeIh4TSmk0ybR0dD721NOXbN6clpZ2x113vv/RR2qtJp5MIIIBhKmPl2VZl8s1Ojpqs9nONJJTBQAfjYZ9Po/dblMoFH19fe2tbVKJdGlpCUKYejOkYB/ECG1gPm9/rzXrxAbmS42k0Zl5fYq9EI1EXQ6neGzctY75vszOxgRDjDAlCKO1tTWJRCKXy1MZg5TSM8883Lh+nuedDqdKpdJqtUajUaPWSMQSvV4/Pz8fi8VSq4NSGlpZMZpNo2MjXq9HEISNESoCACCMoAAjKF7bXffwM3+56OqLNl2c9uNf/Oh0fu6U202JgDGEiAeI5xHkCGIoCFPGGpvpc443qbvkHu0qjSUoGyUJD7MwNqduNA3UqDvrFJ0tit4hvdi9NB8FDKQEEWFDZ0FSpgcYYQQhgDyPeA7xLOI5ASQFboWLKM3qXtmg0q3ttUob9UO9jgn32jxDkiwXB4BBhCcUI4wBwBxEDIJJDFgKU8oMiAFKCUkEgrGAU5nWQEAAp/S76xZbKT6fABAGEPKU0vmFmYrWwvTiA0VNeVLDaI+4vaq1NK/q5PHiI0dO7zt4ateerM/25+zKqjha3VXcr+zQTMtnVhwhNhAT1iDlUporTFLMwH+MCf6nbEZfYb6v6n9xCfS/g2n/N+dTSAREaQyiSed8m0TXKdMvJdkUECT/GXoTNuK0SUqThRHGODVfTakZ/ydgPpwygj877JYQTARABJ4QnmAeQoQxEmg0SYalpm17Tr2+49S+/M56iXt/2cSWjyrvfe7IqRZ9myrwRX7vw2+cevy98qxG10cnpI9urfnL64X5zeZuuf/zDNEnByq376/+cGfRroOl1Y1Dy1EeUMoRAildi8clCuWb735w+zfuvOCCy37z69/n5RZ55oMLwWWr1alQqH3+xeDSsnt21mSzavQ6tUarNxhnZ+dWVtY8Hp/V5lAqJwcHh3ft+uJb3/72ueef+81v3fHJ9h1KjYbhOUIJEfBaeNVitUzI5WaLheN4IlCCKQIEg1SrTxCwwLNwKbgyqdQVF5e/+NLLt91++8WXXPy73/0u//Tp2Znp8Oryim9+flJubxKNHTvcd2j/3MhwYn4exxOU5wQMMUkp9hAL+XAs6nA7JxQTPp8XAJ5l2bGx8a1b37n++hsuvOiin/z8p4fTjzrc7pVwWG8yafW62blZhBHCOOWCcwb2UUohhKHQkk6nU6pUPr9/KbTk8/utDrvOZJw06NQGvd3tXlgKsRwXCASMRqPZbFpcXPD7fTk52b/7b7+7+NJLrrv+umeee7qzoyW24FtQT4znHp8szQ0oRiizTEkCCQyHGR6zAHMIA0oFhknMzE4rJyeNFnM4HgcYI0HgMOYw4jFCBBNKIIaRSFiv0w4ODoyNjev1BpvNrlJPnso99fAjD196xeVXX3ftX//2t66uLqPJZDKbVJOTPr8Pk7NRH9qYDGJKKc8jq9WhVE4aTZZwPA6pAAhGGBLIE8BixFIBECYyPdQ9WZSnrSyJOs2USyAEECZIoByh3pWE0jLX2KfOLOrcsb/0ve2nTuQ1N/fI+8Xafekn7/3jny6+/Iobb7nliaeeamvrDPiXImtx5YTaqDUv+kKYJwKkiMMECBiQlEaTCpTjgNlkU2v0zqnpBMcSSrDAQ8xBzP8nmE8pD4WWUsLlVEoVz3ORyJrf73XZbfNmk72rY2Tv58oj++Y7mnF4mWCw7vGBAIIAAphSfiYSMaNRL5uQBIJ+lmNwSgAEIICEUroWjY9KpK+++dYNt92Wtintru9/78NPPxmViKPxKKUCxBBCQAgWBMJxnNvtHhsdtdvtZ2O+1CpHCDBMYi28OjM7o1Qp29vbu7u6DAbDvMezuraa5FkkEEIpohgRSAikiPMN9FpPZi7W1fJuOxVSs0pwFuYjlNJoJOp0OMZGxxx2B8dxX+Znb3g/paBkOBKRymQKhSIYDJ7BfGcELanXIITQ7XYbjcbp6elAIODxeEwmk0aj0Wq1ZrN5bm5uLRJGGK2srpit5tHRYa9nnpB1ei7Pr8+aI/Fw10j382+/cP23bjjvivN+8dufHT1xyO12QJ6nAoGQA5AFiOcQYAS4RpMO1len7/ms9siO6kMN+p4gDUcpE+RXFD7D0e6irZX7t1bu/7Bs/2elhzLqcqU2zWIywlMCMYEAYYgxxohiRFNjXgIp4ihiKIgJbILyUSHpjQdF/Q1ZNTm9lrHjfWXvlB/Y335aNq/jKMuTBBRYSAGkEAiYJ4SnlKFCkmKWYp5iQBGgEBDAY4gISmE+AigBwnqrL4U4MUSYXycdYgARpJT6QvMN/TUFDae6Ja2LMZ83NGubMWlsSplxbEDZ1ThYXdKad0p0/GTN0eza9Jy643n1mYWN2RVtBU0DIol2bDYwAwkgAoVgHZQLG12Jr3I4vqr/TWojV+z/+fkUYIIpjfBgQKnLqmjKqmj0haMCpXA9rPofYdzZmA8RiBDAGBKS8rT6J6+o/8E1b8jvU/afJOUERcm66han9JwYY4SFBEN0lvmSuv6KDuWoZdEVpxWj/pf2dvzq6aPptZNVQ+63D9b+9e3TH2UMymdpzXj8zUOS32w5fqBI1q0IFjZId2fUv78j/5NdBXlFHRK5NZpAiFKeYAbwKo161959t37jjrRzLvj6N+48eCDdZnVRSpeWlg1Gk0KpWl5Z5RFiAB9aW3XPTKu1arF4XKlU2m0Op8Ol1eo7Ojp37Njx05/9NC0t7bqbvvbS66+IJ6TheEygFGAeCygSW7PazTLFhNFiYng2NX8BPEQpn2keYYgBB1dCa53tPa///a2bbrn5nPM2ffNb3zh8+JDNZqWUEgEKXAIE5pfGBhTZxzt279Q21M2rVKtzs7GVEMvGIQFAgBzhk4BZjUXsLseEQhpc8EejYZvNsn37p3feeeemTWnf/d53P9u102g18xhGk/FJnVat1czOz0GMMMHw7EIpiStYXFzUajUqlWpxeYkDPMAoEo/PB/1Gu0WilEsUEzqjweP3utwuvV5ntZrMJkNra/P999+3+crNV1y5+dHH/lotqgqF/JSJBialYznpk2XZAcUgTS4SEgNCksUMQ1gWcxADSkkiGZuenVKolXqreS0R4wgGVGAJ4jBKaT0QgURAAHAOh1Umk+j1OofDPiGfOJF54r7779t81ea088699w//Lb+4aCW8trQS0psMcqVi3udFBCOEYErCiVKaY4TWMR+w2RxK1aTRZI7E45gKSCAYQww4xDMYcZRCkoxODfaoivJ0lSUxp4myUQiSPM/zECEqQEoZSkNJOmkNVjSMffJ57gfbT3ywI/3193b94Gf3nnfJlRdcduUjjz9Z09AUWokQSlfDyYkJtVZjDviWAIcxJIADCKZ8xxGESBAoy/Imk2VSq3NOzyQ4jlCBUIgEHmIerGM+AWPs9/v1Bp1iUr60sggxRCTFjuQxgZQKmKB4PBIN+maG+0f2fj66e4epqiTstkdWQ7FkHAAOQh7A9fsAEMRiEZ1BK5GJ/Qs+hmOQQHgIAEQA4iTDiaWyj7Zvv/Wb30w779wbbrv54+2fjsukcZZJKUR5yELIEwKJgDiOdbvdY2NjDqcjHIkIG8Z1G6NYKAiYUoHhGY/POzg02NbWJpFIVJOTZpt5LjC/Fo+wCAABQMITwlPEegd6rCczF+pqeLeNbmBfhMDZfL5INOJwOkZHR2w2G8uyZ9h1Z9P/EcHhaEQ2MaFUKoPBIA94QRDOjPtTf6SmvXaHw2Aw+Hw+hmUghGtra1NTUxqNRiwWTyjkVocttLLk9c/rjbqR0SGPZxZjlMJ8ACBCSCIZlymkL7318vXfujHtkrQb77rps4M7bNNmRCClhOOSPJ/kYRIgjidoDSRtq3PN1uGPag/d/8WzTx17q2Cifp6uhinjjnobtb3PZn/4x0MvP1X06RulX3xYsm9fdeaQReFLrLGU8BDxPAQQAgElKb+GYiF+NcStLsPoIor60No8WF6miWUcNYccGTVZ23O/6HaLP2pMv3fPs8/kb+t0jicoswKXQ2xomV2NkmScgiiFIZj08REvt7oIoyEUW4axVRiLoiSDOB6nRuAUQ4oRJYgKmKY6B6mZMFx31wIQI0rpanxZZZ8YUHXr3ZOE8pSS1FyKUMDQ6ELC61q0aqYUI9r+ltH6kpb8Y8WH9mTu2Hn0493HPjtdmTOuHGMhRynlecjzPEJQEMg/d4f6CvN9Vf/1CgsEU5rE2OlbkhjsEr1tjeXO9PnObhp+OUulqXhFvG6kjtEZndSXp/3LXFxSDmEpe0+ScplKJesSSoiAEAKASyVwQAhYHq7E+PnFpGeNn45Q5TzZcXr8wbeLHv2gvGxwpl48++rOosfeztmdN2gJCcN2uqvQ+qvHj36W3T+sX9Y4I6JW5fGsxtLyHpXKtbbCcwyhAoWQm52bOpp+6Ac//H7aprTrb7jhpZdenlRNchxHBLywFNToteMysTfoTYIkoJjDIM4mlldCbrdTr9Mq5QqlXNnR1r5nz56f/PQn51903kWXXbjl2S2N7U3hZJQXAEc4DjGIwnB8zeIwTagmjFZTgksAjHgIWZ4DPAA8YBhGwAQBNDfjObj/0Pe+8720tLSbbr3x72++qlQq4vEIEQAHkgizNBGGJo2jqmTwyH5tQ51hoF87Pm7QqKbnXMuxlQRKMgIXh4lQZMXqsEzIxaFQ0O4wZ53M+O537kxLS7v5phs//XSbTC5LAkagdDm8OqnVTuq00/NzXEq4B9ZNvwAEHOCxQACES6GQVqdRqOT+xUCCYwDBLAQJnl2Nh+eDXr3FIJFLZXKJVDYmlozIpGOFhaefevKJyy+//LLLLv3jfX+oravx+OYw5gQmPK8YHctLV5Rm+eR9NBGAaJXFsSRKJBCTgCwLWSigaDLqmnNJ1TK1Rb+SiCUJZAWUQDyDeA7zHOZ5xAHIMEzMajFMKifmZmdmZ6c7Otr++re/Xn3NVWnnpH3zrm9t371TadAkARtYCqr1GsWkas7n4xEEkGcBywCWh/wZS1siCCzP2ex2hVKp0+sjsQhJbV4IIsADnoWIpQSQeMTd36MozFNXFIftBsqECUxAwKYYgjwmQKBAoIHluNYy1z2ozC2sf/H1bTd+4+60TVecc/7mO394T3p2odu7AChFlAbXkhKlblJn8viCLAsQRABwELIQsgCyPOSwgBiOsdisWr3eNTMdYxlIMSAprQfPIo5FXMp3KLjgN5j0cvVEIOTnIAsxBJDnIQcgByGfuhHKJ9aM6snMI+L9n03kZRpHBrVqpdlhXVgKJpg4gDwPAMSYR3AtFlbr1aPSMU/AE2eTkOBUJ4xhWKVK+eG2bV+/4460tLQbbrvppTdflSon1uIRngAWMhxkAGQ5PokQSwTAcozL7RwZG7Y77GvhMBYISg09EQQQ8IDnAYcExCJuaTWkUCnEUqnd5VLrtWOysWHJ8KRBM+OdizIRgFmBAooZ70C3KSvDV1PBOkwUMzxmecwDxKf+G4BAoCQSC7vcznHxqN1hY1gGIoQ2jFoAAhABRBGP4fLamnRCplAq/cEAx/NYIABBiFDKphitW7oAi9U6qVHPzM4kmCShAoAgyTLLK8vuKZdyUjEuHZdNyqST0jHZ6MjooMc7CzGEiBBCqUAJwqMjw29sff3qW65JOzftgpsufejFRxqGGtfQGosYAFmeT3J8kgNJDnOIUveCt3q07d2iPffve+Hfdj6+JWtrvqpxhq5GKDAuurMHKv+c8cajpR8dNtfVBcU9i5NDfq056g2iRJwSFiCOBxyGCQo8fGjCo2vX9reoewen5AMeVa9P2e+fdPMLXrA87JLtKtn/SfHusbBuW1/mzw899Wj5x02z4wG6OjE/OWAYHrdOzLKLi5SZwWvDM7om7VCTemB0dlI8rxuf0U76rPOxBYbyLOZYBHlEEKYIUQQpQTT18x0RCAngCQcFHgoQEAwFzBE2BsMr3FIMhTfcWBChEFOIKIQCx2OGhYkkH4uy4eXYkndp3u2x62yqQWlfe3+rWClmACdQCgACABKM6FmJwP+UzegrzPdV/dcqIcXCI5QCQYiw/EIkvhCJMZikjILP5vN9SZ0TBEyFVIrtRhwtIvLqcpsAACAASURBVARvwLz/OZiPoC/DfLBAUia/KYdRACGXMg2FgOUA5AjlKF3mqMIVzhQpH3n39INvF+wtUw/ZmDb5/AsfZz/21skDhcO2FSKdoYcq3b9+4ujHx9pGdP7FOHHNrqjUbovZsxiMAUZAvCAgvBD01ooqHnjwvgsvuuCqa6984uktTS2Na9E1SimmaGltUWvVjavEvhUfQxhIU3MTDAmIJaPLK0uzMzPi8fGj6Ud//+9/uGzzpRdfcdGvfv+r/Mr86cAMoRRRwlOepxyiKMJF7LP2CZ3C4DIlMAMoBhTxAoQChEIq1UNYWFyora198MEHrth8xU233fzSGy+393esRVcFijGFvMALFFEYp07jdH2FJPvY3NhQwKSfthj0eqXeqrXPO2dDnsXkchjGwlx02jctU0nlKunpglN/evCPF196wXXXX/PiK88PjQ1GmMi6a3FsTWsxaCz6mYAHUIwoAQJC67/bMRAQoRQKeCW6qjPr5RpFYCXIQA5TCikBFLMUxiGzEA5N+2Zsbotap+zp6zh5MuNvjz1y0y03XnzpRff+/t5T+aemPTOIIkoxxQm/XiotyVRWnvRP9lOwhGmEowmGcgnKJyngBIAoifGJqeCM1CBXOw0rfDxJEUtxkkKOQp5CQCGiEAs8B5Izsy69ftJg0DQ21219761bvnHz5us2333Pjz/8fFtDT4tp2jYf8pmnbDKNQmXQ+EMLG/cFOQEAAaW+UEixQCmPgWPapdRN6iyGOBunlAopK2ABEwGhlBqKT8yMDqhK89VVRbEpE8UxSlmBAiykdj2EKREojfO8y+PvGZbsOZL1u/v/ds6l1128+abv/vg3j7/4xrH8igG51jznC8R5b5iT6u0am9u7tMIigqkABQgpn5JnQsoTSjjEOWacBrvJ7ZmJQxZRIUUBBRTxFPIUYEowxYuri0aHcUI3EVjzc5RD67swghQhAWGKBUooJcyc3VSSrc05bG2s8Ji1JrNu0qy1uq3T3ung6kKMZwAVIBViIKG3GySTUk/IFwdsqouSSMZVKuUnO7Z//8d3n3vJhVd+7erHn3+yrqs5FFsjlAKKWIHjBQ5SHggspkCgiBd417x7WDJin3aGExGybrYspL4FKCAgQEQJJ4Dl+IrKoJ40aEOx1cDqonPepbZoVCa13m50e93+VX+Cj1DKBsf7LaezfA2V3LSVpkaQ67dJoIARxQIVokzUPecemxh3TDs5zKP1EWeKN7v+HUFK1pJRqWpCoVUFlxd5DIXUEJkSnPL+pYJAKRSQze3QmHQzvrkkzwiUYkoIpYDAaDLqX/Q7Zhxam25MJe4Z7e0a7DQ7zeFEBBJMKU0kGKlEuvWdt2+/8/Zzr7nwqu/c8Kstf3gv/ZMh81icJlnKAoFHAsAChALPUx5RavFMFffVfypKf+b0hw9nvv5E7vs5qoYpuhqlcNJj3luf9du9z/57zhufygtPmBqrp4aGlvQOuLREubCAEhByCDICmE0u9Dikh1tyd1Yc3iPKSO8t/LQ184O244fEFfKwy8kGquXNHxd8vkt0WA6sH4+c/FH6k4/UfZrv7hpcUB1qzjpSl1kva3dzCybW3+SU7mzK+bjy6N6G7My+0gPNObtqT5SIW7QBR5ICVuBYDFiMAaYQUQQEjISNLB0EBcALHBB4IEAgIJ4ARBGhaIVZmgo4zG69y+sIrPqi3BpPWELRf7a9EERAkostrgRmPFPzgXkOQSgIPEQIIYJTOb/CV32+r+r/2BIoJcJGx5ycaZ1TilOSp3+AcRuZ2anMnFRO4rrQK+Vzvq7l+JdgvjN5H2es1c/KbcQbFByEMECYw4hFkIGA4SBiCY1AQTsdzqlXbnkv5w8vH3vzaHu3MW4L0+5Jz/Pvn3jsjcwDhcPWZWHcRQ+U2f7tqSMfHWkc084mMCF0fSfkGcIxEAK8srw0NNT7wotPf+3Ga8+9+Lzf3v+70+WnZxfmYjDJURCF8fk1n8KuGlIPT6/OrqBwGMcjOBbF8QRmOMrxAgithRpbGp567qkrrt187iXn3vnju979/IMR7dgiGwqjWIQkIiQRIbEYTSwkQ4ZZy7BOIndolkEkQpIRnIzgRBQnE4TlCFgKL/cO9z317JPX3fS1y6/b/OgLW6o76zyRQAwlkgITxYkITrBCAiaXGIvCKiqS5GWE9Aou5I2s+u3TJqVFJTUpJBalZsbkCs0tJEMOv6trtPtI5uEH/3r/lV+74vJrLr3/kT9VN1d7VrwcBRGUiFPOF11U2DQyi8rmc0VxMk6YKE5EcTKGmRhmojiZJFwMJnyRhQmTakQtnl6aX+WiCcJGcGINJ1ZxIkKSMYGJosRyYtnoMJTVlDy65eFrb7wq7by0O75/x/Z9n2kc+giIcxQkUAyhiM8slVRlyaoyZ1Q9iPMn8XKYhFdwbBnHV3A8jBNxgVti16xB17BBKnOofczyCoqv4uQKjq/ieBjHoziRwEkGJ+MgNueflirHK2tKX3j12a/fdXvapZu+96sffrT/0wH1qMqtlzs0UpOiXzHcJekb00inFucSAhsnbIwwMZKM4WR040gIXBjEjTMWiX5CYZlcTq5ylGNwksFJFjMsZmI4wVIGcGtT4j5Fea68Km/VrRXgCo/DDI7HcSKG41EUTZA4Q9hVJqIyG47m5D78xNO33fX9S6+/+Rf//sDrn3y2P+f0rpM5n5/Myxa19KgsCvdCj9Iis85MhcIRhOMCimAmjOIRHIvgaARHE0JyjY8aZ81Kh8Y0bw9x4bjAxvCXVx7G8RhhY4idX/GrHJphzej0ymwYR1MnxHAyjpNxzKT+QJQNz1uM1adMFZnzo22JVe9MYErl0MlM8nGdRG6ddC7MLiTXwii5DMNqt35EI3YuzqxwUY4ijgC1bnLvgT3f+s5d51564eabrvndX+7LKDll9DhWQSJGuTUcW8OxCI5FcSyKowkcT+BEGEdNc9Zucb9+yhSILsUJGydsDKcOJoaTEZyIE2YNRufDvnGtVGZShkA4TrlVFJtd9RrnrHLrpNgwMWFVOrxWJuqfHW7XF56YaSyLTRsRTcZwMrL+UbBRzMRwMkHYhXjINGvrlQ3qp8xhFI9hJo6ZKE6mVlAUJ+KYiRN2Ibk8rBof00pnQp4wiCcFLo6TqZMTmElgJilwMZQwTJsVlkm7zx1i1uICG8WJGGbimE0QJi4wy3x4enleala0DndUd4gG5MO2eedyfC2cjCk16nffe/eWr9+SdlHarffc+ed3n3o/94td5Ue6zUMBElojkRhOxHGSQckkTiRIkqPYtTDfqR0VmfoOjRW/Wr3r6dMfnpTXTdHVCAXKWcPuqvQ/7nnuDxmvvNKy/5Xa3R+1ZJxWNqnCUwGaXBH4GAEsRTHKjs6q97fl/O3Aa29kf/J5TfpnjcfvT3/9F/uffU60p2dRr4/PpnfkflS481hv7qTg3ibO+eGJpx+o+/hjWe6+8dNPHHltW9HuZk3vDFnunJ98vynzwfS3Xsjb/kXTyS/qTzx15O3ff/LUZ/UnRqfVSQo4yrGYZzHmMAVo3RFwfTxOEBIgEHgg8EAAQICQQl5g1/gVpUXa2Ftb3lTU1Fc3rBzQOJQOj8UTmlmK+iPMapKPMzAJCSdQeJaJWGrnESDBHII8gmgj9vcrzPdV/R9eAtlg7ZEzx38nAzmb2EcE8h9zsjEmG+FC65iP/Cv4fEIqtIhSsh5BJpzJ7V5PTF13LAYQsRgnMUpCxAIihDlq9SazaqTPfVL60Js5n+VL2rXL0yz1Q9qrmn/pwxN/e+PE/sJhxxodMIHt2cpfPbZ314kWtS2QxAQSyrKYYxDgCUQkyXHD48PvfPD2jbddn3Zx2m3fv/2TQzt6FAOO0LQp6DAuOHRBq8StalF0V482jDil6qDRsGg1BK06n1nnNbtCM3a/a2Bi+PUP3/rGd+9IOz/t2q9ff/8zDx8sSq8ebuwzjsmmNboFm2nZZQw5TSsupcfQqR2uHG1plPeqvFZt0Knx27VemynocoRmHQuzop7m57e+svnGq9MuO/c7v/7hkZLMIYvMFHLrvBaDz2YI2NU+syVonZnTucbbxMXpnSe+MIy0zDgmZ7w2w4xB5lT1GsZrxlqL+2rLBxtGbLL2ie49WXvvue+ei6+7aNNlm+6+98c7jnw+bpQafFZD0KHxW/WLTsm0pnGiu17S3qcf1QVt+gW7NmDV+i26gDV1mBYdhqBNNqWuF7dXDTWM2GQan9m46NAGLJqgVRO0a/x2nd9hWXBPrcx1ibvf2/neLXfdknZB2oXXXvSnJx/MrMyVu3XmRZc15LYG7bMBi3aivafsSHfxAXl/pXtWZQua9AtWdcCqCtjVQYcu6DSG3Cqvqc88XitubVb0TMzpNEGbZsGhClhVfovab9UH7Aa/zRp0ukLTcouioDr/8ef/dvM3b0q7JO3iW654bOuzpf11Kp9Z6TMPWqWtip6Cjorjtbn57WU92mFd0GZYsJtCLvOy27Do0KVuNmgzLjm1fkunerBuvKV1okM1p7Us2s1BqyloMQet5qBV7zfbgtZpj17ZUzVQdKS/+IhZ2T3t0Vn9BlPAYgjY9AGLzqu3LJhn1qb1c+b8uop/+8sDV1x/7flXXHbHPT/54PCe2uFukWTgQFXRC7t3PrT13ed3Hf00p/ZAeXv16KRk2mMLr5lXg+qAe9JrVfvNmoBR4zcYFi0av7FL298s7+rRDU96jcZFuyFoNQRthgW7LmjX+K36BadxcUrsUrfIe6uGm0ZsMm3Aog86tAGb1m8zBOyGgMMQdBiDzulFh003OFpyaCjvC2V74dS8xug3S6fVQ6bRenFrSW9NSV9Nq6pPPDWpDpg7NANVI019pnHTktO9Oi/WTXyyZ/udd9+16fxNl123+VcP/e6zzP3l/Y19Jtmkz6ZfdGmCNnXArA1aDYt2Q9BiDFoMQYs2YOrWDZX21naqB+UzWuOS07ToMCzY9UGbPmDV+S0av9m4ZNctWCTTqtqxlrrxNvmsVrtg1y06Jv0Wldcscas71UMVg3WV3RUDw/U9xel9GZ+pKrNc2sHpkF23YNMEbbqAXRewawNWXdBqWnYoPfoe3UhJT027ql8bsBgWHYZFhz5o0wdtuoBVH7AYF+zGRbtiTlcz0iQaax21T2j8FtOiwxi0GRbshgW7acFuDNrMSw7jgr1XO9Q60TVoHFfO6w2LdsOCXb9g0/qtGo9FF7AZFp26BceoXS4aa8kS5Z5uLmkYaRtWS6ra6t76+J0bb78xbVPaxbdd+bcdr3xen3mg6/Tbp3ecHqtULBn0S3ZT0G70WU1eizPo9IZ9ET6xysc8zJKbLIjs/W9X7Xnq5PtZ4tppurJKkxqfMaej6J2CXe/VHtw3WvhG9Z4tmVufPflhlabXGg8sUz5KYYKiJRovkDU8k/vBw0deyZPUjC/qWmfFT5Tt+N7Bpx5r/KJ9WS9fc22r2Lu9Ym+pskFH53Yqiu8++eyPcl/45cnnHzz199fLP6vRtjs4j4eGM+UNv89462+lO7K0zeKwpdU58mbRrl989NePG48Nz6mSlGMJwyKOxYgTBEBSA1ryJSWSgDOYDxFIKV1JhMSm4aNF+7Yf/eB48eHjRUcP5u7dmbHti8xP0wv3FTflNI+IhtW9KrvMuzbDkBihMGXLJwgpM0ICCOYw4s5kzf2znSW+wnxf1X+9+pKHt2G38g/L4WwChCAIKfuC/4D58D9gvn+JbvfMoPnL8GyMME5hPowpRhRhuoH5EEMwizBgkODwhis71U+/n/vrLfsffrvgYJW2dXJJ7FyyLMB+5dwHe4r+8tLht3aLuiaXTzU4Xvy08fdP7s8qHZryxVLxjRyPeR4jIoTjMYVGvW3np9/+wZ2bLt50w7dueOSlR49XnGwcb+9Q9TdIOuqlHSJZe+lQ3cnWgvT6k0UDldWSxrqJ1jpJc4O0tXmis0PeW9RUtvWz9+766XcvvPKiK27Y/PtH7/vg4CcnRDnH63OzWgoL+6pLh0Slw6LS4bo6eUetrO10b9WR+rzjzUVVko4aaWe1uK16rLV5oqdhvDOnrmTLm8/d9L3b0y7ddP2dNz/y6pZTzcUNiu5mVW/tWGvdeFuDtL1qvLlJ0tI7XD9ce6olfXvV3ne7qrIH++oGxjvaxe31423lI02nOsrS6/OO1Jw62VSwLWPHvY/+7uLrL067NO3W7936wnsv5dTmd8n7WmTddeL2Wkm7aKKzdLjheFN+RkPe6c4ykay1TtZaK21ZPyTNtZLm+om2Ollr+bAooyHnSE1W8UB1rbSlQd5eK2mtkbbVSNtrJR0tyv42eV9FV+3Wz9+7+94fX3DthVfedtUv7//V1t3vZdcViEbbqoYayvtra/pre8VNXa35dbk7a09+2lyV3j1U0yppbpC11Uo7qqWd1dIukay7QdlTLWk93V2eXn8qsyW/cqxRJGuvlbVXSVqrpW21kjbReGuTtLNd3tsu7c4oydzy2hM3fvvGc6849/JbNt/zl3s/PrGrYripRd3foOypGGsu6qs+WntyZ8H+3cWHslsLK0frSwZryoZF1eNN9fL2BkVH/USbSNZaL28XyVpzOooz6rOzmnIrR0UNE60NspYGSXO9pLle0iwSN7VIW/rGGlrLjtamf1yd/nFnY27PaF3zeEPdeFPtWHPteHOLvLVd2dY43ni48NjDLz1x+W1fO/fKS279/rcee/OFjKq8eml3xWhbemPpuyePPvbJp49++MUTn6Q///nJdzKK9paLcrt7y8eHayZG6hSDtRPdVdLWaklznaKtdqI1p6Mwszkvt7O0VtLaMNFRJ2mtl7TWSdtF0o4acVvdRFeDoqd0qCGruehI7anigVqRtL1O1lEjbq0ZbxFJ2uulHfWyzkZZR7esrastv+7YB3WHt7YU7ukeqW2ZaBPJWqtH6053lqbXndpXcexYY97p3oriwZqMhpzDtVklQ6LqsaacxqI3t7/7vXt+eO4VF1x10zW//tNv39r1wbGq3Jy28rzuqqrxtlpZZ420vUrcIpK1Ncg76iTN9dLmxonWOllLXlfJgcrjuZ0llaP19RNtjYqOBnm7SNZaK26qETfVSlsaFO118tayEdGx+lMZ9TkVw/XVkpYaWbtoorNB0VMn6ywbbMhsys+oPJ5fdrT40Ifl21+rO/Bec/XxpuHaGklz7URH3URXrbS9RtxaK2mpl7dVixvze8oPVh0/1V5UK22pm2gTyVprpS0iWatI2lInbWmQtTVMtFeNN6aLso/Vnyrur6qRNNfJ2kSSVpG0rW79aGmYaGuUteW1F2c1nS7qragebxStr47WWnFL6rNtkHc3KXvLhxtOthQcLM84Vn3yaHnWtqO7/vzso7d+9+tp56Sdf/VFP/nzb7aVHznQV7S9+fizx7fuqj9SpWyqlbU2SNsbxW11w41dEz2TDk0ovsoIIEb5Zcp0TI2/W7H32ayPTonrZujaMo27I7NDNnGDvqfFOdLjVeapG14v//y+Xc8d7Sqd8NuXKYhRFKPAR1YP9uU/dOK1LaffbZ8eC9CoGQbe7Dj+gxMv/KVlV8Pa5NCq4Y28bfubTnS6x0zU/4Wi7O6sZ7997LE7dj94z/7HX6/+vHtWvEjjU3T58/7CHx987sWuo41B5RyN6cHszo6sX+x47IOW9MF5ZZKyPGF4xHIE8gIGWABQ2MB8CGOIMIACDwUeEYAwpJR6QjPVvcW787Yfrzg8qukfnuxrG22s6CgsaMrOrT+eU3fslCgjq+ro8bJD3dLW2UUXEnhKBYJJSgNOKIECSWG+lBDnTHDAV5jvq/qq/vMS/iHvYt064UvMl3I8SGG+9X76vwzzCRuYD1MBk/WXBSEo5eue4iEhAiHmEGIJAUgQwgweVjk/2Ffyq0c+/dGDnz36TvFHmf37S8SHS0f6lPMjas+Jop7H/57+8MuZu07JXv2s6ZHXsp97L7e5z7gSIQALEAkACFigLAAmm3Xv4YPf/8ndaeelXXfb9Y+/9MTJsuzqXlF1f31JZ3VxZ1Vxd01hT/Wp1uIj1Vn7y9IzG3JPd5QU9VQUdZZW9NVU9dVlVeY8/87LX//BHZsuOeey6y7/zf337s3cX9lZU95TfbIhP0OUk9mYf6T6xJ7iw18UHs5sOJ3bUXqiOX9f+YmDVdmnu6sLeqoLuqoKOivz28r25B564LlHr77jhrTLz7nlu7c/8vxju7IOFHRUlg6IinurizqqSrqqSrqr8jvKSzvLG1qLe0oyGg9+VLrzrYb8Iy31hY1tFZVtFaVd1SV9otKBuqKemhN1p9/Z/+EvH/63i268JO3itFvvvOXJV7dklZ6s72+q62+q6BGVdNcU99QW99bmtJUeqsw8WH78hCinqLu8qKeiMHV0lxd2lRV0lRX1VBR2l+e0Fh4sP7av5Eh2c35hd3lJX1VRd1VhV1Vhd3Vpn6hyoCFblP/MOy/c9oNvpl266ZqvX/vQU3/ef/JAYUNRWWdVQWvZsYqsAwWHjxYcLhNl15Yerj6xrSrjI1HR/vqW/KqustKequKemoKe2oLu2qJuUUl/XX5X5fH63L0lRw5VZOS3lxX1VBX1VBV0VxT1Vhf3VBV2lFf0ikraKg/mHX3g6Yevu+P6tEvTbvjWDfc/+eAX2fuL2iurB5uKuqoLu6uL+2rL+kWnmgsOlh/bW3ToWO3J7KbTB8qO7ik6dLD82KmWgqKeitK+qtQdlfRWnqjPOVh+7EBZek5rYVFPRVFPRVFXeVFnWVFnWWFnWUVXeWN7iSh3X9nedwt3vyUqPlLfWljRUVLUVlLQWlrUWVE9VJvfkv/BoQ9/8eCvL7/l6nOuvOiue370/Puvn6wuqOprqBlqLumtKxloLuxrPd7QsLug+t3Dhc98kv7wW5899NbHT27f837mqcO1tXk9bfl9rXndDfk9ouKB+qL+2mOiU4crT2TU5Rb3VJX11RR3VRR3VRR1VRV1VRd0VRX11pb0i7JbSg5XZe0tOZrdUljUW1XcU1XQWZ7fUV7YVV3cU13SW13aU1XbXSGqzKjY92b13tdFJ3fUNuWVdpYW9VSU91WV9lbnd5RnNeZnNReeaM4/Up25K3//5/n7M+pyP8z47L5n/nzdN28874oLv3b7DY8++9iBrCNlrTWn6ovTq3OO1pw63VFR2FNT0FWV31VR1FNZ2ldV2Fla3FVe3ldV3FuZUXfqi4IDGaLs0+3FRT0Vpf3VpX1VRd3l+Z2lBV1lxb2Vpf3Vxb2VOW1FB8vTD5VnnG4rze8sz++sKOiuKu6tLeurK+uvK+quLmorrhBllx7+uPD95/Lef/rkwfdOFB88UX8qp720sKe6oLu6oKuysKuiqKciv7M0szFvb8mRDFF2YeqR7i4v6C5PPd7FvZWlPZWlvZX5naX7So7sLz2a3XS6sKusqLuioLOisLOisKuysKuisKu8uKeipLsivTrrcOXxk02nC7rKirrL8ztKCjrLC7sqi7qrirurS3pqS3prs5uKjtVkZ1SfPF598oOD2+7+bz+74JqL085Lu/LGq/7tod9tPfjx8b6yvd35b5Z98XT6G59W7MkbKMnrLCnqrijtqcpvKanurRvTSpYiy5wA4pQL0USHffT9kr0vZm07LWmao9FlmphPBnQLFvWa1Qq9U3R5NGbY05/z758/u6chZ2zasEphnOIY5T1oeV937kOZrz5b9lH3vDhE49N09b3+U3fnvvxI5+6ylfHmgPiF4+9m9RYpVi1WurBLUvyjY09//9iTvzj+7APZf3+u4MN6c4+XrjjIws7+/J8cff7lwYyGoHKWRk3Ut3so95d7tnzQnj7gUSYpxxMGYJYnABAMMAYQb9hxI4Qhwuv+fHjdk5nOBl0lrbnHqw91KVp5ykDKxshqiPXPrjp1M8oBVYeotzyr4tjO45+UtxYZXVpIOEqpgDey1yhFAuEx4tcxH/4qe+2r+t+2/j/S6YSzRqgbaE/YCDZad1xPHYikrNdRyqrlP4Tb/FMJfWd15ikhqSxwIbW0MaFYEDbc3REiACGeCBgKQmCVbeqbfPH9Y79/Yve9jx944KWTf34t8y+vHX1667HKNuWkJTQom/30cMODzx954Pn0+5459Pz7p09VSYzOlQRDI1EQjfIsSyilHl+guLTsxz//Rdq55158xeVPvfBcfXvDTHDa5XfbfS6Lx2nyOkx+l8HrmHBqOhUD9cOtI3qxZkZv9dtsfrsz6NY6dek5x377p9+ed+l5F152wS9/e8+hjAMT2onphWmr12acM+nmTJpZ45hJ3CJuL++orhtoahN3tUu7G4bbOicGdPMWa8DlCE7Zg+5Oce+He7bdfNftaZecc9M3b37rw7cLq4v6pAMys9Iwb7EtuGw+p83nsHhtBo/Z6bV6Z/QBRb+6/FTPiX2G3pZ582TA63R5bOZ5q8ljn17x2INTPbKBF7a+dNO3b067MO2Wb9781AtbCiryBsX9GrPaMm1xBtzOhWl7wO1YmFK7DT0TAx3inhGt2OSxWnwOi89u8dnNfofJ7zB6beaAw+i1yR3qdklP43DbqFGmmzXZAi6Lz2H22m0B1/SKR2ZWZBRm/uS3P0u7cNO5F5730KMPltYUuzz26aDbHXCb56wTJnmfpKe1t76vV9QnyunJ2ztUfFg7WDs3q572WxwBh9nnMPqcBq/d4LFZgk7dvGnMIG4abu4Qd6pdWrPXag3YLT6b2We1+u2OgNPhd/WM923dtvUb3/lG2gVp1958zctvvFjfXmeYMrmCU3a/y+SxmTx2i89hD7jltsmeif62sS6xQaaZ0vephkQDDeUd1c3D7aM6iW7GaPbanQtTtoBr3DTRJu5uHutUuLQmn8Posxt9NpPfbvY7TF670+uYnTbpehuHC493ZR/Qj7TOuNXTXot1zmL1OqeWZvQzhtKmkgefevDKG64856LzvnX3d3YcfoP46QAAIABJREFU+GJYMe7wTbmCMzafy+x1mjwus3fGHgzY/SG5eba0eWhXZtkrO9If37rruW2HdpwsqxlWSJwe08KqeWHJGgoaAtNDelm3YmhQM66fNdsDLpvPYfU5LB67yWMzeu3mgMsccEntqk55b/1w07hFavCabQGH1WezeO0Wn9Pit1v8NqvPNu+3OVUD4wWHx3P3aVpLZ6bUdp/F7LfZ/E6rz2Hx2i0+hzXoMnhtEpuiXdpd2laZXpL1t1eevOnOW9POSbvt67f9/Y3XBkb6ZrzTU77pvomh1tHOfuWwYc5i9bvMXrvZZ7P4bRa/zeKxWr1Wq89imDMOTA7V9Ij6FIMqp9YWcFn9TovPbvbaLF6bxWe3+p32oNvisysdmtbRzvbxbo3bYPbaLT6n2euw+BwWn9Pqc1p8DnfAseCz6tvKB49u70//tLvieFt3Rd2AqEc1oHBqjD6HLei2B932gEs9bRjUjokGmvtVqWtzWP1Os9eeerAtPofV5zB77Sqntq6vqWmwVWpWmL02e8Bt8TgsXofFa7d47Va/0xZwmTy2AdVIl7R3TC/Vz5qtfqdx3mqat5o9NovPYfU5bQGXJehSuHRD2vG28Y5TlTnPvPHsJVdfmpaW9rWbr3v7nTfyy043DLfWqDqyx6o/bzr+bv72wpFyhf//Yu894+Oqzn1/GdvYgMGUYIoxJIGEkAAJJwnJTS7nkgSScxIIhDR6CwkdQi+2wWBjbNy7AWNjXHBDsiUjq9fRVGk0mhmNRjOaqtH0vtvqz//FHgkFkv895x5yqp/PemGPZe3Za5f1XU/5PRZrtL9/1DUQdfeFnI7woD8RLColhaGS0DKgHHG1PbH5lbuWPbmpbV8EpAyoxkj/hrr31hx996PhZjsED8banty/5Ecv3Prm4XfMMW8JmCyIBCjOC281vPOL5fdc/8atW8wfmKWB+nTPLR8885Vlv/lN/eK1gSMbbB/e8ur9m1s+8JCoBxLPHV37rVd/ff2Wh59sWbOgbdPPX7v7lQ9XdEf7IpBf3rnr20tuu3bLg0scu1qpa+9o8107n7/iuX9+vPrNhoilDEhhCqIq5URvl0I5I5xjzhCjiGNdvbmyrFAMAKlCrN5Qs+q9JQcadgugAAIDIkJDXJFJuajmcuVMIj8WSgYiqVC2lOKcAFTSj/TFgglOKhrdhHHChd71+3g+33H7b2f/ZuYT48wHE8yn96vmjAnGxit2CROECko540JwvT3GxGH/jsxXGZ/8WejYxwlnlFPGKBecCEgWcIc1sHZ7w+KNDYs2tr6+qWPB2vr5K6uXrK9pMviCcS0QV2tavW9sbnpq8b4Xlh3ctLvL5EymCjxfwI5+X0e7pdvQO+wP79l78Pe/v+OkU0475dTTf3z9P+3YvScQDVMgEpHKuFzCcp5IeSpnUSmUixkHexuNba6wJ1FOSlRSuBxJhmuPHfn9Hb89b945M08+8Yf/+IOX5r9w9FhtNB6WSbmEi0VSLJJiHhXipfhwbNg6aO22G1pMrUfbP65pPtJu7YpmYzJXFK6EU5GN72360T//6ISZJ5x/0bl33nt7TV21wdJlG7COjAUySlbicplKZVIq4WIe5WVSYHKK+xy+gx90bHgr0t2qxsMcl1VULKNiCZclKtmH+lduWnXV966aMevEL5x75t333bHjg3ctvT02u6nPYXUPO8OJcKqcLqCiJlC6lLF7+nv6TE6/O68Vy0QuYamIy0UiFYiUx+USVfKoHMmNGZ3WNkuXJ+JLSVmJKgVUkpkiUXk0G9t1cNdv7vzN6XNmT5857YorvrH4jUX9TpsATISqMVlC5WwpHY0Hhof7PX1dxur369cuatq4xNW8v5QeVrSUwkoylUtEyuNSFhXKTErLGW9kqM3UYuzrjudiJVSQaLlEikVcVLiMhDoU9Gx6Z8P/uubq6TOnnnLaSTfdcsOHB3bHU6MKkRWulHC5iEolVCoTSaZKKBGxOnu7bAbf6EheK0Syo86Aq8dh7LR29fQZ7Z5+3+hIqpTOawVv1G9wmDt6uyP5sTwt50k5S0pZUs5TKY/LCpGRlI+a2q273mnbuiba24kKMYQLKpUUKmekbG1z3YN/fnDuxXOnzjzhgi9ecN9DfzjaXJ8u5VSuyUwtIamEpZIml5GGBKcAmaLWYXTsq+vc+mHj8ndqXlz+/jNL3l28+cD7tT3tjrAnXk4ikaVsMBq1etx232CynC0TRSKKhKUyLhVRKY+LRVoukFIwEzYNWhpNjYOjg2k1VaalMtFHuURKJVKScImxcjHodO3Zat+2ZqTpI1ROKKRYxKUyKpdRuYzLZSqVuVzkcgbne1ymdds33vaHOy/+xlemnzz91FNP+dXNN+3dsyuTTgCAimW7u7fL2mX32LNKTmZyCZfLpKQfq4SLZVIs4XxWyQ74Burb6/s89lh2TKaKfoOVsFTGcpnIJSLJTC1qpWh6tNPa3d3bkygkSrgsUbmMyyVcLuFyGZdLpKxxGWgp2nrEtn5J/zsr/O01wx5jZ29Lm63d5DQPRYdj+XhBKyhcTZWzzsDQsa7mvqH+rJwvE7lM5CIul7FcxnIJS2UiF1E5lo03d7e0mzoDY6GCVlKYJmG5jOUylspElogiM7WIyk6f2zxgHQwOpcvZykVE5RIuVyaWSmWmpuSs1dO7eefmux+669Irv1pVVXXO+XPuuueO5uZjQyODzuhgo9+wtXPvgr1vPbN1/gFrTZSOpUk2Rwo5UsziYhaV8qgsY1VlWAKUB7XO0fbk+oX3L3v67baDoyDngHSO9L62c+WfVj794p6lW2375teuvnvT07eteHy3+ai/nJSBywRJTMsKab+r4dHdC3/2xq2PffDC8tYNb3Rt/uGaO7+y9Fd3NL25uHfn4mOb7nzjkX2WulEoDPH484dWXf3Sr3+37Zl3vB/XRA33rPnzgyueevvj9/0kvsfX/LsPnv/h6rtuP/Diq+Ytz7Wuun7NPV9/9mdP1ixvjFpLgBWmIqpRTigjlFHKGREcC445Q5xiTqi+plBdiJGqpBRMevfUbf/w6M5IKoiF9jdXB6CU4cnye5VlS3C9/7IeERKi4pQ4znzH7b+b/auY77O+7kpzs/G/cs653o2bj/fbEFwIxjnlwMbp6zNH/FyZb1IR8V8MHfj0oasG6um6XAgiQEKQyDNvVHOFyUCYD4RFfwD3+2XXiBTPMgmDyiFZBneYdPWnTK6cN6oWFUAU4olyQ33npo3bly1bv2nTe3fcfv9F8y6ZeeKsa/73j9es2xyIxDDllDMisK77oAFFwBRBUlKub8jZ2tPhi42UscSBSVq5rbPliT8/OnfeuTNmTr/yysvfXPpGY2NDb68tkYypWGZAdcUpBoQDxYCKWiGSCNkGrHWNdQePHGzqaAxER2QkZYrppraG2+6+9aw5Z5wya+Zvf3/LgUP7RseiniG3tc8Uz46pVOXAKRB9YIE4IMAlCA+HqvcZNq5O9HSSVAwEAo4AGGZaIDKy+d1NP7r+2pNOmXnqaSdff/21e/buDIZ8mWxiaMhltRktNqPT4wiOBjLFNOGkJJcHfR6L3TY0MqwxzEBQ4Biorm2BgDEALFhWKfYPOo02UygWKWsKA4EYFiAK5XxDy7F7/nD3OXPnzDx5+hVXfOPxxx+tq6uJJ6IAujQHHa8jJ1QryvGQp+lI/arX6pYvtBzakQg4CoVRFZe4IAwYAYoBcWAKksKxoMHUabObCuUM5YgDJYA4UAYkX8zsP7D397f+evbpp0w/ccp3r75q0+Z14fAIAEzIfTGgvCJQAslMqt/tMFpN0XhEv8U0pqaLae+Ix9xn6jJ19TntodFQKp8cDvot/VaT3ZSRshgIAqIAloGoQBFQAQIITvaZ7Xvfb397faLfBHIOgAAISS5a7bbHn3784q99uWp61XkXnv/rW3+zY9cO78iwxhADzkHoT9bkp0CStF6722If7vcmBwL5I63O5ZsOPfbyumde37r6vdradqczlBvNY3cw1TcUcgXCRVUbn01d2Axj0AhgDDhVTjuGHa3GlpExfxmXGBAGhAFmlfuQCCAATB0bGTm0y7V9U6SlDrQCAGGcUIIZI1QQJBACjIBITDnaVv/Hxx+88OKLps+YftZZZ/zkJz9avWqFo9+ez2UFJwjLw77B3n6ry+tUsKz3lJk09KuAMdd8weHmjqZBnztfzgngXBfuHf8DASoAMCPpQspoM1n6LEW5QAXRf+HEdWRAOVDgWqz1qHPj8uCuLchr42p6ZNRjtBvaDK0Wh8UbGEpmEyrRCnLZHw62drW7hwdVok20o6jkDQPXJVcKUrHL2G20meLpBGYEJuUW6wMAGHB/aKTf7RiJBCRNmfgZBpwBJYApMAYiXcgcbaq7477bL/jS+VOmV5119ul33X1H7ZHDiiwxoGmUG8j7d5qq53+w9NlNLx/pO5qHggYKBn22KQKGQHePURVICVCz0/Dqu2+9sHnpPtOxOMgFoH2xoY1H3ntg2ZN3LX340S0v3bHysT9seHbp4c2mmCsnVBW4jJBMtCKoloJnvWX3HVsf+/Xqe+/a+shDBxZ8e9lvv77sN/c1LHu1852ldZvmb3uj3WfOgebDiTePvH3L0oee3PNGY8w+hBKr695+cuVzr7+z1Fnytxcdb5h33PTu4z/b9Idf73zsroPPX7Pytitf/PnTNSuaIr0lwCpHmGFdyZ8yojOfPjBnhDMmKOOk0hCZYQZYFeUm89Ht1W/XtB0MJIaRUDSm6h11J+4cAfRTLeA/lYw0oZg9OU/pc1mVjjPfcfsfZX8/Db5/nU24AHmlkU+lWxPlQDlgBioFhYJMQaIgEZCJUInADBgHJoAIUAjkZVZUuKyBhgBpkM+hIXf44IGPX3xx8fU/ufm8OV865cTTv37JN1975S23J4Qo5wCqhlWMNIY1ThSqqYIoAqdLuT63o7mzdTjkV6mGBekydT/+1ONz551fVVV16WVfXbBgvsVi9flGzGZLNDqqqCoXnAlKBWGA9YWZcA0zNZNL9jvtR44eqT58yGDq7nP0Vh/+6P4H7r3gormzzzj1hht/vm/fnmQyns/nXIMus9UYT46pWGXAMaf6IBxzjkEpwYg3eGifYePaeHcHjkeBKMCREDiWiG7YvP7an1w74+QZp58x+8c/vnb58jd7ey2lUoExLEnFsfio1+vp67eZrEZLr3kkOBIIBfudDnNv75Dfr2BMAYgQGiOYUywYAkaAI0ZzktTrHOjs6fGHQvlymQghAEpSqb2r45777j5v7rnTT5x29dXfWbBgfn19vclkGI2GMdEYI1xQIagQFIADp6BKyT6z6b3Nx1YtaX1/S19ng9XSMTjkTKVTCCMuGOUIgKmaFImGurs7LVZjNp9ERGECE44BIJ4c27Nn100333jOOWefdtqs7/+vq+fPf8lo7C4W8wDAGKYME44Jx5QTDgwAkulUv9PRYzKGR8O8olzEKSeyWk5mEiNB/4DLaeuzGS097V0dLe2tJktPvpRlQJDQylQtU01hRKOECyaQmug12/a+37RlXcRiYKUcAMNIMZl6nn72mS9fcvHU6SfMu+iChx59aNee3a3tbcMjvkK5SAXjk3ztALpYEZTLss1mt/Y6faF4QaOpMnX60zWNveu3H1nw1vZnXt28eM2+7fu7DjcNdNmCQ8GshDgDIAIwxYSqlMmIlahQmcCZUtbhGWjrbAmERyRNYkCZIFQgKhATmAHmAgEwJRYcObjH+d7mUMMRKGaAapQihjFBGGmaihQOrKgW2w1dDz3x2IUXf6mqqmrevAvuuOP2PXt29/T02Pv6TCaTz+dNJseGhz19dpvD2V+UCpUGsxxTTqggVBAOlAFFVPP6hxpbGtxDrnwxqwM3FYwKxgRnghNOBQChJJVJGs1Gs9WcL+UoJwI4rfStJUxQwikTDBiKtda71i8f2bFRHuoFUBSUT2Zj/qB3wN1vNPcYjD1uz+DwyIhr0NPa3uHxDqsI6weijOpbXTYuaFUsSV3dPT0mUywxhiiGivZeBel05qOC+Ub8/U5HIBxUNBUAmOAcBBVMY5ou64gJPdbY8MCDD8w57+yqqqrzLpjz6OMPNTTWZzNpRgjlVBYoI5QWn2llzebnNy2oNtdmRQ6BSgUiHBHBkGCaoJQLJoAAV4B44iMfm1sOG5ttkaE8oDLghJbtj7kPmms3Hntv1ZEta+vf/dBSa4k5x7SsAoQIhinRGC6AYpf8e4brX21Z91rXxlUDO9f59t+484nvrrjt/prXN9r2H3G3HLE2DGeCZUAJXmwaMr3XceiAvdFdDKd4wThi/ajzcHXnEU/Bbyq4d/mPLTK8Pd+8cbF724qRPbfuffa7829+vnpVS7i3BERhmFAywWGUUsIoGY/zUr2hkmBMb60EvITy7qhjd/321za9/NxbT246sLbBVueM9iWUqAql8c1hRWeMA+fAPiUuJhgwygnR2y9+GtD/7Xac+Y7bfx/7O5VifE42+YsJMVlKZqIpO+d8sq9yPGAtKtFnUUFETgVQvbCfcU4JJ0hQDFiDXEapqWm+/74n5nzhi9OqZp4z69yf/fCfl72+tqvLHomlSxLWMBDOseAapzJBKicKx9lyzuEeaOtsC0aC+XJ+OOhb+PqrX7/yG1VVVeeef+6fHvxTZ2dXNpOPjcaNRks4NCpLGueC6X1aOWFcbwmKADhCSjgc6urubGxq6DZ0bd+x/Q8P3H/hRReeetqp3/ve1Vu3bA6HQwBQLJbcbpfVZoknx1SkMOCIMY0xzBhlhDMCUgmGh4KH9nVvXDva0aLFwsA0EHgsFt5/8MOf/dNPZ516yrTpU3/60+vfWLL42LH6wUF3Pp/T5wwhLZfLRiJh96DLYrX09vWZzOaW1rb2zm73kE9GRH/pIsYqg1MsuMZYXpL7Blzt3UbvSLAoKxxAUbWu7u7nX3j+wovmTZ029eKLL37llYVtra1+n89mtQRGRlRVoZRUmifrKt9CAKU5t9O+e0fbhpXGfTs91i6zqb3H1G3vsweDoUwmLckFAQRhdXQ02t3dbTYbM5mEhmR9659Kpz6qPnTLLb/6whfOOvXUWT/+8Y9eeWVhXV3t0JCnVCrqqw9jlDI9i5wwzgAglU47BgZ6jMZwJMyFnrYgBAguOCa4LJXiibh32GuxWppbmuuO1jU2NQSCvlI5rxJFZUhlRKNEI5hRKjQl2W+zfPjB0Q2rIxajKBcokq1m08KFC7522WVTp007f+75f3rwT7V1tU6X09Bj8A5784U8F1zoyeh/oXcJpVLZarVZbb2BUBgxygFkAuFkyegI7qszLtt44KUlO55ftGPhm7s3vXesoc0dicsaBa7LmDNEqIxJiQmVCZItZJ0uZ3tbWygUVFVZCMYFYRxRhhnHjGPGMABXokHf/t3ObZvDDbWilAOqMYI4IkTFGGHKSEHKGyw9zz7//KWXfX3K1KnnzDn3nrvvrf6oOhaLpTMZv99vMplsNqvD0W8wdHd2dvTZ+4qlot6rkQvGeGXy9U8wQcO+4abmpkGPO1/IA4jKRo6zyuPKGOgNndMpo8losVoKhTxlRIDesxUThvVVnnEOFI+11LvWLfNtW192WwFULjRMlbKcT6bGBj2DJrPFYrUajeb29q662nqnc1BVUaUWjQm9qzfjlXrPclkxGIw9PcbR2CgmGPSO5OMhDz2nhTI27PP1OxyhcEhRVQCoNO3llHAKACVZ7u42PfbYE1/68perqqrOPX/O3ffe2dLWmM2nAQQjFBGscCwDt4y6tjS+/+LmVz8yHcnwLAaNCUwZpoITzjHj+paVCo6AZpRCMD06komNyfmywIpAslDzrOgvhq2xgY4RszlqH84Hs6wkC4QrxMWIYCVQjPGBzca9fz64eEHruhWOncsHdv5i60M/fPP2Zz5eXRcw+MvRQC6SRQUZUEGo4XJyMB3y5iNJlC2xclJKBpJBX2JkDKW7o72bunc9W730pfY1Swd3LOp/97fbn/g/r/5+ect7lpRXAoYYo5RVmhnTSktDUqnF02eJUcEZF4wJAMirWYvX+G715lc2vvjC6j8v2PT8Wx8sea92y4HW3fU9NR22JovL4B7pDyVGCkqOCMyBCTHZmQfjzEcJYZTzTzQf4Hhs97gdt0k2OSVi8oefsn/nrzQBdn/VJv6Jj9tk9/5EW8xKV1iKOUNcV29mKmUaoSpGKlIRQRw4MMzjY9nNm9//8Y9unDnttLmnnXf9Vdc8+Ot7n3vkxWVLN9YcaXe6o+kckhFHDDQOKmMaZyojeang9rq7DZ2BoN/lce7Y/f73fviDaTNmnDr7tNtuu626uqZcljUFRUKjZqMtFIhKZZVzYIxXapAZIQQhpHJOEdLi8fjAgNNoNLa0tDz88CNf/OIXq6qqLr300meffdbhGFBVjXOez+c9nkF7f28iFdewwoGrOvNxxhgRjIBcBN9Q4NC+zg2rQy3H1FgIqCbl00dra+66647Zs0+dOnXKVVd9c/36dV1dXb29vXq30MkpL5TSYrEYCoUdjoHW1vZDH9UcPdrQa3dmi5JGGRECc4EY1yjTKMGcI8aLstLvGuzsMXsDYVnVEMZO1+DCha9efvnlU6ZMueCCC/74xz9aLJZ0Kj0aiZp6jMPeYb3V6cRVq2QREFLweeMOe9LrUXIZRokuv62qarFYyufzpVJBw7KiSqOjowZDj8VszmRSGGsAQpbljz+uv//++2fPnj1t2rTvfOc7a9eubWtrc7lcg4ODmUymsjXgfxEDAoBMJuN0Oo1GYyQS0VPCJ+6iikeZc1mSR0dHrVZrbW3tgQMHjD2GQHAkX8jJmqpRghjFhHDGhKamnP3mfbtr1q2M2MwonQx7h5Yseu1b3/xWVVXV2Weffccdd7S2tCYTyVgs1t7ePjg4WCwW9Vt5YjYmnrVysWS1Wq1WcyDgU5HKhNBDsAqHeEFYXGMfHOqev2TnfY+8+fBTq95ad7C5ezgYK0saQwwI45hiQjUuCBM0l8u5BpwdbW2RUBCpMggmgHCO2aQKLQAhR4PefR+43tscbflYKCVgWBDEMaGIEkwVTTbZTK8ufu2yb1x+wtTpp59+5q2/u+1w9ZFSoQwAjLNCoRAOh51OZ3d3d01NTW1trclkymayhBA+3p5bn3n9gSWE+P3+1tZWj8dTKBRg/F1U6fHNuX6BKKWZTMZkMlmt1mKxyBgBwfSSsoqrT98zUDLWXO9a86b3nbUlpxmoRJnKAQNQIWipVI5EYi7XYGeH4cjhjz/cc9BksubzRUqp3tV7ohusPv2SpBqNFqPRFI1GCcZQSTj5i5oAxtjw8HB/f38oFFJ15mNMFwrhIDSCLbbep596/uKLv1pVVXXq7NPuvPvO2o+PKFoZgFNGKCYa1iSqlYHZxga3te55afOij0y1GZ7FgLjQNRI440IvQ2WcU06xIJogKhAVmMKpzLDGEOIICU0GrQRKAaQySAooGiDMCMGEIEoJZyBk0Dr9lmWHN96+8pE/bn/xqeo3Hjv4+s+W3XPT6oc2Wva7S2EETAOkcaQypHCkAFGBKoBlJsukrDGFCESAakC6hs2v711x27I/3vfeM0/XL7v3wxdvXP2HW1c/ss/VMKImNRC08qJjlSS7Sg9lqrdOJ5whRrFglAt9yktaaTDsPNj04bbqLXsbd2zcv/rNba8v3vzKgjUvvPTWMwtXvrDi7aXb9m+pbjro9DsKSp4LNvHUVFYNxtnEO59RvSU8F4KJ48x33P6n2iePhxC6mqW+ff1P7OT7tH2W+SbD3ycd0yvqn5RzKjjlDHOmcq5wrjGOGNcwUTDROOMAEBuN79i++/qf3jBr1llfOPWsu3/+q22vvPHOwqVLnlr43OMLXlu0bvW63bv3tRp7g6MprDDQ26FizotSyRfw9pg6e0ydm7auv+FXv5h52kmzzzz9xhtv2r/v4FgsLjgQFY+GRvvMvQFfsFgoCwGMA2W8ElTijBDCGNU0LZVKOZ3OmpqahQsXXnHFFVOnTj333Dn33XfP3r17bDbbyMhILBZLZ1JDwx6Hsz+ZGkNYEaAXL+uF1BXJRCBYTafig658YJhnxngx1Vhb/Yf77j7//HOnTzvhH/7hW0uWLBn0eKKxUYvVarPZIpHI5PWMc04IUVW1WCiNjATb2jtrauqOftxotQ/4Q9FMoYgYpwBEgEYZ4kJjIi+pdpfHYLYFo2NFSfEMeRcsfPWKK785bdq0OXPm3H///ceOHSuXy4qiBINBk8nk8/k0TZu8tFf8tP+y+1CnUru932brzeVyAFCWyk1NTffee+/cuXOnTJly1VVXLVq0yO12e71eh8PhdLr0H5u4VfQ7RF+8M5mMy+XSmW/idmKMj99CFT8yQmhsNNbTbfjo4KGWpiZjT4/dbveN+FLZjEbpeCsANDbQZ9y/6/DG1QGrcdBiWr/8rau/9e0TTzjxjNln3nfvfbV1tYVCQdO0SCSi82g+n58gy8nEAwDlctliMVssxsCIFyNZCEoY1SiRCS8jUdBoJKWY7KPbdje/vPjdR55Z9fLi7Zu219e3u4ZCxaICYjwSxjjP5TJOZ397W1Mo6FOVIugFlAxNNLZhggMIJRr0H9w9+P6WaEudkHJANY41piEQIJXkHpPxmeef/drl35hywrSzzjr75ptvqT50eGx0jLPKfBJCNE0rlUrhcLi1tbW6urqurs5ut0cikUKhQCnVLwGtlIEJQsjIyEhbW9vQ0NAE800kY+mXSb/c2UzWbDaPMx8F4EzQidgu40wIDhTFW+pda970bF1dHDADVxjXOEeMIUI0hJAia8WCFA7FzKbefR8eqqurt9v7A4FQOp1VFI0zAAGcA2OCc5Al1WKxWSzWWCxGCJm4QJO5nHPu9Xp7e3sDgYCiKEIIjDEXAgAwJa2dHU8+/fQXL7pkStW0M878ws2//vWB6oOZQoYDZYIFAJnMAAAgAElEQVRigjhlhBJVYAmYNeZ+p3nXi5terTYeyf0l81Gd+RhnjFKKsSAYCBZUY0RvO4EJIRQRpmLQNNBUUFRQEFcx0whGBBGKGSWccaEJGijFjjpb39i/5ul3Xnl868tP71j03AdL1zV/YEy5EzSvAcJUI5QSyhChiDEkOBJUI5qGFEI0SjHlhAAbyYarLfULd7756NaXHt720oPvvfDc7sWbmnfas96ckDDoaXqUEcop44x9shvXX3p6SQdnhHPGBGEMU6RiKVtKJQvxdCmZyMdCyZGBQH+nva22vXpv7c73Dr69bvuqxatf2Vuz0zXsYLxyUT7J9uFMrwKmVC/aPd5v97j9j7dJzAfjzMf+M2Tp/cttMvPxvzT2GftETZohzlTOVSE03UtFmMoFBoBMJnP4cO2vbv71abPPmnHiSTf85Kf71230N7Q0bHx7z8pN29a+997bB95a9cHCJdtWrD/4YbXB2BcMJ4ollREGiLBoLNLS3rB2w8qbfnPjnLlzZp1x6nU//em2d7eHgxFBBTAgCh4Lx+yWvoAvUMgXx5lPTNI8pIwxQkgul2tqanr55Ze///3vz5o1a86cs++66479+/d6PG6Xy2W32/v6el2DTovNPOhxyYr0L3yXEYy6O9p/8U8/PeGEqiuvvHzBggV9druGUTqb6TEZzRZLOByemMAJXNZ5KJ8v9tkd9ceaj9Y3Gcw2S5/D4R4KRmOZQknBBDFBADQGOUkdGPQarX3DgbCl175+/car/uE7U6dNnz179u233/7RRx9ls1kAUBQlEAiYzWafz6eq6mRq/+TrhkKwYQPceSdcey1ccgnMmgWzZsEll8C118Ktt8KaNeD3T/xsLpcvFIu5Qr6to/3hhx++8MILZ8yYcfnll8+fP99oNKqqGolE+vr6BgYG8vn8xD2jz/YE82WzWZfL1dPTEwqFJrseJ1zFlBL9cIVc3mHvb6g/ZrNY+/vsFovFbLE4XO5gdDSbLxBMgOD0kMt6+MBHG1d9vGvH2iWLr7/mmlNnnnLW6V/4zS2/PXToo3Q6DQCU0nA43N7e7nA40un0J8w3yWMNAKVyyWIxmc2GEf8QwTIITIimYVXBmkqIXv+SV8DqjOz6qGPpun2vrdz7yvLdr63ct3ln47F2py+YzpUo5QAAhWLR5XK2tTYFRoZkOS8E0mFovLkOo5wBcHUsHKrdP7jr7UjzEVFKA1UFI8B4qVAyGIzPv/DiZZdfPm3GzLlzL/zlL3+1bu2G4aFhTVEF4xhhQnSnLAcASZIcDkdjY2NdXZ3BYLDb7YODg5FIJJfLaZqme+/0edCZb8LPN7EB0G2C+XQ/n8ViKRQKjFEB4q8wH0PxlmPutcs8W1cXnWYQFac+IxrBiBBCqeAMSkXFOzTy8dHGpsZWq7W3t9fucDi9Xl8qlVFUNJEioqrIYum1WKyjo6MYY5iUSQzjL1LO+fDwcF9fXyAQkGVZx1kAKMuS0Wx6/KknL/7qpVVVU88774Jf3vyrtRs3uH1DDDgFSjgmFDNKCaMaUAmYNTb4bvPulzYvqjFNZj7CONOjn5xVuk0STogghBNECaaEUEoJpQRTolGmEaFioWCmYqoSolKMKaYUc0YEpQJxWmCSrxBq9XQf6Dn8Qfv+vT01RwfarDH3GMmVuIyoRjFmmFLMCKKEMMw4pgxjTBCiGFOMKSVEsDwuedOBBmf7LsNH73Tsfs/wYc1AgzXmTNCsAhpmWJfh44RNMF/lJfMZ5qNMYEIp+ytNdSnggpYbzYSHwq4+j7nV3Higfk9zT70v7NG7d/zltp8yhilFlGLOKYhPO87/jXac+Y7bfxn7G/f9RA+2/4zM97eeVf6ZfL7Pkt+kP1M9bqXHdjnThNAEaIxrXCABlBDU0dH+2GOPnnnmGVVVU664/Mp3161LORxsyGt4e5vpw0PDFkdoeKz+mGXJW+8//NSyJ19YuXzd7sPHLE7PWCaLEIZAMPzB7p2/vOWGs+eePePUk37wj9esWbc+Go0RzIAD0yhRcDwy1m+1B3yBQr7EuZ4/zwnlmFJMCCFE93nEYrFVq1b94Ac/mDZt2umnn37TTTfV1h5OpRKEoLGxMafTaTAYbH3WVCr5yXT8awjpWH39unXrrBarPoFjibihp8dkMumsMwF8GGOMsb56ybLiGRruNpgMRuvg8Iilz9HWZWzvNjo9Q7FkqqxqGuMq5XlJHRwOGMy2DoNp+YrVP/7J9SecMG3GjJnXXXddTU2NDjqcc90DZLFYfD6f7hf55EQKBVi8GC6/HKqq/u/ja1+DxYuhUND/azKVWvTaogsuuGDKlCmXXHLJyy+/bLFYEEKMsVAoZLPZJphvguQwrjAKAORyucHBQYPBEAgEJsBl4l7S6VD3P+WyWdeA09DVHYuOppJJn99vttg6ugxdRpPD6U7EE0SS8oHhvvrD25e9/uwD91373e+cNnPmmbPPuOEXvzx48KNEIqXftxjjaDTa0dHR19cXj8f1rzG+h/nkti+VimazyWwyjPiHCFFAEEpUTBRMVEQ0lRAihMb4aKZk98ZaLcPHuoc2f9D45wWb739i+QuL3nl/b7upbzSeRhrm+YLicntbWlv9I15JLnCBucCMo4pAGiOEYQCGUtHRhprBPe+Gmo+IUgq4KjjRFNXYY5o/f+ElX7l0ygnT5sw57w/3P7h1y3udHYZQIFQulgjWMygqNw+MQ63Vau3s7LTb7Vartaury2AwOJ3OeDyuKIp+npOZb/IFmniE2UQ+XyplNBp15tPh4K8yX6L1mHvd8qG31xRdFhAqJjKhKqOIEZ2PGAiQJS0UHO3uMtntAyOBYF9ff0dHV2tru93uGB0dU2RNx2RNwxaLzWQyR6NRhBBM2jBPfkf5/X6Hw6H7+QCAMYYwsvbZnn/xhS9e8uWqqqqzzjznjtvvfvvdbS0d7eF4VKGayhDhmDJCCEGUqIJKwG1jQ9ta987f8lqNqfYvmI8xxgXjIBjnegeL8Yg2YZRMKBwTQgmiTKNM00mXUo1gjRFSef8RoERolKgCyaAUoZjluRTNJlk2K0pFUCSuqlQlBAlCOaJUowRRSpgufE8xpZhQTBimlFDMqCaIDKgAclxkw3QsTMcSPFMASQJF5SomGqOUU6YPRtlfoDyjmFHMmS7XTCjXf7Fe4kMERkzVqKzQssLKGpcQKBgUChoBRRaFIslKuMSATl4phBCcM8oQoSohiDIy0W/3OPMdt/+5Njk2MdF6TZdi/o/+av8Xm7zD/pSfT3wmq2/SW6ASEGGMcE64wFwgLjTGNQCgTPMMOV9e8OKll11aNaXqq1+79KUXXgi7nJBNqy5H54a1pg92RHttqCxls5LDGao+alyz+cCLr2544tnly1a+f/iIwemM1NQ0PPDQI+dccP60k2Zc9s0r31yxcsDlZoxTvb0QplwjyWii3+oYGQ7mc0XOgVKBKSOMIUIQqdBVPp8/cuTIjTfeOGvWrBNnzrjxpl9+sHtXOp3Sz0tRlFwup68rAP8mQtIPBwBj8bjZbDabzaFQaMKt8inmkyTZMzRsNFodzsFcSU7lir5gxNzb32EwdhlNdqcrMpYoyJqMaDiWaGztWLTkzWv+z49OPe306SfO/PFPrtuyZctYLDaxy5ckKRqN2mw23c9XORdNgzVr4PTT/0XnMnmcfjosWqSfVyKR+P73v/+lL33p0UcftVgs5XIZAAghgUBAZz49tvtJCSEhk5nP4/F8ivkmBXa5novGGC/k8y6Xq7urKx5PaBpSVS2ZyQ4HglZ7f2tXt9liDQ17415X8/4Pnrzrd9+6+IunTp8++5RZv7r5lp07dyWSaUIqIrEYo2g02tnZ2d/fn0gkdLLRH0b9bq74+Uols9lsMhn9fi/GKgjOCMFIw1gjFBOKuWCI4tBYvN/r7x0KhLKSZ7TYZPRufP/YS0t2PPHCpvlLdm7b1dptCfgjZad3tN1gGYlEyqrEBWV68Q9HEwOAaqlwpKHauffdQGudULIAQpaL3Ybup55+5rLLLq+aMvX8C+bdc8/9jQ2tRoPFaDAPDXmz2QwhmI6bHgYlhASDwd7e3t7e3nQ6nclkRkZGbDZbV1dXd3e3Tn46lIfD4c7OzqGhocnMxz8T202n0yaTyWKZiO0Kzin7K8zXMLhuuWfrap35CJUp0zhDlGCMMSEUAKSy4veF29u6B93eclkqFIrR6OjAgMtoNPf0mO19A5FwrFxSJUmzWv+6n2/yKygQCDgcDr/fr9/PlFJDj+GFl1786tcuraqqOvPsOX+4/8GDB6sttt7mjlZ/dESmsspUzBFlhDGGKFE4lYD3jg1ta9370pbXqk212UnMx3mF+RhljBBKEeOYCazX3xCib14ooZQwQhgmTCNMJQwRPTY7znycCkY4JgQzhIUeAlYVUBVQVdA00DSuYYYowRRhigjRKEWMEk4Z16/ueKocJUQXjiEaYAWwBEoJygUolkHSQEVcw1QjBHFKuV6tW5FJppQQxlhl08sYYhQxiqn+pSlmlANDoIwWQl0DbdVt+/Y37Tpqqu5yNw/G+7M0SUEDYBwQAz3AwCfpeQkhBBOcMIwpGu/Dwblec3M8n++4/Y+1v+AhwZng/PNuSvh3sr/69cRfs8mfM8YIJYTiSs0Ex4wjLhAAoUwb8rpWrHzzu1d/e8bJMy648IJHHnu0va2VyxJIJanP0rHmre53NoZ62oVaAgBVZZFEsdvq3bWv+fU333v9jXdXr969du3uP/7p2a9f+d1pJ8368te+8cSzL5jtdgUTAMAIYw0JwrhGktGkwzbg9wZzmSIf7xOMKUYU66WjiqJ0dHQ8+OCDc+fOPemkk354zf/e/PbWUCSsn+bkeoLPhZD0KUokEjarVWe+iemaHN4FAElShrw+o8k64BqSNIIYFGU1NBrvdw32WKwGs8XudPtDo7FkpsfSu2LN+mt+dN1pZ5w1a9Zp1/zjtWvWrPXb7XxkBCRJZylVVcfGxmw2WyKREHoivMkEF1zwrz6XyePcc6G5GQAopdu2bdu/f3+xWNTPkVKqk4fD4dCDy5PRhBCin2M+nx8aGprMfJ+KcY/rgYtisehyuTo7O2OxOCYMABDj+bIUGYs73B67Y8Bp7+usP7zspad++I2vnDa16sxZs3523fXbtm0PBMMcgAtgjAshNE3TY7v9/f3JZJIxJkAwvcxw3GCc+Ywm47DPi7AmhGCEEg1TjPUYFhcEETUciziGPA6fL4uIBJAo096h2IGjtrc21r30+q4FS/es2VK3t7pn/5Gu/bWtLl+4pGoAwIFRhglDhGmUaYwjAKImw8HGGtf+HdHuRiAlqZhu72h56pmnL73s69NOnHn+3Hn33v9AdU1tMpHzuH2GLqPH48nlMoyRTzEfxjgQCFit1r6+PkmSGGOSJI2OjjpdTpPJZDabBwYGgsFgPB53u93t7e3Dw8OlUgkm5fNNXAUYj+3q+XyFQoExAsB5JVmMUEGonoow7ucb3LKqoMd2qUKZxhiiFBGMdOYrlxXfcLCluWPQ7cWYCCEQQul01uv1Wa32HoO13+7yDQf9vlBbW6fRaIrFYvp//FQ8Qf9E9/OFQiFKqaqqZrP52eefu+KbV06fceJ58+beftddHx9t9PtDXp+/sb3ZF/FrXNWYinXIqTAfkYDZYp53Wva8uHnRR8YjEzUcnOk7EMEnMR/nWI/LM4YpwRhhQtgnAscMY4YxI4QTyimjupNvPKuZMkoxZRoBhAFpAmlCw0IjQnc9YkowwYRgHdU4Y4JyThhhnOkITgjFlGJGEaeIE01gDTQNVE0oSKiEa5ShSkZd5V2CGcMVjyQhlDLOgTEgjFeYjzG9IwcWRKZlu9+6v3nP2j0r33p/ydLtry7ZvmD13je21W481LHPOmSM50cZYD1JVQgGk1wX+opGGMEUU87YeNcAHfs+lzXoOPMdt/96NkFOXK8aZZQBn9xm9z/26/2/2WdRb8LJRyY2wrTyAqIM6YGtkYB3y5YN3/nOP0ybPvWMs8646557Pm44VpbKghIo5iWbuX3NW+0bVw4119JCAhimlBEAhUIyTXr7IwcOdSxatOln/3TneXO/MeXE02fPueB3d/+xrqkrK6scQCOgIUIw5VQQlSSiiYFel38olEsXBROMMkwQIhphGEAwxmw228svvzxv3rxp06ZdfsUVK1atHPb7YJLbo5Jk9PkREgCUy2WbzWY2WyaYb7KvVF/VZFn1+QM9RmtfvytfVjAXDAAxKEhKZCzu9AxZ+vp7LL0dBtOKNet/dsNNM2fNPvGkU773/R/sWLK09KtbYOZMHTf5G28AAEIokUgEg8HKlduwAaZN+zedjj6mTYM339R/ZSwWKxaLug9JCKHn8/X39+vMNxGCnEA6IUQ+n/d6vQaDYWRkBGM84ef7pMyQCZ35SqWS2+3u6OiIRGOyhggAEUAEYC7KGhqNx3u6O99c8MJPv3fVF6ZXnTVz+nX/eM2WTZv9/gBhAjGOKaeU6+wbDAZbWlrsdnsqlWKMcSEqimWcTSRTlkols9nSY+wZGvZqGHMhCCEU6zJnmBKVc4SJGotHnUOD9qGhZFmShVAAVIC0BM4RpabBvXrr0RcWvfv0y+ufXbBuyartTV2OaKqEhCACEBMaJRpBiCLCMABVkpGR5lrXR7ujhmaWT3S0Hnv8yUcv/OJFVSeccPa559//hz8ea2guFhVVoW6nt6O92+fzlUoFIT6pncIYCyF05tO9yIVCQYxnv0mSNDY25vF4rFarwWCwWq0dHR2NjY1er3eC+SYztx5Vp5Tmcjmr1Wqz2fL5PKUEgLNJWi26ul6F+dYuqzAfqEyPcjLEGKGUjLuu1RF/uLmp3eX0qCoaD6yDqqJEIu0dGrH3Oc2m3o4OQ3X14dbW9lAorMd2P7UZ0PF0eHh4YGAgGo3KstzX1/f0009ffMnFU6aecO555z7w4J8+bmiUJZTLlZxud2N7cyAWJEAQ1zBDhGJKqc58ZWCW2ODbzbtf3PTqBPOJcebTX2+cckYJo1hwLDjiDAlOGSUEYUoYZUJPESZ6wLQielxRQuFUH7qaCaUMM4GJQBpTVSojqlKG9AWBUjzh4eacVyT0BOWiEovXg+R4/CiIE8QR5hqdcBiziszyRHLExCf6b2VMMA6Ui8mxXQ6gciWY9W3cs/bpN55YtHH+5oPr1u1b8ee3Hnx6xUPPLH/kqcWPrtq2rLGnPiunKCABlU4bQoiJtyPnXM9SqJQIjXeK+rxWtePMd9z+i5oYf30Rvb5J/KfM5/tb9ld9e581fdnGCGMN624+QihCSADnnCWTia1bt1x33U9mzJhxxhmn//Kmm2rrjibTaQAAyqEsSf2O9tUrW9a85a6vJsUkCAKcEuAMgHFQNegxDrz88vKLv/LdqqrZVSee8ZUrvv/AE/P313UPhnMF/IlUvOCAVBKPpdwDQ6FAtFSQQIBghBKVUg0AKNU8HveCBQuuvPLKadOmXXzxxU8++aTD4dCQBp/yv/4dCCkajVqt1mg0+rdmW9W0QDBs6DH32p0lBennpeOCSmhZ1bKFUr/DvWHT2z/95xtOPeMLVVNP/N5V323/yfX85JM/fdw1awghEwQAjz32OZzL5HHnnfqMBYPBkZERvR42Ho8PDAxMMB+fVCExYcVicXh4WK/h4OMyHJ92HQMIAFmWPR5PZ3dXdCyuEsoAMAABoAAIhGtocN3a1df94OrzT54x9+QZP/3h/3rjlYXG7u5YPC4jTCalzRKMR0dHOzs79RoO/cPPisfKsmKx2AxGs8c3otHx+K/gglN94QfgjNJYLOZyewYGh3JlBQHoQxVQRBDPI3cg29zt3bKj/pkFm+556PX5b2zfU9094E2my4AAKAABwJwjzgCElk0EO5r6qz80HdrbWH3gTw/cO++L86qmVH3xkkv++PDDLa3t2VweAJDGXQPezo6eQCAkSfKnHk+YlM9ntVp1mBv/Z6CEypKcSqX0qGhzc3N1dbXZahmLj1FGJ36QTRLT4ZwXCgWbzWaz2QqFAue0cijgYnI6MqfpjmbvxpXed9YW3VYApOfsAoynSwoOAKqCQsHR9rZuj2cY40+OKARQylQVFQql0Wi83+6qqT5SXX24p8cUi8U0TZv0k5WbghASCoW8Xq/f729qanr++ee//OUvV1VVnTf3/EcefaS5va0kywCQzeT7B5zNHS2heJgDZ8AYMC50qBIYQAJhG/Nua/3wpS2vTWi1/C3mm4jFC045JRQTShirUF0F0DDjiHPCBa2oA4Ag+jtMD+5wJhjmWGOqyhTMENO9hJwyQRmfUK+skCTjWK/1oYxgRhCjeu0FERwLRjllnHCuf0A+KaUTE8jIxmULKxk2RAAVoiLOTJme85AsjB3tqVm8ZeHaD97qH7HFS6Nmd/fiLfO3Vq+tMx1stNZt2rV2xdalh1sORjIBAYwDqcgpjvv5hOCME8oR45QLVmnO9jdiRP8Pdpz5jtt/URMAbGJXJziFzynd4d/H/pXMR7BG9AI0QnVhMBGPJz76qPrmm381e/bpJ54449prr123fkM4Mor0bBMVQa4o9fa3rVh5bNkb9kN7SSoKWCaaLKkyZoQQFB0d3b591y9u+O3Jp5534innfO3KH/7unseef23diq0Ht+1vqe9yuAJjyYKsUsEANCTGYukBh9s/HMymcxRjVSmrSolilSB50D2wcuWK7373u6eccsq8efNuu+22Xbt2JRIJPfI4kXv39yMkn88fDAbpuCOUTDLORVmSff5AV5fRYrNni5JKqEaZjKiCKRaCASTTudra+ttvv+cL58ytmjLtwfMvSM2e/VePKL79bU3TKu/fN9/8nE9HHwsWAABjzO12ezwe3aVksVj0rDIhhC6HiBAa9/5Sxlg2m/V4PN3d3X6/X9M0/fOJScAYI4IJo4jgfD7vcrs6u7tC0dGioiiUqIxiAJVSt29489tbbvj5z8479ZRzpp1w7RXfWPriC81Hjrgd/U632zMSGMtkJFXRPVIIIb2Gw263x+NxQoj++xHBhBLdW0Ypz+dLFmtvt9HiHPIVFYQYRwQjrCKkYCRjpDBCkILCoejAwKDT6cnkSjImMiFljCWCVUZUzssIYmnSbQ1t3t7wxAubnnxpy6vL92zd2Xi4yW5xRaLpYhlzBKBxEACokA8ZDfXvbln5/DP33fr7iy6cd8L0qXMvuvDBRx85euxYJpvXKUCWkKPf09HeMzzsz+XyegLoxLxxzjVNCwaDFovFbDZns1k9C4xgHVAoIUTPTw2FQj09PTU1Nc0tLb39fcFIOJ3JyLL8ycwjRClFCOl1uyaTKZ1Oa5qqC1vqqWeYIEwIowyQlmlv9m5e5dm6puAwAi0jLCGiYoIwwQgjjDFjvFySAyORttYut2tIllVCKCEUIf2B45QyjGmpJIeCo42NzYcP17a0tPX12f1+fzwelyRJP039fDHGo6OjJpNp9+7dDz300OWXXz516tR5F867+9576huOJTNpAGCUx8eStj57Q2ujP+JXuaZRpBENYQ0hpGEkc5wHbIq53mnZ89LW16rNn2Y+LoTgwClnhDI6rqGtcxilFI9n7Ol9zSgwBpgJxDnWRV6oGO90KzgRemM7xjnhBHMNcY0wPA55RIc8wjFmGHNMBWGCMI4Yx4wTyjBmBHGKOMPjjdQYr8gjCE6Frvujc1+F+T4RpcJcj0wLLIBwQfXoL6kwXzDh31az6Y13XjnYsgeDCgChuH/19qUH23a5431pNWbob3t33+YV777Z6Wgt0hwDrNfsTqwLIJgQhHNc+TKCTSwXn8vSc5z5jtt/PRMViX8+wXwTHvLP8dn4jzL+mZJeShhBFGsEI8IYFwIKhVJDQ9Odd9599tnnTJky9etfv/zVV18zGs3xRCqTK2TSWSmV4aHRQoehaenymlcXGrZvUXxOlB7LpsYSybFsPh0M+bZte/vnP7/hlFlnnHjSGd/8zj8+/OT8dW9/uPrt/c+9vumBp5Y8uWD12ncPNXY5hiO5TJlnS9QfjJvMfX19zoA/lE1n4mOj6WS8mM0MugbWr1t79dVXz5w5c86cObfeeuuGDRva29u9Xm8ikSgWi/8+hDQyMpLJZLLZbOYvrVAoxuPJAae7ta2zy2AORGKJTD6ZLcbTuWQ2nykUE5lsY3PbU08//6Uvf/WyqSd2zpj5/3M4Nm+engsPBw/+XU5HHzt2AIAkSS0tLW1tbY2NjY2Njd3d3aFQqFgs5nK5dDqdTCZTqZReW5DL5cLhsN1ub21t7e/vj8fj6XQ6O26ZTCadSafS6XQ2k85kwpGIrdfW0tbqHvJE4mOJXCZTLuTlciASXr1h/U+u+/Hsk2eceULV97900XN33dF6YP9wb5+tp+fjY8eOHGvoMpt9gUA6kykUCtls1uv1Njc3m0wmv9+fyWQyuWw6m8nkKgdNJpOpVDocjvYYzR1dPbZ+ZzSRTmazyVQymUqkkol0KpFJJ/OZbCaeHhr09lrtvTZHODKaTKcTmfRYJhXPJBOZZCyZiKfziYwaGlO6reHtezpXb657ecn7Dz296uFn31qyeufhRstgMJUo4nQJSwrLJTIDHR3Ln33mx/9w1eknn1xVVXX+vAvv/9Mf6xrq4+lUNlfIZAupVD6RyFktjuamjr4+RzAYSiaTyWRSn8xsNpvP59PptI7RnZ2dwWBQn+p0MpVKpnTTP0mlUi6Xq6GhobaurvZoXUNjQ4/R6PV6U6lUoVDI5/P670yn06FQqK2trbW1LRAIpFKJbDadTifTmWQqm0xlksl0upDJ8Uw60XjUuX55//plSUOTlo1mMrFkJpFMJxOpZDKVzGQy+XwxPpb6/9j77jg3qnPttdfGxhjTISS5gYQSE0gCyb1ACA4QEsolJCQhlZRLAsEQOgRMsw3ugBuu2MYY97Le3ot21WdGGpXdlVYrbVcdtd1Vm12W4WoAACAASURBVJlTvz+OJMumxCk338cXv7/5gTyanRkdzRw987zv+zw93X0tTR2CIIZCkXg8GYslJCkWiyWi0bgkxaLReDw2HgxIer2xtbW9s1Pb1tbe3Nzc0dHBbsxoNCpJUiKRmJiYcLlc27dvv++++y666KLy8vKLL774T/MfqamrDYSC4ZgUlqLx2ITPN2w0m2ub6uwueygRDicikVg4IoVjUjQiRQLJyIgqtQ2Y3qnfsWDzwo/AfMz9nGE+wCSeQL6lF7Kua1xYKAIUQcq61QqYD0OVNcoi5n2BEEEIQZxvfIZIhaxIjzVxY6BiVcaqjBSQb5FRIFJYGl3FqoJVheQxHzxmhJQXesQYo2PWarj0hYqgghA7MYDz5YUAQMa2DgQ9W4+uX7tvZbO5FlKFUuod61u/a9WBlp3OEUGhaUyV3lH7ym1L9zbuco11A8wS7sVfLUIJoqxuEUNMIDml1XIqTkUBFZF8OR8r7iW45K1PWZASfaYTeD6MMeufLYqHybLS0aH585+fuPDCz0ydOu2Ll1726Pwn9u45aDLyZk4w8RbOzDuMpmGt3nO44siCBbueerxqxeK+5to+k9bGmZxOu07ftXXLxjvuuP2ss86aMvW0a7/5rceefGHb+4cOHG09UKXZtrfh1RXb5j+/8o9PLHvu1Q0r1u3fcaCltsPaorM1aYxtnQat3mTmLTab3WFz6Dr1S99Y9p15t5522sxzzjnnjjvuWL9+fUVFRWNjY2trq9FoTKfTlP4rEFIqlbJarRaLRRAEnudZSo7neatFNJn41raOysramrpGrZEz8lYjbzVwFnuPixftBysqH3x4/nWXf3ld+TRYNuWTj5W5+25KKQ2H/54GlJNfZs6kIyOUUofDUVFRceDAgf379x8+fLixsVGv11ssFlEULRYLx3GsmUAQBL1e39zcfOjQocbGRraGEVTFMLFNec5kMjW3NB+prGhoadSa9RanzdnX09LRumzlshu/deOZZ5w+Z/rU733t6mfu//GG559t+2CX2NrCd3TU1dQcOHLkUFVVU2tLh6ajta1Nq9V1dHRWVdU0NjZptVpBEHjBwnECxwkcz3McZzKZBEEwGk21tbWVVVUNzc0mnjfzvMFkNHMcz/G8medMnIW3WjiLpl3TUN9YX9+k1RlMnGAULEZeMAk8J3Acz3G8xczbDJy9sc20/0j74WrD+wfaV67b99SLq+c/vfyZl9e+vmrH5verK5uMZtGj6TCsXbry+zd868zy6WVlZZ/9/CU///Vv3tu9u8totNrtJs7McQLPi2aTra6u7cjhmrZWjUFn5My82czzvEUQLMUB7OjoqKmpqays7OrqYtJ6As/zPM/xHGc2cxzHCTzbrLKysqqqquJoxcFDh44ePdrY2NjZ2dnZ2anT6cxms81ms9vtZrO5srKyoqJCq9WazSaeN3OcieONnGDkBLOJ50Xe6uN4+wc7tK8v6Fj0F/uRDzyinuN1Jt7IcYwiZKdmNZstHe3aA/uP1NU1sdPmOStntnJmC1t4ThR40WjgqqvrKiurGxqaWlpaqqqq9u/f39TU1N7e3tbWxkQHBUFYv379D37wgzlz5pSVlV100UW//vWvd+x8T280WESrkTPrTWaBt+l0xvrGpgNHDjV1tBgtJgNvMHIGk9nImzmjyai1GjX9/C5dxet733p2/UtHzTVxkihivmINHEE4L31SaFiGuOgkWABZx9K7NL8gApkaD1MKgCjfEYIIUwaFKC+cwropEOMSIVCgqiAAMEQEQqwCltJFUMVAJUAhADCh6Lx04HF8HsJ54WVYFBZEGCLMeF7WZQ0JUTFS8yIwiFI6Eh3a27zz7d3LarRHMAWU0oGgZ9P+1TuqNxpdGkhlSml4wn+088C2o5vqddUyyhbm/2OTPpOuxkyj/vgm6388TmG+U/HpiyKwK1bX/n+A+Uof5k5AfggxhQGVEJLJZBwOx4IFL3/lK9eUlU25/PIrH3nk0crKWkGwORy9vGA18xaeFxxm05jR6KusOvLSgu2Pzz/0+su99ZU+ztBjETizafPmTT/98X1z5pw5tXzqlXPnvvTKawePVLd2GOtbdBqD3ST6qlv5rbsbl7y9/4XF255Y8M7jL659ddWO1e8e3HmwrqpJ02m0WJzu7l5Pe7v2rTfXzfv2d8884+xZs2bfeeddq1evNhgMGo2moaGhpaWlv7+f0n8JQhoeppSOjIyIosiQH5PYsFgsomjjOKGjo7OmpqGuoUVn4k2CyFntvOgwcJbd+w8/9NAjL15wYeyvoT1aVqacc47S20sppQ899L/4cdjyy19SSgEARqOxqampoqJiz549+/fvr6ysbGtr0+v17Mef1YeJomgymVpaWg4dOtTU1MQSwYIgcBxXCn/Z9oIgtLa1VVQdbe5oMVnNvF2oaah56dUF19/wnzNmTj979hnfv+nGtX95pmLVsgNLFmt27XS2tvTzvNVs7tLpWjo72zs1jc1NhyuOHK2sqqysOnz4SGNjo8GgF0VRFO0Wi8hgEzuiKIo8z9XX11fXVDe3NPECx1t4M8cJFtFqsVl5kTdbrIJoFaydGk1DfUNdfYNWZzDzVrPFZraIvGC1CBarRbBaLRaLxWjmmlo0RyobNTrRIHjatN37DmvWbjz86pJtT72w+ukFaxYuf3fNxj2vvLrirtvuvPjsC2ZNm3XF5dc89MgTH+w/LDi6bT29vCiaeY4XBEGwmTl7fX17xZHajtYuk4Gz8FaetwiCVRCsbAAtFktXV1dNTc3Ro0e1Wi1bWbyueDagVovFau3q6qqtrW1pbtZoNNquLq1W29XV1d7eXlVVVVFRUV9fzyCjyWSqrq6uqqrW6/U8zwkCJwgcL5h4i0mw8maLxWYRBwTBsfs93esvaRa94KzY7bUZBYuBE0wCz/HHDilyZktHu+7QwYqGhmaGAgVe5Dkbz9kE3mYR7BbBYeHtBj1XVVVTVVWj0XSyh4SOjg6tVtvW1lZTU8Ms+NasWXP33Xeff/75U6ZM+dKXvvT73/9+//79gtXS63YJFsHIc2ZBEK1Ovc7U0NR8pLKytbPDZDUbBYNJMPICZ+EFM2fW28y6QeseY9Ub+1Y/985LzG8XfBTmIyxpegzzQYgwhKQghEcQLBTQYYowRZhAVACGACAIIFP7QxQiwpyPmQZLHs5BgCGEAKoqkFUgQ1jAfFBFUMmzdFAlAJB82hdTiGixmLAE+RXBX76+DyNIgFo8BYwIVjFSMFQgYpgvmpE6u1tXvffGjiObo5NhSnEoOXq4bffqD5btb9o1notRSmPZSLXu8Dv7Vx9q3peDGVpU7GLNHIiRh8dV7Z7CfKfi3zqKVz/GhLXZYZxXP/+UYr4PxzGun5BCJ5qKMfZ6vatXr77uum+Ul0+/6KKLH3/8yY6OzlgskUxORCJRSYqFJSkSCSdDQeIPpDi+acXKD55/pubNpZJgAOFAzO/v6Gh/9NFHP//Zz5WVlV1+xeVPPfOkRbQMDg3zgr2jy+TsHYhPqNFJFIijvuFMU1f/2m11jy9Y+z9PvDH/LysWvbV999FWvnsolJAHR6X9B6t/8tMHzj77opkzZt9883fefXeb1+uNxWKiKHZ2djqdznwl378KIWGM86nMkkgkkqFQxOXq0+lNRrNlYMQflOJSYiIoxds6dZt/+z/umZ+UzC0uia99zdvYSCmldvs/pw3lry56PaWUVZUZjcbq6ura2tqWlhaNRiMIgsfjCQaDkiTFYrFkMjk2Nma329va2kRRZOslSQqHw5FIpJiCZMnuUChks9vbNR0ur3s0NGrvta14c/m3b76pvHzK6afPuPN73/1g0ztDOo23vqr2reWWIweDNms2GEzFE/FEMhSNjQYCrj63Vq9ram5mmKarq8vj6WNDzTKMkhQtJp0DgQDP83q9zmazBIP+aFSSJCkai8eiiZgUl8LRuBSXwhG3283xnNnMDQwOBUNSOBKPSAkpEotGIlIkHI9JiXh0bHSU44SauiZB7BkNJBKTODlJh8cyWpN3556W15ZsfXD+Kz/+2Z+++c3b5sw898wZc6772vUvvrikUydGEhkpmQpIMX8oLMVjUjQajkQDwSjH2VpbOm1W58jQaDQSC4elSESSJCkSiSQSiVgs1tfXxxCSz+eLRqMsRRuNRqVoNCxFIlEpGo+xHDdjOgcHBycmJiYnJ6PRqM/n0+l0jY2Nzc3NRqPR4XD09PQw5m9wcDAcDkWjkUgkFJGCkWgwEg2HIlJcikEpEm6q7Vm30r52eUTfkouNRaP+sBSMREKRSDgSYV9jfGw02O10tba2C4LV7w9KUkyKxMOhmBRJRKVkfokkR4YDHR1dHR2anp4eSZJSqRQ7t4GBAZPJdOTIkUWLFt11111nn312eXn5FVdcsWDBgs7OTkmSEuNJKRYNhIJBKSzFE/HYRH//oNHMtWo6nH29gWgwIPlDUlCKRmJSNBwJB5JhP4p3DHHvNLy3YMvCo+aaKMpjPnRcbjfvZsHkaRCBAEGA8h27ABEAcb5jA1PWGFtMvLJHXwhVgCBDhwAy+Ty2IFg0SYMIqkBRQE4BubzGFSqkZSFr2lCJmu/SJSqmABJm84EBRhAjTAmiBDDwd6yhIy8QiCBGhX3CYt8uQIhgmebGJofWvf/mqs1L7X3WjJLKgAmr17R866KlGxd2D4ppMj4Q7duwb/W6PW81GusUlKPH53kQw6cQF30cT+V2T8W/e5TU8yHW1o4JJPSfzIH/r8aH07gffotSijGBEDIpL0rhyMjgju3bbrll3umnz5w164w777xzz5694XCE9WlCCBVFzclyLpeDOZlmshmPt3PL1v2vvdzwzmpluJ8k492C5S/Pv/iVq756WvmML176pccff7xLq0llxmMxyWa1m03C4OCoCqmCqYxoRqWhpOL0RRq13dsPtCx88/35z7/9zGsbN+2qb9P3fnCw4Y/zn/3cF64865yLbv7Obe9s2uTxeiBSs7mMs8eh02uDwQCl/2qEVCpQwl4ghLPZXCAQECyiaHPGEuOY0ExWdjY2O68+KTlo/IUvTGzdOjw0nMlkKKX0N7/5V3ycsjJ6333skgiHw06n02g0ut3uoaGh7u5unud5nu/t7R0dHZ2cnCSEpFIpn8+n1ercbk8mk2W1+bIsl/YlsP+m02mv12sym0b8I1a7Zf2Gdd+66caZM2eefvrMH/zgv3dtfzfq86Ih30hrQ8Oala6Gmkmfl6QzWJZVVZGBKitKKp2WotLAwABLVtbV1ZnN5tHR0VQqxdQAEULsBBDCqVS6p6fHYhHcblcmnUYAAhUARVUVAFSgqgBBpMjy2NhYT09Pd3dPLJ7MyaqiQkVFqgpURVGVHAQKBCA1kXL1ultbO/r6fOPjGYipCmlOpZMZMOKfOFTR/osHHrvsiv+cXn5uWdmMSy664ne/ml9XYwhLWUIpIDSnwrSsyKrCujVystzT6+7q0vf2uuPxJIRIkRW50BqDMVKU3OjYCCdweoNOikqqqiKEVABVFagqkFVFASqAEAAwNjZmNpvdbncsFmM1uKqqZrPZaCw6ODzU09tjtVpNJlNXV1d9fYNeb4hEIqoqEwIBUBQgKyCnAFkBKgSQKnJC2zGwdZ333XUTDjOFaQAzKsgpiqzmA0CIJiZSPt9QZ6e2p8eVSmUAAKoK5JzKfMUUBTJ1u8nJtNksmEzm4eFhWc4RQpj0YC6X6+3tXbJkyc0333zmmWeWlZVdfvnlTz75ZGdn58TEBKO0VAhkVckosqyqEKJwSLLZne1dnQOjQ1ko50BOgbIKFKCosipnkDxBFS7Q/W77npe2LGI8n0oVhAGCgEEahAhBhOSFfCAkABCQx3xMax5hFSAIMcu2wrxWH8zXzLF+WwhkpheACoJViKiIFNzRCGLFfwCpKpQVkGX2cMcStRhRwqSdWeMw2wHA+U7eokbMMc6PQT6Yt0MiiBCcr7RGGGGCEUYQIqQgqAJIQBalO8wtNa1HXb7eVG4SURDPRSrbDq3c8saqbUs37VuzZteKF1Y+vad+Z5+/R8VyyZyf7+JG+U5jggoCLqcw36n4tw5C8n5rhBRU7CkkBS2DTwXmox+q4SuqpBZlpXDBNYtSgjGISMEPdu+8774fzp49a86cOTfffPPKlSt0Ol0wGIjHY7lcFqFChxfGFCIKUGZkzPDB7iPLlzVv3Zgd6h8QLe+8+fZ1X//PmTPOvOiCz/3xwYfr6+pTqXFKcSIu2UVRMHMjwyO4UKrCJDCymEbTwDUUPdokLHpr35Mvb3l+4dbXlr17/28ev+wrN5TPPOebN97yxoo3PYMDkCBKaVbJOXqcWr02X8n3L0dIHw4AgCRFRNHu7HFlsjLK5mJPPQ1PBonOnEkXLaKyTAgBrHUDwv/dPPUJR0+nKaWsJ9dut0uSJMuyJEn9/f02m81qtTqdzsHBwcnJyUQiMTg4aDSaBgaGmPou/ShzVTYao6OjBoOhS9u5Zu3b37vj9pkzZ86aNeu2227bvv3d0UEfhSqVgqOtjQ1rVvU11mWGB6mqUAgIBJgc6zDMZrMDA76mpsa6ujrWOzI4OBiNRmVZJiVN9Iqiut19olXs93igCiilFFPC+B6CSYGej0QifX2eXlffZCrD1hZIDkwwopRQQuWs4vX4NJoun3concpSStmWECPfoH/Dpvf/6/rvzpxx/mllZ135uau/f9M9z8x/df+eVot1MBhJZWQECEWUooLUGcTI1den1endbs/ERCp/S1JMaH7QEAKB4Jgg8kazkYnmUKaakTd8PDbRhEIhQRD6+/uZ3+6xIg1KZaDGk4nhkWGHw6HVaisrq5uaWvr7vUVZ5rwQB8WEqdwgOG7sGt62YWDb+skegVKFUpXQfO1K4XGX5nLyyMhYZ6fW7fYoispOg+m5MRVGdm65nFL04WBoj4320NDQnj177rzzzjlz5pSXl1955ZUPPvjg/v37e3t7Y7HYxMSErCpMc4dBH0ppNBq3O7s7tF3DgVFIMWIDRTHFBBGkUJilyBp07dDse2nr4kquJkYSCpURZj12ecxHcQHzEQgJVAkAeZ4OAZzn+RAiGLGULmvRQJAgSCDEQMVQwUhBMIdQDmOFEpVQlRCVEIAJxBQRyur8ECLMDC1vFVJI1xb0jRHCgAE+TAAmAOIC4GPNwRhBgjHBuMDzkYJKBEF5R+mi5ihGGANMFIxkiCHCFAajYwNjvkg8nFOzlBJEgc/fV6s5+tZ7y97Y+PKyLa9t2LeGc+knlASkgF1vRVlmTCjCBOQxX+F+O4X5TsW/cxSmVJwvD6GI3ez0U4j5ii9OMFcoBkuPxuPR2trqH/3o3tmzZ02ZMuXWW29dvXo1qyzS67Vms9Hr7U8kEqqq5vU9FZXKanbEbzpwsHrtmoYtG73ajq0rl9/8XzdMmzbj7LMv+NG9P2moa4rHYpQSSmFUCjrsosmoH/D1A1VGUAXM7RwRBefF0kaj2RaDb9Ou1seeW/3t238554Iry6aefdYFX3zsmZc1RotCKaZUwXQyq4jOHp3JRAg5ESH94hf5D79hQ37Nhg35Ndks/cUvjkM8zKKNben1ftJQPvlkKULKC7EWglKqKEooFLKKtp5ed273XnhyitDkF79EA0OMtSKkoP/Y1pbfwOn8iDPJZmlZGb3kkvw//f7j9llTk19fHIePi+KfHDlCC4p6Vqs1HA6zh4FsNhuJRJjZGnPC6Ovrc7lcBoNpYGBIllWM8yRxMYqEH4RweHi4qqrqpZcWfOtb10+fPm3GjBm33Xbbu+++OzIyRDGkSpZKgbGOpsa1b3bXVo57+6ico0Al7M8LYsuEIEkKGww6rbZLr9fr9XqNRmM0GgcHB5PJJNOFppTmcnJvr9siWPpcblVWKCZQBaqssJ6kol5xJBJxudzO7t7xiRSrq4fMzBUACCFGGEOUnsz0uTya9k6vxzc5kcor1eXkfu/A2nUbbvvunaedNmfWjHOuv+Zbz/3h2QWPLHj6jwv+/KfXli1770ilwdkXCSdBBlCVUCZDnQOw2+Xq1Ha5XH3J5DgrokBYhUhRVZkQBIAyOjbMCZzeaIjFY0wjCSICMSmt7icFzMd4Ploiy4cLPgoqAMlEor+/v7a2/sCBQ21tHT09veFwOJNJQaQiAgFSgaoiAKkqj+s1Q1vX9216e9xmpDCNYA5ChakxF9X+ipivt9eVy+UYqGKusuxbwhgTQtPprNnMm0zc6OgoE+eDEHq93s2bN99+++1nnHHG9OnTv/71r7/wwguHDx82GAxarZYZCgdDoUwuiylREFQgRIiGQpLV5mjv6hwYG5YLDbAQAQSgAtQsVlIUCAHX9vZ9L29dXMnVxklCpjLEAEL1xHo+jBGBkEJAYTFDWpzKMbMbK+Q0MSWYCbNQhCiGlEBKAKWgICpZuuAicsrXAlKE82i6uBQcmyADfHnukak+U8KWIkAkJM/qsV+bY967zFsPY4oJe0SmgBAVE4AwhvnDFs6CUEgpmlQS3SNWja1R52wbTvjScAJTiGkeQhZ+FCgmeStziAhElL1T/LH4x+MU5jsVn474cPaz8H9MCmwB/bRhviLDV1T/VxSlKOsFAGCfZWJiorGx8YEHHjjvvPPKy6ded911a9as6evrm5yc9Pm8er1Oo+kwGo12u93j8YRD4WwqTRWVAiiHIvb6+vrNm3YvW7Jp4av3fGferBkzZ82a/d///cNd7+8OBkMIQgRVQmE0FnE47Qajwev1ADVXENGCzNlXwQRQOikT90Bs2wd1P/vNU5+55OtTZl509oWX3/zd+554/vX39tWanYP+mJKGNItod99gv2+I0hKExJYnn8x/+JqaE2EQpdTrPW7j0i1PBvMVEBItyfCyMZRlORgM+qqqUjfccDJoL3fZZfGKo5iwJ31cNPagtERi8CNPiWG+sjJqNufX7NmTXzNv3nEf85OjeDLz51NKVVX1eDyiKDJbW3Y+qqqmUqnR0dHu7m6rVTSbua4uXWNDi8PRMzGRKqaECqVOSCkI/SgK0Gp1zz337Ne+ds3pp8+YM2f2vT+8991t24aGhxQlRwmiSobGQv7O1sZ1q5w1Fcl+N1WzFEICWBFTHvNhjCKRiMlktNlsAwMDLDnLOhVEUezv75ckiV3JXq9PFEW3y5XL5SCAck5WShQE2fUvSZLL5XY4nOMTE6xsvvgNsqQqxjg1mfL09Wu7dP0ebzqVoZQyo7DFi1//r+tvmHXGnDPOmHPPnT9Ys3hV256qQ+t2bnpjw5rl25cs3bZo2XvL1xzYcUDTzvlGo0oWUUKpgmlPn0ej1bp6+5KJcYIRgjJCOYiyKsgQAgBQR8bGzLxFbzDH4kmIMCaUKQXkS/sRQhgRQsNhyWq1ud2eWCxOS7zX2GzE1NeYD4dWq6utrdfrjRbeYrfZenqcwyND8fGEClUGLChQJgydI1vX9214a1w0UpghMIeQAjHTn4NFJD066meYL5vNsmMhhEumDkwISaXSJpPZZDIxxXJVVW022+uvv37TTTfNmjXrzDPP/O53v7t+/fr29nan0+lyuTweT29vr8VisYjWHlfvqH8sPpFUIKSURqMJm8PRomnzjQ7IWFahwiTxEIAqVHMk7722vW3fS5sXVZpr4iSRpTlAQL7Vlonf5VtRCcteQgIRLrq2HOO6GOA7bqrMa8MT9PELPt6KiZQs+f0cd48RSlEJz8rQeX4p/cNC2pUhr3yWF2PIMB9hAi/MyobJNBdI7iJtRwiiFGOqZtTxeDqSyERVnMUUkOLRj/0WsCQNyWejS7DvKZ7vVPx7xQlTQOHFiZz3pw7wkYK7Gpus2XzNXrN5PJ1Od3R0PPnkkxdffPG0adOvuuorCxcudDgc7G+HhoZMJpPRaLRarTabjeM4h90x6PUlgiE4MSlHIu5OzcE1q1/83W9/cOONF8+Zc/qM02659bYNGzcPDY+AQtESpkiKx+zd3XqT0evtB6rMnmcBgnlTTAgxpRNphbP0Pr9gyTXfmDf9jIu+cNm19/3sD0tWbXlj1buvr9rx1uYjh+t5vicwHE6L3UORaJLSD4kwfxzm8/vzrF4p1XfClh+3h9Jl/nxaYFkYMGIvVEmSH3qIlJf/VbSH58wZe/llwWQKhYJFxUcGSvKX1n33nYj5PnJX8+blP1E2Sy+55DgUeAKdWUS9ReRautx6K6UUANDf3y+KYigUKjI9LGRZjsVig4PDdruzs1N7tKKmU6Pz+QYTiXFZVlGhwgkyIoXQbFZ2OLqXLl3+jW98Y/r0aWefPeeuu+547/2dvqFBQikhCEOFymkaD/u7WhvWrXRWH07091KQY4JpGFKGORmsCYfDRqOxu7s7EomoqppIJAYGBux2Oys3dDgcgYA/Go329fXZ7fY+T19OzjF1YkVVmJNgEfNFo1G32+VwOFg9WfFBqIj52L3g8Xi6unQDA0PpdCabzZpMpoULF37961+fOrV81qwzvvvd29/bur3PbB01WLS7DtdvO6Bt5I4e7Vq/pfKF13c8+/p7SzdUHmoQhZ4xfzQ9kSU9nkGtgXO5fIn4BIYIgCyAaQDTKkgzzDc6FuB4UW/go7EJCBkHgyCCqKSxgBAaiURF0d7X1x+LJWixDRNjRjhBmKfzM5mMIFi7OnVut8fj9nQ7HBxnEixCj9vlDwYnJiahCigEGbPev21D3ztvJi0GCjIE5jCWEWaw7wTMp3O53Izno5RijAHIPzeyp+J0Os0kZoLBIPNVW7x48bXXXnvaaafNmjXrjjvu2LRp0+Dg4NDQkNfrHRgYYNqEXq9XtIlmnuMtQq+nLxAOZzO5SCTq6O5u7mjxjfkUopRiPgCBTEGG4jzm27Sw0lwTy2M+FWKmE00wzHenYoILPRsQF+SPi2olxQmydLZk+Os4TPiRy98Gj0oB4YkA8YS5uvCSJYVBUcmPIJKvRgSEAELgcRM743kJj4l4AgAAIABJREFUQZhAQmEp/iz4r5QeBZO8KzE51cNxKk7F/1fxYczH0F6pjQSlNJvNWq3Wp5566rLLLisrK/vyl+f+5S8vdnf3yrJCKZVlua+vz2w2u1wupsHb09OjNxi6OjstJlPI5xsfGe7WdKx89pl5c+eeW15+1mmnfev6/9q8ZbPX52Psl6woAEFMiRSP23t6DGaT1+cFqsy4DICgyowpIaCU+gZH1m3Yes2115eVzZg156LfPvjnQ5Utvd5QXQu3Yu3uPz2zYv7zby1du+9og9DQ7kiOZygtQUifjPm83jwkMpv/Icx3662UUkVR0uk0A0YEALJ5Mz3//L9O702bRufPj3g8DLIEAgGGM44V7rC49tqTwnylYK69/RjJV/oBTwbzzZ1LKcUY9/f3WyyWQCDAkqHFs2KXEIQ4kRjv7XFXVtZWVdZ1avQ2m3N01D85mVZVyDgDSqmqqm635403lv7nf/7X1KlTZ8+efc89/717965R/yjACCAIoIqgQpUMjYfGulrq166wVx5IeLopyFEIKcQEHcN8rAjPYDCwTmFS8CvLZDKBQMDpdHZ1dTHOTxAEq9Xq9XqLlq+lSWcGH5kAMsN8xf0Xt2Frstmsx+Npb9cMD4/GYnGbzfbcc8/NnTu3rKzs9NNPv/17t+/cuVMKhelEOqA1arbu1O6pGB9JTCZw/9Dk0Rb74rUH//SXtY88t/qN1XsP15tdA3Grc0hvdva4h2PxNARYUbMqSAGQUkGGEAiA6vcHeV7U68xRaRxCgglFCDOap8SyNs/z9fX1x+MJWmIwzdKUCLHvCE5MTFgEG8+J0Wg8m86OJxJer8dkNrVpOrp02t5eV0yKU0WRBVPovc2udSsTvJaqKQJzCMkQyQAxh7J8bpfxfC6Xu2gMUzqTsCs2m80KgiCK4sjICM/zixYtuuKKK6ZMmTJnzpzvf//7e/fuDYVChBCfzyeK4sDAQC6XYxOLFIu6PX06g75N06E3mT19AwMDw3ans6WjdWBsUCWgoIRcyvNhS8C9vX3fy5sXVZlrYySRozIgKkQAY4KZ0nC+rq/Yp6tijIoJ3yKhfkIU58y/b4L9q5H/k+MQWX798Rticuzk2WMUxpgWjIAJVBEEx+aKkv1jQpmFG84vJR+qBCASSvOSzAgUMd/f8/E/IU5hvlNxKv634sM3duksU3q3F9sqEULsMZ1SCiG02WyLFi266qqrpk+ffskllzz//F/0ekMux1q9qKKo/f1eVkg0MTGBEZ6YmBgbG3O5eq0C3+ew2w26HWve/uEt3zl/+rRzpk+7fd6316x+y+PtVxSVIKLKQFFVgCCmNJpIOHtcBqPJ4/XKqgwQYIBPUQGmFFHqD4V37tpz+/fvnjZj9ulnnnf3D+8/UFHrjyQyKvZHU5xj6GCt8c1Nh158493nX9vywuJ3E+MpSksQ0l/FfEVUNG/e34/55s6llCqK0t3dPTY2lq6rI1df/dfRXlkZueUW7HRSSsPhMNPO9fv9xWrLYyQfpcfKE/8q5rvkEhqP57dhGxc5v5PHfGefzc5hYGDAarX6/X5VVYuXTWnSWZaV0VF/R7u2U6PnOdFs5jlOsNkcgwMjyUQKAAIhttudK1asuvbab5SXT5sxY8Y999yzY8f2sbGRnCJDjBSgqkBBUKFKmsbDY12tdWuWO47uS7gdVM1QCChArEyweGhJkkwmk91uL2I+tl5RlEQi4fP5uru7zWZzQ0NDc3OzxWJJJBJFIz5G8jFGCiEUjcZcLrfNZhsfHy+yViWfkfFk2cHBIZPJ1NPT09jY9Je/vDB37lXlU8vPPuus+3/y0/fff390dJQSQicmg1pd28ZNmp27Job8KIdzKh2Jpo3do/vrueXvHHr2tU3PvrbprY0VG7fX7q/Qit3+8RSglCKMEQIQKgCohGAIQSgYEjhB26mVwlEIIKE0T0ohVFCTw5TSSCRqszk8Hi/DfITk2wiKmI993omJCZ63mk0WSYoBFWCE0unJUDjo8riMZpNWZ7Tztli/L9rUOLzlHde6lUmrgaIchTkIcqoqM0e7PM8nyyOjo51dXS6XS5ZltpL1C7NHRwb7VFXt7+83m81VVVVPPPHE1VdfXVZWdsEFF9x///0HDx4cGxtjg+/1elmCPpvNsplHBWAiNTnqH3O6ejiLxWQQujr1za1t9S1NvtFBlcB8swSGGCIFKBmkpCm0BN072ve/vGVxFVcbz2M+ADHA+aRsHvOx7GUR830c1PtnoZx8y02JqfHft3NCCaYoX4ZI8q67CB1bIMAQlrbl5Q9C8nnnAsX5IUGx4z4zYh4chQ6OU5jvVJyKT0t8MuYrrseF/tyiCSb7r9vtXrt27Q033DBjxoyLLrroD3/4Q3t7O5uUKaUIEQDQ4OCgxWLp6emZGJ9g6xVVTY4nR0eHbQK3771tD/z4R5eed+7ssrJvzv3ykoWvdHc7EMGUUqggqCKgQhUCRGksmezpdev1pj6PV1YVxvqoEECIZRWOhcIf7D/wk5/9cs5Z559x5rm33n7Xlh3vD44FcaF0Og3oWDTbJfRv39f68tL35z+7VmEdmie0uH4c5mNlcCdQfSdseTKYb/ZsSinG2FZZmbzzzpNBe/TSS/G+fUVUxzCfyWTy+/2lPN+xCXf27BMxX2mcgNuKHSqfcM6fjPlmz2ZvDg4OiqLo9/sVRSnSYEUmjFKqqiAckowG3mpxevuH3G6PIFj1epPN1j04MDY2GrJYxJUr37zpppunT59x2mkzb7jhhvXr3+nrc1OKIYYyUGVVUYGKgEKVDE1E/Nq2+jXL7Uf2JHptVElTCAhAzOS0GNFo1Gw2OxyOUCjEzqqYesYYp9PpSCTicrlaWlrq6uo0Go3H4wmFQuPj48yCFiGEMaKUIoSj0Xhvr1sUxWQyeQLmKxZ7qSocHh5tbW354INdf/7z43PnXn3ajNMvvPCin/74J/v37vOP+dlYqfFYUNvVun5t27ubYx43yqQppYDSFKLD0WyH2b1lV8Ory99/YfGOZ1/Zunjlnn1HDXb3WDKlKCrrISAI5cWPwsGwwPFdmk4pHIEqoITggopG8QWlVJJiNpujyPORQvdoKebDGE9OTnKcxWDgwmFJZTcIxRCp46nxgaFBi+gQzRa/YBs+dMi1epX9zSVxrouqaQpzCMoAKMf1cMi5kbFRjbaz15Xv4WCDX9r+RSkFADgcjp07dz788MOXXnppeXn5eeed98tf/vLAgQPxwgOJoij9/f12u31gYCCTybD9MNJLVpXYeGJwZNRh79FotFU1tUeqKi1Om5SMZpUsQCrCkGCsQpDFSpoCS9C1o33/K1tfr+IKPB8FCEOMCau5K2A+9GHM9+E58yPur78zTsR8f9/+GeYDFAKKWMOGWmywLVkKeA9jjAhhlYKs3BBjwhQR0IePXoL58LHHCdYKUij6+wdHgcUpzHcqTsX/hShl+4oNHCwIIaqqDg8Pr1u37pZbbpkxY8aFF174q1/9qrW1lSlBFHNKEOLh4WGr1epwOJKJBKVUVVWIEKZYBYq2s/25xx+99MLzzygr+/JnPvPkgw+21tdOTo6zxAICFEMCVCSrAFEaHx/vdfXp9EZ3X7+iQvaoqQKECR0LhPYfPnLHPffMPuuc8mkzb73t++9s3DrsD2QAUAjJqiAHcA7RHKaTKh2LKkYxuPWD9r8N81FKy0q6HBgZdsKWJ435yNAQnjPnpADfNdfgyclStiwSiTidTsbzsVFm386xCfeagqTfyWC+YgMvixMq+U4G811+OaUUY1zK85UgIcYQQ4yJLKvBQFivMzvsvVEpkcsp0Wi83+Nz9Xp4Tqw4Uv30089ee+03Tjtt5pw5Z99yy23Llq2wWq2TkxMIAQWoMlBVCFRVRapKlRxNSn5tW/3q5bZDu2PdVqpkKIQEYpR3PmA5TRKLxYqYj13SAAAmCliAdJgV4en1+paWls7OToPBwHjBTCZTLExECMdiCZfLLYpiIpEoYj42+Awgsm/A7e5bs2bNvffe+9nPfm7KlPLPf/4Lv//9/zQ1NErhSJERAfFoWNvZ9s7qtq0bYn1OlE4SDHMAZjHJYJpSSSCqCN3hA9X8y8ve//1jSx9+auXqzRXt+r6xkJzOUQApOy8AUCgQtnCCrkubx3yYFH+PT+D5Cj0ciWLfaHFhjwwY41QqzXNWo4ELhyVFYVSiijCTJgYTqXQsJMVdnoED+y1LFukXveRvrsOxEJQnEVIwgsVsAKU0m8uNjI1qujp7Xb25XC6PFhBiVF8ul2ObJZPJvXv33n///eeeey7zVXvggQdaWlpKNWUghD6fz263+3w+pkAJQL6iAyAICQYYZ7Kyb2CoXdO5a++e6sY6wWEZDowkJ5OKKmOMIUEyhWkKhEDP9va9r2x5vdJcG8XxLFUAhfBjMB8kAFAVfYjnK86QJzOLfvK7hQ0+AvN9/MYfu9s8z0cwIAQQqhbtgPFxXzch5Fj+muYXSBGkCJF8J8sJR6THmUsxt02G+cgpzHcqTgWLD3dl/V86j5OYd1hzMT2mw3Tc/MJ+uYuV14QQn8+3devWW2+9dc6cOeeee+5vfvObo0ePMv6jSO0ghCFEo6OjomgVRTEei1NK2cO9CoHdLr6y4IVr515xRlnZZWef/bu77jqwcbPQpfX09Q0MD0djSUVGrCIaIoIoiSeTLlef3mB09/Vncwpk2ShKo4nxiqrqn//qV3POOWfqtGnXfO3rCxe/buL5rCrLWM0BOacqMgAqQgATQGgO0VgKmhzDE6kspSed26WFDCmj+ti7J2x5Mphv7lw2pJNOp3xCKeHHLXPnktbWIpMnSVJ3dzfHcaOjo6x1oNgRkv/KfvCDEzHfJ+y8vf24q+GExuSTwXy33kopZb/KFotlbGxMUZTiWRWqPyHGVJbVYDCs15mdDlc8NgEh69jI+cdChw9V/uHBP33pS1dMm37aWWed84N7frRs6crGhqbBgcF0OoUQUCFQgKoAVVEUqKhUydGEFNC2NaxeLh7cHXVaqZyhABAVIohLC+xisRjHcXa7PRAIYIwJwQCoqqoUdWEopaqq+v1+h8PBcVxPT4/VajUYDGazube31+/3s+o9SmkymWR6NPF4nGHBUvKbjdDIyOiOHTvuuuuu8847d9q0aZdccsmjjz5WV1cfj8URhJQQhCClBCSiYb2mfcPq9m0bY54elB6nCKgAyBDJmEBMFUTHs3ggNFnZaln2zsGnXtv0xEsbXln6/qYdTU0dLs/gxESaUkoJpZIUtwhiV2dXJBQESo4wwTiG+fIaI5gSGg5LFotYxHxFx9S8fChAGBOEUCqV4jiLQc+FQhFFUQjGqiqrUAEM9kGoyoo6Ph5rb3WtWaV56Xlx1/ZBzjDk6Y1KITmXYbQoIpBQnM1lR0ZHOjs7XSU83zGNGIwppYFA4NChQz/96U8vuOCCsrKyL37xi4888khTU1NRUIZd9sXcrtfrPYb5gMowH8AIUoIwjcYSot1RWVvT2tlutJh1Zr3osA4M+uLxRFaWZYrSFAuB3m1texZsWlRpro2RRIbmVPKxPB+k/yjm+1viH/qlyD+fU4ILtXZ5NUGcNwVG6BityyoRjnX95rVajv0Tl/B8J+R8iiQhQhgjpkhBThiZfzBOYb5T8SmNv/7o9i86j4+/FUvuVkTYEx45rmyFFsiM0gbG4eHhnTt33n333XPmzDnnnHPuu+++I0eOsGmaUsqKdYqCHYFAgLmkR6NRSimhRAGg1+1aumzJjd+87uzp5V8655yf3vTtjS8s6G1t91ntosVqtlicLs9YIDw+kZJlFSJMKU2OT7jdHr3e5HJ5MlmZid8kJlNNbe1/euzRz37+s7Nmn/G1a7/2zHPPVFZXDY4MKlhRUE4GWQAVVloOIIKIIEohpSORZB7zFRHSSWI+RvWxVO8JW54M5rv11uLIQwhD+/ePn6QU349+RLxeSmk0Gu3p6eE4bmxsjEFwXNItQelHabV83G5L+zaKG38Y2H0y5nvoIfalDw4OWq1WhvmKPB/7jYcQsbxnOCQZ9JzT7orHxlmuLJVKa7uMTz/1/GVf+vKUKeXnn3/h3Xffs37txrqaRl2X3uPxJJMJjCEzXVBURVUYz5elySjj+awHPpAcIpWzecwHmBNofjTi8TjP8zabrVD+SJj/df68IGTMH5MSdLlc8Xg8EAgwSRez2czUhSRJymQyrIeD8XwMi5SmMlVVHR4e2rFjx09+8uPzzjtv+vTpV1555Z///Fhra2symWDjBxFzrCEgIYUNHe0b327ftiHu6UXpCYoRgkCBUAEQQIwowZQqlHYPhipauC3725a9U/HS0g/+smjninXVe45wnaahIf/4eEYOSxNWW49WawiHQ6oiE4wQhBhiggnOCwZ/ZG6XsJRl0VOWrUmlUjxnLWA+lRACgKICRYUKxAATRCmlBGct3PDWjbqFC8T3t7m1HTbO6O7tHhsdScTjmVwGYkApycnZkZGRrq4ut/u4Hg6G9pg1yN69e3/+85+fe+655eXll19++RNPPNHS0pL3kqGUPdKwv/L5fDabzefzFev5igYYCoIAY0Lp+ETK7fG0ajrEHod7wKPnDEbOINqsbrdneHQsPJFIUsCHXNvaGearORHz4X8+z/evieJZkXwLLjpm+IHysoEwj/nYIz1WsTKRGw/ExwZC/f0h92C0P5gYTaSiGTWNKHuAIUWVltKjsEMhXKwHLf25OIX5TsW/dfy/gvk+IYo/jYzLQwgUi1eKc1xpSRalNBaLbd++/Y477pg5c+bs2bPvvffeuro6VnlTeucX7/9wOOxwOMxmM8N8lNLevr631qz+6levPuv0GZddeP5DP7x3/dPPdWzenrA6M2OhwJjf4nBoDMZOndFm7x71+9PZDKU0lUp7PN4urbGn15OTVUrpRCajM3MPzX/kPy69ZNpp5d+5dd6yFUu7dF0mzujx9aWVFCQKpgARFREFYTX/6QhVMR3wR2LJSUpPWquFliAnRvUVK+H+Jsz30EPsTUZBVVVV/frnP39h1qzxkyH8Zs6kr74aGx5miKTYw3HCyNOmppPFfMUN5s07dtofpvo+GfPt2UMpVVV1ZGSE0WmqqhbPqohHKaUQIkmKm4y80+GKx8YppZlMRqczPvzwo5decnlZWflnPvO53/3ufw4ePMyZLZr2rorDFSaTKRDwQ6gigiEr/1cBBqCI+WrfWmrZt0uyW6mcoxAde2wp/FYlk0mLxSKKIusGYFc9KWnCpJRCCCVJcrvdfX197DpnViJer9dqtXZ2dnIc5/F4hoaGnE6n1WodHx9no12qSuP1ejdt2nTLLbfMmjVrypQpX/3qV19++WWHw8EQTOGOwoQgSglIRML6trZ3VrVuXRfv60bpCUoRk5wECAKkQgpVilIQOAeGO3gn5wo4BlJGZ/S9g8aFq/Y9/uKGp1/euG13s0kc6huMCbZ+nVEMRhKKigihRfxfdGVg49Db6+7v9zHMR2m+4zJvVUHy31c6nRV40Wjki/V8CAGULwyEmGBCKIUwK3D+97ba31omtTVmhn2ebhtnMuq1OovFMjQynMqkKSWynCtiPtYNzcaBUooQGhkZ2bBhwx133DF79uyysrKrrrrq1Vdf5Xk+b43zoWlqcHDQ6XQW+3ZJ3vwEY0oAwZASSmksEXf29nR0dY2G/DJWwonwiH/Y5XYZDCZNl5brFsdgwhRybu/Yy+r5TsztYkrxpxXz4RLx/MITdyGZi45l8DHClBJMYWQiaO4x7Kl+f937q1fvWLX1wDv76ne1mBt7h50TcrJA/iF8oo8AIeRYhwvzI8GYnjAy/2Ccwnyn4tMbfwNdf3Kb/pOTxaWPaCXGEKgU8OVtBjCmlIbD4UOHDt19992zZ88uLy///ve/v2PHjng8zubEghEoYC8YUvT7/aIomkymRDJBKOn3eZe/uer6m26cNm3qJRdd+Psf3luxfn3r+k2GDdsnTVYSisrpjD8S7vV5eZtDZzIbzGa70x4MBgKBoMvt6ezSu9z9ORWkZUWj0z3+9FNfuPTS0884/WvXXvPW6jc5wTw4PMBbuO5e53g6qYAsgDlZzchqRlayCjMyBSijQO+wfyQQorQEIZ085mP0mN9/4pYng/n27GFvRqPRw4cP/+Y3v7nwwgunTZs276qr+G9842T0+dDFF48tX24ymUZGRli2vbQunlJKZTnfxvHJmK94nsWWlKI+X9GD5K9ivoKzSCqVGh4ettlso6OjmUyGXTLMpqIgzEEUBYaCUb3O3O3si0WTicR4U1Pz/PmPfeELX5o+/fTPf+7SPz38aHV1XSAQCQejVou9qrK6rq7OYDB4vf0RKZLKpFVVRQBQoNJcmsbDwc6W+jeXCLt3SIKZpiaorBAFAIW5zeabQ+PxuNVqtdvto6OjxXbR4oCx0kNVVcPhsNvtdrvdTD0YQpjNZhOJhN/vd7lcVqvVbDbrdLq2tjatVitJUlGPhlIKAHA6nW+99dbNN998+umnT5ky5corr3zppZcMBgPjt1gFWz6jrCqUQBwPSbrmljVLGt9ZGXEKYCJKkaKoSk5Vs6qSUbNZkM3CXErNOD0ujcns6BsKxpVYinYPJBu7XJs/aH7hjW3PvbZl0crda9+t3ranubqJ90uKypxmIJVVoqhQlQGQFSgrGOJ4LOFyedxubygkAYjyfb0QqSpSVQwhQZCoChpPpgTeZjLyY2OBbCYLAVCUnKIys11ZVhUIAFXkHG/yv7fV+fbypEFDJ2JJKTQ04LOLdoPBaDKZnd3OMf9YMBT0er0dHR0ulyubzSqKwjABAMBqtS5fvvyGG26YPXv2jBkzrrrqqieffFKj0TD7uOL1XKRRFUVhHdZDQ0OpVCpfW8xy/UBlxRsQYSkatXc7WzUdg/4RhagpeTKVnYjFYwO+QbPF0sEb9EO2Q5aGNys2Lti8sIqvi+J4trSH49PH8x2j4o6dVd6LDZeKQTPkByHBBKtEiaSDR9sOrnp36fJNb2zYvWbdrjdfWf38wndeXLLltVXbl+6v+0Ds43M4xei80n4OpumCWW8wpIxELPgQnsJ8p+JU/C1xEmiuSBz+cyxu6IfadXEJ7itW5pX6EFRVVT3wwAPnnHNOWVnZ3LlzFy9ezB7Nk8lkJBKRJEmSpEgkEgqFIpFILBZj6TCj0ajVageHhvr6PZu2bL75lu9MnT5txozpP7j9uztWrXI3NZu37mxfujpU3571DGYSiWA0Mhjw9/T368zmhuamuoYak0kvilZesLa2dVhtjiF/QGcyv/Dyy1+68vKp5VMv/eKljz3+qFbf5Q+Oerx9nVqN0WwY9Y9EoiEpFgpF/GEpGJZCkUhYkqJSNB6MxOw9bqMgUlqCkE4e85XCI/q3YL4CQgoGg/X19b/97W8/+9nPlpWVXXrppX/605+ampp69+5Nn1Bf+DHL+DXX+A4cKA6yVIg87GMOwh9nDcJ2wjBrqThLMdUbj58s5vve9yilEEJmcWE0Gnt7ewOBgCTFYrFkLJZgV0Q0Go3Hk5FwrN8zxIRaHPbe+vqm+fMf+4//uKSsbNpnLvr8z+7/1cEDFQO+0dRkLhKOi6Kjprbu8OHDlZWVra2tFtHqGxgIhULRcGhCCsuRIBnxDjdV1yxbaHh3w2hHizo6nA2GxkNSNBKT8leiFI/Hh4aG9Hq9yWRyu93RaDQWi0mSFI3GiuOWSCRisRij9Fg9oiRJ0UKEw+GRkZHu7m6tVltTU3P48OG6ujq32x0OhxOJxPj4uCRJoiiuWLFi3rx506dPnzZt2mWXXfbb3/62urra7/en0+lEIlG8NcKRSDgcziTi6aH+kZbKuhUvV7+5cNDYkRjtn4iHI9FIMBYLRKNjkaBfCoaioXAsyImmptZGThCGR0OJCTkQzfSNJrosA1v2tLy45L0/PPnW/zy+6omXNr+9pVZnGfMFUv54OpyQpXhWik5IkbgUkqKhSEyKDw2OiKLdanF4PAOSFI/Hk/F4MhqNR8JxKZKMRSdi0QkpkhgZDuq0Jk2Hzu32hAKhWDQaDgfDkVBYCoWlUCgSjkuSHAknO9sHNq/nly0MtjWo0WAyGgr6/Z4+j9nEt7S0NjY26vV6q9UqCEJDQwPHcYFAgJnkhsNhjuMWL1583XXXTZ06dcaMGddee+2jjz66d+9e5gtXOpOwLyIWi0UiEYfDwfO8y+Xy+/35Cz4qSbFoJCoFI+FQNBqLJweHhswCV9fUYO/tDici4XgolozGE7FgMOx0uToEQ7Wl9Z369xZsX/Ls+pdY326G5sAn1PN9CjAfLhi7l2RgWfft8ZiP9TZRSsblON+vX7pl4Qsrn36/crvG0lLZceDFt596bdPzy957dcnWV5ZsenVHxZbuIdukkiQUYQxKfDsoJhSjQm8wPkYS01M9HKfiVPxN8f8I5sMFWRaG9lg9PiFkfHz84MGDv/zlL88///wZM2ZcffXVTz755P79+3U6ndFotFgsDoeju7vbbrdbrVZRFG02m8PhcDgcOp2uqampsbGxuqbmzbff+va8m2edccb006bfeON/vrVkEd9Y311X17JiTeWzr7reOzjYrnWLVpOFFxw2R2+PxW7r6Oqorj1aU3u0rqG2vrGhuramvqnpYMXR+Y//+ctXf6VsWvkXLr3kt7//3f6D+0W71dFta9e0VVYfbWiq5wTeareKdovVxot2wWa3iHar3elwdHfb7M4Orb6moTmeSFJaQEhs+bDfLmPmToBB8+YdU7Y7ode1iJyKnmbHI6RsNrtr165f//rXF198cXn51M9//nMPP/zw3r17OY7r7Oxsa2vzLF6sXHDBX4V9pLw8dt99Lq3W4XCIosjGPBAIUFqg7j7Sb5fSTwKmxZaON944trKYxf5wV29bG6U0FArxPK/RaOrr6zs7Oy0Wi83mcDi67XanKIqiaBVFm93utFrtRgPf0tzE7xDzAAAgAElEQVRRVVn3zvrN9//055/73H+UlU39zEWf//nPfr192/sGPdfT3ed0uOy2ns5OXWVldVVVdWVl5dGjR2vr65pbWzQaTWd7u6DX+qxcRDA4Du4++NoLzW8vdx7aGzDpPSazzcyLFpvNZrfbbTabzel0mkymo0eP1tTUMM9fu90uiiK7Mtk/e3p6nE6nXq9vbm5ubm7meV4URSszirZYrFar0+lk7R1NTU2HDh3at29fU1OTXq/nOI7juEOHDj333HPXXXfdGWecMXPmzOuvv/6RRx7ZuHFja2srO5DNZmNfDRsIURT7nQ6fsct28L1Drz1z4PUXxIajvZy2xy7YHKLV6RAcDs5q4UTB4rA4eqwtbfVHjx5sbW3iOd5m79aZLSabi+8Z6rIMHG6wvL219rEXN/7qkWW/+/PK11bt3bir8VC9SW8ZsPf6HT1DouiyCg6rYLPbnCYT19ra3tqqMeg5u63HYe+22RyiaBetDpvY7bD3Omy9dluPwNtqqhuqKmsNBpNNtDntdlG0iKLFKlqsNotFtHbbbCOidejoYceby9pffMq57/0hq9luMTlsYrej22ZzaDSd1dXVlZWVdXV19fX1Bw8erKmpMRgM/f39Dofj8OHDf/zjH6+44oqysrIzzzzzlltuee211/bs2dPQ0KDRaNiIMcMe9hWKosi+ptbW1oaGhq6uLjbV2O12u8NhdzpsDrtgswo2m93RzfF8c1vLgYqDHbpOsccm2HmrXbDZbU5Ht+hw6h1Cna1jTfW7T294+Ym3nz9qronTvA/H/zeYrziHY0SK9B6GeZ8b9kA4Kg3uadi+dOsrexp2jIMooaB3xL5i56K9ndvFkGEk4zmi2b9i65INu9Z0+0RCVUxBUZCaHaWI+fBxmO8Uz3cqTkU+/oYGXvIhHHZCnFBXe+Kff2K7RvHFh/Z5bLIo1t0za11WmxWNRmtra3/2s5+df/75U6ZM+fa3v/3GG290dHRoNJq6urrDhw+3trYKgtDX1zc4ODg8PDw0NOQb8HkHfL6BAZfLpdfr9+7d+9xzz9087+aZs06ffebsm75949tvrxSNuli/u7+ttW3VmrrnF/o+OCKZhJDP6/a4+nz9g8ODgyMDHq+7u9fm6LbaHaKZM1XXVr29ds1vH3zw0ssuO+OsOZd9+crnXnyhtr6ur98zMjba7+s3C1xDU0O7pqPX5fb+H/beO0yO4l4bXVBGQkISmGgMBxkTbMOxwRjbnw3YBCdshOOxOTZgAwZsslACBCJJAklISEJCSEI5b84zu5NjT849eWYnT0/eme4KXfePmh0tGNvn3mOf5/Id/Z5+9pnZ7e3uqq7qfusX3tfv9wd8Pr/b53d5/S6P3+0Lev2hgD8Q0hvN0lGlzx8k5JOUJ/5F2/AwIUSn0/3sZz/7zGc+M336jKuuuvovf3myp6fH5/P6/X6NRiOXyy0Wi99s5v70qDhjxj88Jp47N79ypd/jYVnW7/cHg8Fm5uVkIPsv2n70I0IIrelxuVw6nW54eFin07ndnkAgGAgE/X4/y7I+n8/nYwOBUCQcczo97Se7V654+Y7bf7Bw4XmzZs2+8sqrHn/siSOHjzsc7nAoFg5FWV+Q9YU0Gn1XV8/IyIjBoLfbbVa71cAYFQpFT1fnQGe7Yag/oZU7jh04+tJSyYY1vo5jVbsl7XAFnR7W6/f7A4FAgPaG1Wrt7++XSCRGozEQCAQCAdpR9LPf7w+Hw8Fg0Gw2KxQKhULhcrnoDvTiqd5XKBSiim0SiaSrq4t6sDo7O9esWfOLX/ziyiuvnDVr1kUXXXT33Xdv2rSpo6Ojp6dHo9G4XK5gMEjP0uwKlmVZNhkKJu0mZ+fhIy8vObh6uV3aG3GaY0FvIOBlA6zXz3p8Xi/rZQM+f9Anl0u7Ok+OjkjtNnswGHZ5fB5/mI0kvZGMI5BVW6NHe43rtrU/s2rHky9s/dNzGx5f+s7ad4+f6DUabXFfIBMMp/3BeCgUt9mdcrlCIVdZzLZQMBrwh1g24PMFWDboZ0N+fygQCAf8YY+bHRyQ9vUOms1Wv48NBYIs62NZL8t6vX6Pl/WF/f4C60v1drs2rh1Z+Yz3xKGsx+H32AN+bzgUCoXCHq/XZrfZ7DaT2SSTyQ4cOHD8+PGRkRGVSrVly5bFixdfcsklU6acOX/+Ob/85S/ef38HXepIpVKKC0OhEMuytN/o4AkEAsFgUKVSSSQSnU7n8Xjo7QgEg/5gwOdnPazP6/cHgmG7wzGqkB3vPKEyqH1hnzfk8wW8Pr+XZf3+YNATD5gz3iOGntcOrX9u8wrq52vq7X5aMR/5eGyXxmpETFVxqXsPQUzLbCEEhJDAmGfb0Q3r9rzSqz4pEkAI8SVcb3346uHR3a6MuUEq8VJkQNOzZtvqbtmJOBeGokBoyFikWaJUh4Mg2MR8//QOOY35Ttun3f7fFXP8I8zX3Odv/ePfOebfOjiZxC7b0pKigE8QhHK5PDg4+OCDD1I+hSuuuOK1116z2+2VSsVisXR1dR05cmRgYECn07nd7rGxsUKhUC6Xi+VSsVwqVcrJVFImk61YseJrX/vaWWedNX369G986xuvv/mqy2UTqkWUz8S0KtnGzYPLX0ke6xHcrFAqclw2x2W5Yq5YypUq+VKFK9cKxVI+EGD3H9z3n/f/7tJ/u6ztzDMu/Owl//ngA8Ojo7kCN96oV8drmVyWDQRkCoVOb0gm08VCsVQqFopZrpjOFdPZYjpXynAVrliqhMIxk8kmk2uoZMj/GELief6hhx66+OKL29rarrzyqieeeEqhUHEcJwh8Pp+3Wq1GoyEUChXy3Hi1Nm6xwo+VFf8t5HflldX29lKpVCwWm1nw8TiZOfNf2JypU4nfTwip1+uVSiWTyXi9Xo1G4/F4MplMuVwqlUqFQqFYLNKf1ep4sVi2Wh1r17x92613zpu78Mwzp1577ZeeeuoZmUyRTmfr9UalUisWS/l8IZ8r2e3uwcFhg8EYi0XHx6ulSjmVTvt8PrVSIRvo1w/2xdUy29H9R19aKt+yPi4dIKkxmM1Vc4UiVyoWS9QqlUo8HtdoNAaDwe/3l0qlcrlcLBaLE3sUi8VKpVIsFqPRKHX+pdNpuhu1YrHIcRzdOZlMWq1WlUoVDof1ev3GjRvvuusuOinmz5//4x//+IMPPggGg5FIRKlUWq3WWCxWqVQqlUppwuip+WplfCwSkfWfePOlI2te9usVpVSkXuXKxVyxkCtw+QLHFQuFUqlQLHAWs0kyNGTQ6eOxsWp1vFAo5QulfLGcK1ZL47BYJ6FkbVjl2r5vYMOOjqWrdz701Lo/P795zaYTJ/vMJlcykqxmi3y1DhLJtMVit1hs4XC0Wq2VSpVCoVQolIrFMt1KpUqpVM5ksmqVTjaqDAbDXJ6rlCuFQqFY5IpFrlDkuGKhWiqJhXxVKQ9t36x+dcXYcA/MJUv5VLGQKxa5YrFYLJfK1XKtXs3ls06ns6Ojo6Ojo7Oz8913373nnnvOOeectra2Cy+84Oc/v/fEiWPJZKJerxuNRrlcbrfbc7lcrVajN452fqFQoJ8dDgeN7Waz2Wq1WiqVSuVysVwqFIv5YoErl0rlaiweN5qZ3qE+h8+Rr+QL1WKhXOAKeS6fzxfyuVohTcqKmGnb4Icr3nu5XUfz+ep/h5P504D5mjb5qpCIkShiTBAmCIsIN5nb6WowmPR90L5lw/43+tQdkAiEEF/Cs+nAuj292w2sCpAGIWSsENl+ZPMH7e8pbTIeUVElURSb9T5Uew1DsVW98bFr+G/aacx32j7t9s8v4J08u/6h//CvPXytrx97luFJsvE0ja9arQ4PDz/yyCOf+cxn2traFi1atGTJErPZTAO+kUjEaDSq1WqNRqNSqeiDO5FItMRkCSGRSGTHjh033XTT9OnTp0+f/o1vfGPjxg0+rxs0akQEqJznHBbN1m3DK14pdA2SSIwgAcAGRA2EeYgaADUAaogEQsQHAuwrr758/Veuazujbf55C+7+2T3vf/ih3e0pVqtARIQQXhCSqbRGqzdbbOVyFUKIEASAB7AhoHoDjTcwlVRH5UrV5fIePHB0794DhPzPIaSDBw9+7nOfmzZt2uWXX75s2XKNRi8IzYJoQRA8Ho/NZstkMgIvEJEgABFCeHBQ/MIX/itnEX/yExQItHqe7N79L2zR5s1kgqCOENJoNCgpTyQSoWUQrdHVKi6ORuN79uy97dY75syZf+aZ06699ksrV75oMllqtTohkwTTEIZADAajcrnCarVmMmlCMMIIICQIQpHLjwUCfoMhOCpRffDevqVPK7asT6pHyXiFAJqaJbZKzwkhpVKJphlMlqqbPOAJIRDCfD7v8/m8Xm+j0SB/tTSiLS2Xy9Qj6PV6Dx8+/Jvf/IYCvrlz5/7oRz9699133W53vV5PpVI0fbAlI/HXRwPFXNqg6Nzw+vENr0eter6SIwSKkEeAh0BAgBLsIYxAgPVp1RqX3VXgimRibUYlNjAhPMLJbEVnYvtHzHZfjnGm2wfMr7x14LHnNvz5+Y3v7OwcUrkjmXFISGW8wQbjXl84ncnTrCyETxFtNOt8Ma7VakYjo9E0uVpowyEClKgFUxZP0GiY9GN7dhjXrEqrRohQE3EDIwFBQAETIhATVG+MJxIJrVbb3d29YcOG2267jQK+Cy644A9/eFAiGSqVOEIIAMBkMul0ulAoRMt7P3FFSut2Q6EQ5Wo5NbpEEWAMRYxFwhUKLq97VCULJ8KACBBTMIdEhAECdVGoEmRIuN6X7l++7aWT2s4sztfIOGjGLsmnBfNNvoaP/4kQTCYwn0jrL3Bzw4hiviQX65IfWbfr1cP9+xtinRASTYc+aN+25eiGQX2vQOqEkGw1NaDv2nZ009HBg3VYoyedKNaYrLeLT2O+03ba/too5kMTsO9UDRTlw59YPdHt49Om9YuPvKso08LEJMetgzR/f+oo4sReovgJoLM1Y8WPFnBQ3JDPcxKJ9OGHH77iiiumTJly7bXXPvPMM0qlslQqEUIwxtFozGZzOBzOcDgcDocpk4XJZHI4HKlUqlKtptPpPXv23H333bNnz545c9ZNN319/fr1drsNCA2CBCLyuMZVfC7Djh3DK1/KtXfjcJhgCFEDogaEvADrAmoImBdww8O6t+947zu3fnve/Lnzz1vwq//89fbdOzVGxmx32N0eXzCY5QrFcjWZyur0jNliKxbLAECEMYAAYgCwwKOGgBqYIEJIocANDQ7+6eFHr736SyaTmZD/CYSUTCavvPLzM6ZPu/Lzi5566kmFQlmpVOktxlgEALGs32ZzJJMpGlJHEEEIEAIiEPDbb4vz5v3jE11wAQmHx8fHMYKEELJy5b+kOY8/TscMjb5lMplCoTA2Nma1WqPR6Ck2jYkEIISQ3x/cunX7D39w97y5C+fMPueGr960atUrarV2fLxBhyKiESkRi6KIIAkFYxOYL0MIoQhIFBGCgK+UK/F41WV3njh0+IXne998xXb8YNHrFLicKAAyQTtC8Vy5XKZpYZFI5GOTq7UPQiiXy3k8Hrfb0/T7/o2VUigUam9vf+utt37+859fdtll06ZNu+KKK+6///6dO3fKZDKbzeb3+00mk0Qi8Xg85XL5r2dxs7FlLsOoejataX9nTcyqF8p5QpAIBUz1UCESISZYFDEO+P0atcZhd1LMJ1KeGdREtBChdJozMPYRuT6RrpRqOJ6pyPTe3YeHX9tw4IU1H67ecGjrh/3DSpvRGjQ7o/5IplipE0IQIQCJCIsTz4dmS2u1mkFvVKu06XS2ydWCEcIItbh3iUiQ0DDpx3ZvN6xZlVGPEDBOME8pU0TKuowgPVoqmTp29PjSpcsoJ8uMGTOuuuqq+++/f+fO981mUz6fo/vT+oxAIDAZ803uLoxxIBCgmG/y6KKgA4oYEZEQkuc4h9s5ohyNJCKQQIgFhAHGiGCRYr4awcaE+33JgeVbV1FO5k+jn+8T84TECU5mJDbxGMQYYAQwgiJuVmlDQAiugaIjalq387UNH6xjoz4B84XxnITpe33Hyxv3rgtkPDypRcvBXd3vrd/35knpkQZsgmxxggGJan1AeIoWdGLl8M9JND+N+U7bp91EQhAhUCSw6W4nGBORYrWWA148tU1+rDRptFrPOEqZPPHvIiYiJAgSiEiTbr31e9KcqDTDF4kiOnVBk6Be6+AttEe/jo/XZTLFE088demln5s6derll1/+3HPPyeVySqlPiAgACIejNpvD7faWSmWe57PZrMfj0ev1KpXKarUajcYjRw4vXrx4/vz5U6dOu/HGm1avfs3j8QgCT4gIGzURjIvjhXrIZ9q1c2jlysSRo4KfJRgIYLzBj/N8nRfGBdyo8GVfyLvt/a13/eDOufPmnHv+uT++9+4j7cfYSCiRydpcbpVOL1drbC63LxDyeAMKpY5hrLkcx/MAIswDIEDIA6Eh1AEUsIgEvm5iDK+ufvnaq6+ZNmXad2/7HvXu/EsREsb43nsXT5t25mWf++zDD/1BLhupViuEEAAAzwsAIEGALBuwWu2RSGy8Xqd/EoSGINQhFEQRkVyGPPjAPzwd+M1vZTL5nj17mg6/X/3qn9ycn/2MQEgIiUajNAfOarV6vV632200GsPhMFVEpbEkURQBACzr37xpy3dvu2P2WedMmzrrxq/e/NKLq81mKwV8VJcZADShJIchEEPBqFyusFgs6XRaFEWIgQB5CAVMx3t9nOQzY7Lhrjdebl/9gnLHu9HRobTTwSVStcq4IACImsx5pVKJpt8Fg8HJfr6WS5teYSaTcbncDoerUqnRmvVW9TqaECiFECqVyiVLltx8880LFsyfNWvWNddc88QTTwwPD9M1D8MwarW6v7+/vb3dbDZns9kJf6c4kV8lIoQIEVEpnzWp+95d17FpbdSs4ws5AgHiG0gACEAoAAgghggh5PP5FAql2WzN5jhCCIIICQAKAAIgiiIEIJNKM3qjbFSWTmcRFgkhFUFk45xE7Xhv39CK1/f+ZdnWVWv3b9rRefCkXGP2x7NlQSQ8JjwUAZzoc4xFQhBG5XJZp9GpFOpkMt1o8BjjlsQZwAhAiBAkoFFntNFd23RvvpRWSUmjIoJxBHkIBACAIAAIIRFJqVhWKdRP/uWpr/z7V+bOnTtjxowbbrhhyZIlXV1dWq3WYDDQmECxWKRUOCzL0mk4mTqgxX3t9/utVmswGGxxMlNrim4jJIokm81Z7bZhmSQYCwtYEGAdwAb1m/ICX0N8lSBD3LVjaP+yravatV15qrf7acvn+8T08MmYD2AkYCRgxCPIYwiamA9AKGBRwIQvgOye9p2bd2802g3l8aJAxgNZ96b9b7+wcekJ2WFDSDVk7Vm1bfmWoxtUjlEeNUH2pJdFswr4NOY7baftI0YngnhK7RxCDAQRABFADJpyh02yUyprjei7ponuJnRy8CSjs+uUx17EkCBAIGzS6UMk4smYD2P8MTSJ8UfWZ5PR3mRRAYOBee655y+99LK2traLL77k0UcfValULYJZukAPh6Nms9VmcxSLZUIIxqhWq1FWM41Gs3HjxjvuuOOcc+ZNnTr1S1/68po167xeHwCAiAQKAmzURFgnjRKI+S17PhhasTy+fz/v9RIRQdTghXFBaFBmgLFsfPuu927//vdmnjVj9pxZP/7pj4+cPJrmcjS2VaqNR8YSJptdqdVJRuUDg9Le3iG9wZzLl6iAB+0XAcCGwBNCIATBALvmzde/ftPXppx55sIFC+69Z7Fea2jes38FQkKIEPL4449Pm3bmpZ+76Mkn/iyVDNWqZRora0mUCoLAsgGLxRYMhmk/U/UTCAUIBQQFEUNCxMrISP266/7OGRsXXPjEE09dfvkVjzzyp2ajVq8mU6f+c5qzciUFfDTuH4lErFarWq2WSqWDg4MSiYRlWfpWbhnLsu++u+VrN948Y/rsaVNn/fv1N6566VWj0VKrNUSRAKqlMKEKRRc5CJJIOK5Uqm02RyaTJYQgEQEkCJAHgMdQIEKDNMZTjG5441rpxjWWg3vicolFOqxXKD0ubzabE4QmCXC5XGYYhmZJ4gmR3MlGCIEQ5nI5j8frdHoqldoE9Dy1BKL/5XQ6V61ade21106bNm369GnXXXfdmjVrLBYLlYsYHx+nYh4SieTQoUP9/f0Oh6NcLrfIzEWRvikhETEucwWrbnDb+s7N66ImLV/MEYQQL1DNNAQgBE3ZOq/Xp1CoTCZLNsvRIUEV06AARCRiALlsxmZi1HJZNp2CQBAJ4TGpY1wR4Fgeqc3JnYfkS1bt+P2jrzz455fXbzs8onWlSqCOCRWkAZgIUAQQY0IQRpVyWafTKZXKRCJBvW4QIwFBivwEACAEBDTGTdrI7q2aN19MqSSEr2ChBoU6z9fr9Tp9gEAE5TLFk088/W+XX9HW1jZz5szbb799y5YtPp+vWCwmEgmz2Tw6OqrRaKxW6/DwMM2SpHkC4oQsb+sGIYRafr4W5qM7QIx4KAAEm5jPZpWMDAdjIUEEEPMICwgCKABeEOoIVAk2jLl2DO2n2mt5kasT/lOI+Wic5xNSemjYB4iYboIIBREAqqiLIYQCQA1IeF4cd4RsBpcunAxV+QomoCYW9R7V+8e3LV377NOvPv7MG39evuG5Xm1HqhYHIi8S8aPYjiB0alE0GQ7+Uxp4GvOdtk+ltQDfRzCf2MR8CAOIBbohESDKESVCLEKEIU2dmXAPiPSb2PIWULlMjBFGECFAA0IIQETX7S0RrskZe5heEZqkd9nMDZpQoWrJhtZq4yaTZeWKl6677itnnDHloosu+f3vH+jr6+e4AiF0tmMajoxE4ibGyjCmfL4gigRCRAgBAMZi8Z07P7j77p/MnTtv2rTpixZd+dBDj/T1DRQKJYQwIYQgjIW6COukUcaJoHPf7tEVK8b27uU9HiIiABoCaCAECCGJ1NjRk0d+ePcPzlkwb9q0qTd/8+a331kfjkcBIYQ0RcSrDT6d5wKRKGO1D0nlx9u7+oekTo8/my80eEClwGkuCsTI6/Nufued//PNb549Z/bChQt/8YtfHNh/IJ1Kiy2aqX8uQkKIELJm7Zq2M9s+e+kFDz98v2S4v8BliXjq7U4DuILA+1nWYrIE/cFqpUqojgJCCNH0SgEhSAgpl8ss6/e+8AI899xPPGly4cKrrvrimWdMO/fcz+zc+UFzLAwPk7+x/391O+cc0t39sRE+Pj6ezWap6ppUKu3q6lIqlbRaAiFUq9Xsdvtbb711yy23Tps66+w5C27++v9Z8tzyrs6+WDQBAJ6M+Si5P5pQDohFE1qt3m53ZTM5QggWEcACQAKCQISQAJ7w9RSjH964Vrl1Q6Cvvco6I1azSa1RKTUMY2ZZfzabAwCWyxWr1WYymUOhMB17LalZOrnoiM3nOY/H53S6q9VxylcsCICOZ0JItVrT640vvvjSjTd+bfr0GbNnz/n2t7/z5ptr7HZHS2ECIdRoNEqlksvl6u3t7e7uHhkZsdls4XA4n88LAt/CjoSIuMwVbbqh99Z3vbsuwqgahQzBUBQEumpD9L6LGGGRZQNKpdpksuZyeUIIws1YK1XvxQhxuZzVZFLKZel0EgCBkKZ4KiIEEJKvYGcg2ztq3fj+ySdf2PiXZW+//NaHe08oZIZAYKxa4Qmge2ICRQIQKlfKOp1WqVCMjcWbmA81PY8CdUgLAgH1hlUX27tN9cbKpHKI8GXEV4XGuMDzIhIxwplMdmBg8NFHH7/i3xa1tZ25cOG5P/rRD3fv2c36/VSFj8qceDwei8Wq0+k7Ojr7+vqsVisVtaP92VqLtvx8FoslEAhMWg5RxVdMRxAhJJvNWq1WychwOBaCBADUgKiJ+QQBNDCsEWwcc+8YPrBs66pJmI/qcHxq8vnI383hxoRAEQMRAYIEEQiiAEUBigLCAkQ8QHUkNkQCxlGlLBTHQQ0SIBKMCCiM5xwBa/vwsV3HdnzYvmtI2x/OBHhSRwRO1OxOYD7UchNgTJVcTmO+03baxKbOUjO02nLpQQIhoT4/HuIGxDwSBSQKEAPYcvvRcivc3OibUDzl+SOtlRaEEEAIUCvWgSbE5Qmh+YKT0qrwBMfyZMdeC/DRb+PjDaPR9Nprb1x/3Q1nzTr7/PMvuv/+B9vbOzmuSJ0xPA8gbL47o5ExxmjRaQ3pdBYAxPMAIZLJ5Pr7Bv/zvt9ffPFnp06d/sUvfvkPf3j4/fc/UKt14XA0lcpUqzUEABYaBDWIUCHpqPfAh8oVyxO7dvNOJ8EQAB4hIAiNdDp5/MTR+3732wXnzp911syvfOUry1eukKuU4wIPRCJgsQ4gEJseiwaEyWyesTpOdvUe7+iWq3VOjz+eSBeKZV6AIiEAQp/fv3379u/eetucWbPPnj3n+9///v79+1OpFJnwLjRv3j8PIWGM39n07hlTpyw475yf/fKejs7jhUKWEAIBDwWBvksRFDACQGj4fT6LyRRg/dVyhWARw+bDtSlLgJBISLlcYdmAXKFiLTbhmWf/uvTktfnnTpt61oL5n/n+93+0ceOmYDDUfBQXi2TVqv8vpSozZ5InnySp1MTAbkptTnwVG41GMpk0m809PT2Dg4M0kBqJRNRq9auvvvrNb35j9uw5c8+ef8ftP3jj9XWdHb2M0RaNJOp1nr5XJ4RBxWbpAiYIkXg8pdcbHY4m5kMiBFiAGGBaJCDwpF5LGbWSjWs12zfFZQOkmOZz6Sjr1+mNCoVKo9HZ7c5EIhWPJxjGzDCWUChKr7l1/VSNlOLOfL7gdnsdDhfFfBCKPA8o+CsUSiMjsmXLVlx77ZemT585Z87c22773saNm1g2QCdCax1FZ1kmk1EqlRKJZGRkhFJX0nr2UqnU4HkIISEirnBFm3b4vbe7N68JGxWNQopgQG/nn/IAACAASURBVAQeC4B6+JCIMCFYJIFgWK3RmSy2bJ5ivlNeeUIIwiifz5vMplGZLJVKUT8ZwiJAooAIEkVMiEBIGRCzL/nBseHnX33v8aUbn1+9a82W7sNdVqMjH8+PlwVYRwQQAkRcrla1Op1crojFJjAffaoABADgGzwQeALHBbs+vv89xRsrEspB0ighvgoFHgoQCjgSjh0/fvJ3v7ufhgjOOWfB4sX37tu/L5FO0gEz0U9irVZLpdIOh6u7u6+9vUMmk/l8vmw2W6vVWs8oqgAEIWRZ1mQysSzbCjUg1Ew0BAjS2HQum7PZbNJRSTQewkQAqAERD4EABSCAU5jvfcmB5dtWUa6WT6Of76/tI1dFCMIYiggQyGNBwDzEPMQ8am4NAdZqQrE4niuOczWhyqMGFAHVWMMEFutcNBOJZWPjcBwTRIiICfqYCDuGCE8EdmlfncZ8p+20fQzzibgJ3zASIRRpKJaf2AQa6qXx2SY6xJCKwWMERQxFBDH6SMyp5aX7KxMROiWgOflpNdmrR42ysbQ8fAghu9350ksvX3XVNWeeMf2Siy578IGHRkZkxWKZJl0JAgSg+XZDCEfCcaPBotUYkskMwqIoEi5f6u7q/8XP/+Pcc8+fPn3G9dd/5ZWXX+vvGx7olwwOSiSSEZVK43S6kskk3xgnBBBUJ/mU/8A+1fPPx9/b3rCYCRKQCEWCs9n0wYP7Fy/+6TnnzJ111oxv3/LttevWDQwN+vz+QrHcgIjCPgGLPMINiCAhNR5EExmpXNU7KFFqDUqtQaXRG4ymTDZfG28EQ5H16zd+55ZbzzrrrHlnz731llu3bt0aCAQIIS2tp1Ow75+BkCqV6n/89qGz5194xVVf/PXvfvf+nl1ev6/O10Ui8jwPBQAFCHgBQSBiAEHdz3rNJqPP562Uy0Qkrbvc9MIiJBJSqlR9bGBUpnC6PMVSBfl8ZILPBUyZsnbW7La2My684NKf3H3vmjff7usb9PuDAJxK5SSpFHn2WXLJJf+ltlxyyWS0JwgCRCINv9LUNErQT2EfDegzDON0Os1m8969ex966KFFixZNnTr13HPP/e1v7jt48KjD7tXrTCajze8PNxoChV+tZczEcocgSOKxpF5vsNsdtIYDIiAgHmKAMMIQEp4njXrWwii2vaN5752wpIcUUqRRE2p1jivG4gmXy6PV6rVavUKhGhwc1ukMsVh8gsKsJUuAAaACtSifL7hcHrvdWanUqN+R7pzN5o8dO37ffb+7+OJL2trOmDv3nNtvv3Pv3v3hcAQ1ZexPOcsBAKIoJhIJlUpls9kikUgymXS5XJR20WQyhUKhcrksipiMl8sO/fB7b3VueiNskDe4JMG8KNQRoIqFAsKQYr5gMKrRGk1WezqfFycFphFCdITkuDxjNo3IRluYj2aDIIwRAgBBHos8Ialyg/Em+5XOwz36bfulz72867ElW154fe+BE3LGEctWsEAIIqRSF9R6ZlSuisbidZ6nzwSMMUIYCgAIPIQ8geO8XRc7sF25dmVCNUgaRSyME0IQECOh+Nat2++88/tnnz2vre2MCy+8+Je//PWhw4fT2YwAARZFKuKIsYgxog7XUqnCMGaJRCqRSORyuVartdlsyWSS1mrQZxfFfAzDeL1eSkXU7ASMmvl8GIkiyefzDqdjRDYSjYeaC2kkQCggAAGAFPMZxlw7hg8s3/Zyu64795F8vqZ2xacR85FT+XzNul0oYgEjHgMB8QA1oMgjkceIJwRWxgvOgK1L0n5y4LjergungmW+CAkQCcIEQsILpCEQYSLvHIsTjBOnWj6Rr4RpbIogMqki6r9vpzHfaftUGkVZE7OFNJ/CNBkHQ4QBwgBhAWGAqD9HbGpgYpHGdiHCAt2wCEQRYAwwghghjCCmHATNQ0KMIH3vIAgxxCKilb2nnHyTUjE+AvtacqiiSBoN3u32vPnm2q9//RtTpkw7//yL7rvv/r7eQVowiJAoCFAQmjqqGIsIiZHImEFnViq02SyHMcnnC50dPQ8+8PBnzrto2rSZX/rSdatXv6ZSallfSC5Tq9U6hjEbjSaNVqc36L1eVyodb5RzJJeKHjmkX7o0uundccZIMCBEHEvGT5w4es/iuxcsmDdlyhnfufXb6zeuN1stVruNDQSyOY4HEIqkuXSFiDr8xgWQyOQUGt2oUm13e10+v8Xh0uqMVqtdOiJbt279t7717fnzF1x00UX33nvvhvXrR6Qj6XQaT2gKt0hqTj3N/xsIiWFsX77ulra2BedddO1Pf/HHt9/dPaoxxTMcFTZpNHggAAgAFHgMBRFDCBos6zYatU6XrVQqkGZWE4XmgOeBACAScaVWC4RCUtmow+UqVyuEkGwuO7Rr94o777ryM+e3tZ3xb5d//sEHHtr5/u7jx9r7+4Y0Gn0ikW7UhY+/oSwWsno1+d73yPXXkwsuaDbhggvIF79Ivvc9smoVMRpb+1YqFZvdmUimqRd5co4p7atGo5FKpex2ezAYdLlchw4duu+++y655BJKZXLnnXft3bsvFIqWyzWL2cEYrX423GgAunKY5Lo+FdsdiycNeqPVakunU4QQhCFAAkACRBADSBqNFubTbn8nIukhxTRpjIsCEARYr/McVwiFIk6HR6nUdrR3DwwMWSw2jis2GgKENDOBTMZ8HFd0u700M5UGfCHEXq//gw8+/Mndi8//zEVntE29+KJL77rrR2+8vtbl8gKBJgJiAOAEKkJ05MTjcYVCYbfbM5mMIAgcxwUCASo5rdPpnQ5HOjFWTUQ5s2pkx/q+reuiRiVfSBEsEKGBmuNQgBgiUUSYBIIRtdbAWG2pfB438RyNTSPqmc5zHPXzJZMpQaBd2lwTIggABDyCiBCuWneHkhZPzOpLmL3J433M21s7lr78/rJXdq7bcvxIt05rjUTStVxF1Ft8Sp0lHE9WGzwihF4Qom58oYEgT8A4bzdEDmwfeX15XDlIYI0QVCqWdDrjmjfX3/Kd786ZM3fmzFnXX//VRx55bOvW7WaLhRd4LGKEMF0xTlQAiIQQnoc2m0Ot1jAM43A4TCaTSqUyGo0ejyeZTJZKJdqrlBbA5/NNxnwQIQECHggAIVEk+Vze4XCMyKSRWJA+OSESqJ+PF0AdwSpB+rhr+9D+5dtWUcw3wckMULMu/NOP+UQRT8Z8mIe4gUQeiQJGAiG4Ui9YvMzuY++ve+/Nrfs27zy6fV/n7mMDh/pUXWrHqDtuHSuH09WxWD6Uq2XqqIYJbJURNqknJmE+UUQUFJ7GfKftf7uJHyEob2URIYzhR7cJj12zJmNiIokQiwJ1yGNREIkgUjYEDEXc+gBFDDECGAH6AUGAJ/LX/pZRvxGaCBpSnFOv83a7c9Omd7/xjW+dffa8+fMX/upX/3H8+MlqtUab0PLwYUwgpLW9JBZNGA0Wivny+cLQkOTBBx763KWLpk8768tfun7ZshUOhzOfL0UjCdmoyu3yZjK5eDxhtdnkKoVSNWq1GceCXj7ijxzczyxfEX1nc4NhCODzXO5k54nf/f43CxbOnTrtjOuu+9LGdzZ4fJ7xRsPpcbs8nmyOAwBhQqiTj240sS+eSqt0Oo3BEE0kC9VqOseZLY7jx08uWbL0a1+7aebMmfPnz7/33nv37dtHKTzGxsZo4vkpdxqEE2/9Se6xFkL6+tfJZZeRmTPJzJnkssvIDTf8NUJKZ/NPPfvi2fM+23bGgnkLr/rGLb96etnG7Xt6B2V2ZyBTqkMgkoYAqb4dhAJGkIgIQoH1e3QGtdVuKpY4QmPxCAEABQHyAhQAghjV6uPhWGREOer0OHL5TCqTOHb82H2/vW/hwvOmTJm+aNGVTz75VH//YDAYUqnU3V19XZ19ZpM9Hk9WKjVBgKeSPf+Lw5iImWxGbzTKFaqxRBpC6pZrJte3XoGUl87pdFqt1q6urscff3zRokVtbW3nnXfeD3/4g/Xr15vN1jxXyOU4vc5k0JuDgaggQLHpyyQTvsNmGQcRSTqZMTMWm82eSqUJIZjgZpUSQhhCIghEaGStJsW2d3Q73omO9JJyljTGRV6g8VZCCM+DAlf2uP19vUPt7V0SyYjXyyYSqWKxTJFfK0KNEC4WS14v63C4SqUqxmK9Xne7Pe9sfPf2731/9lnnTJ921heu/OJDf3x086ZtgwPSTJpDgCBIkxGbaexN3xshY2NjcrncarVms1l6JTR9ze3xGAwGrVrjsVrGbExc1i/d9tbw9vUJk1ooZogICQAYQoggQgBhhImIRRIMRTVaI2O1pfOcSFq9dIplhuM4s9ksk8lSqcykLkUTsYUmc0q+UHJ4/E5vMJUvCoTkKthoi+09Il21du8zL2xf/uqed97v7xhymFxZido1qnMGxnJlHgBCBASBACAvYIGHgEdIIKDBO5jIwZ3S11eOqaVEqJYK2WHJ8PPPL//362+YNWvOnDlzb731u6+9+ubggFQmU/j9gVqtBgHAqFWsQzMmoSgSQYA2m8NgMPr9fo7jKPG1Wq1Wq9Vms9nv9+fz+UajEQqFnE5nq2631boJPx8WRZLPcxOYL4REgT5gm/l8ADQwbNVwLN+6qn0SV8v/XZiPIFGEuIX5hGb6EBYwAoSgulAJjrHdIx3bD27ZsGvty5teWLrumaXrnnp56/IN+9/Y1b21U314wNDRpTjOsLp0JQFFXqS9IqIm49hHMR85nc932k4btdZEaMawEBabG8LwI1UU9GGImtmxAGMatBQQbiDcoNFLCv4wFhDmMeJFURAJwK0Q8ASIRAhhhMWJVzKe9JL/WCyYQhxCCC0PXLv2rRtvvGnatBkLFpx7zz2Lu7t783nuo835eAPHxlI2q8tosIRD0eFh6e9//8AFF1wyY8acG2+4ef36dzxeH4SwVmv42bBsVBUIhHlewFis841MLutlPSaLgdEqWMWIecsWw7KViW3vEbsDcFxnV+evf/vr885bOHPm9G996xvr168PhoIiEXkgOD1eD+svlSqYEr9NMB8iQkRCGhCmcnmtkdEYjJGxBMC4IUCb3fPiiy9/9as3TJ06bc6cObfffvuuXbtsNhutPEgkEq3Kyo9ZtVJPJrKZTL5Zd/IPDWNQH1cpVL/4ze8WnH/p9NnnLrrmpt8/vGzpS1ueXbn5kSfWvPTGro4BYyhZbeAmSTcSCZwQrMQiDoT8BkZnc1hKlVKzzyeStenTHItknOdjqYTGqHV6nFabecfO7T/68Y/mz184Y8asm2/+5quvvma1Wuv1OgAgGAwpFZq+3mGFXGPQm+x2Zzw+Vq5UEWoWx4rVSjU5VstlIN/4O6N4LDnGmM1KlSaZyuC//VQvFAparXbDhg2LFy+++OKLZ8+effXVVz3zzDMdHR12u8NstjIms1arlwzL9DpTLJqYyK775CMWcgW30+Nxe2ntAiFEnMxqjhEREed26HduNb6/OTraR2p5ggHBYissO3ETaw67Z3REPjwsNRgYhjE7HK54PFGtjre8EhiLlUqNZQMejw9jIgjQZLI8//yy66/76rSps2bOOPu2W+/YsH6zxeyw29xqlT4xluEbtHj5EyZFOp2mnMwcd2r60ABlpVJNjiXCbpdXOWI5+mH32lVDW95KmbWwlG/dalEUJ9MqxeJJA2M12x2ZQuET7o0oFotFi8Uil8szmVwryfKvrVQquz0+t4dNZ/N0ytQEMV3g3aFyv4zdtHNg6Su7lqx6/41NR9dvP3G0V+MbK5cRgYQAQhAiGBIRiiIWCREJhrzTEj+yV/fOmqJJU0vHjh07+Kvf/OqCCy9sazvz/Asu+tnPf9nR0RUIhGPRpEqp83rYer3x15OIXi3G2OXyGI0My7I0g7Ber+dyOb/fbzQaNRqNxWKhhMx2uz0Wi1HqylM9MOlzsVh0e9wyxWgsESEETd5JJCIk4jghpqRn18jBle+9QnU4aqf4+dD/DbFdGqBFYpOsAEKBescxj7EgYoixADHPo3qZL2aqiXCetUaMCoekR3ty38AH6/as/ssrf3xs1YNPrn5k6dqnD/TsdoatAm6QZpD9EzEfbDFCnMZ8p+1/tU2Oq9J1bQvzYYgQgC21APoBiRgSDGlIV2xiPizyWORFUcCYRyJ/yquFeCwKmDTrfBEGWKTB4onclFOVu6dc7i1vxISHj+bw4XA4umnTu7fcctv06TPnzJn3rW99Z/Urr6tUumQyQ0WZyuVKuVwtFiocV8rnCxxXKBSKuVyeZUOM0SqVyA8cOPzYY3++5JJLp0yZvmjRF5YsWaaQqziuUC5XxsZSFpNjoF9iMduTyQxXLHLFYiqTCURCdpfdoFVqezqG33xD+vSzgc3vxvv6Rzs6//O++y665JJp06Zdf/31K1asUKs0mUy2UqkmUimDyWKyOsKxsWy+kC+Ws4VStlDMcMVMvpArlFLZvD8cHVGoRpVqbyCU5Yo2p/udTVv+z7dvOWv2nOnTp3/rm99cuXJlb2+vQqGQy+VSqdTj8eTz+VNCWwUux+XzHFcslMfiaZvNMzystFq9XKHaqPOCAAAAVMuIiKKIIBivllNjIZPOJ+0LK4fb93xw/32/Pf+ii8+cMXPRNV/+4+PPHjwx2Dmo3/JB5xNLNvzx8deXvLhtx95BqcrtDeUyBaFYw4UayJfquWIlmcszVuuIQq7WacOxWKFczheKuUIxx5XyXDGbK2RzhVy+kMnlA+GwQq3s6OpY99baO++6c+7cc9razvjyl/59+fKVMpkikUjWajWOKzidboVCTTGWWqWXSEalUpnBYA4GwoV0GmUz0O9zHd6n2b7Jenx/wWtr5JKlXKqQz3JcvlAocBxXKBa4Qt7LelUa9ZBU6mXZPMdRRSxqHMcVi8VarTY+Pu50Ot9+++3vfe97VG7h85+/8uGHH+np6WFZdmxszG53KhXqnp6BI4dP9PUOW8z2dDpTpBJa5VqpVOG4QjaXz+W5QqFYLlbDwahRbzIazH5/kCsU8gUuX8hzxXyey3O5XDmdhpl0SqtSbtmo3vJWoPcoiLP1bKqQzWcy+WyukM8XOa5YKVfTqazF7JCNKkdHFSbGqlJppRLZ6IjCbLKGQpFcLl8uV4uFcjyedDm9Drs7kUhLpbKlS5dfffU1bW1Tpk6Z+a1v3vL6a2v1OlMqmXO72BGpwunwjsXTXL6UzxXy+UKhUCwUihzH0YHk9/tHRkaMRmMoFKJdxHFcoVAolcuFQiGVSMZZn18tYw7tOrl62ck3XrD3nch4bLVsqsoVysVysVgqFLh8Pp/nuEKx5HL7FEqtSqdnQyGuVJp8wGKxmM/nI5GIRqMZGhry+dhsNkvF4ugOHMdx+TzHccVSKRyOGgwMw1hYfyiXL+a4Yr5QzhXHU3neHSgMKdw79g2+uGbPY0vX3/+X1597ZcfeTrXeMxbl6tkqLFVxqSTkc5VMhstn87VctmTUhQ/tVa1/U3fww6O73vvpT3+44Lz5bW1t8xeee+/Pf7l7z16WDWSzXNAfHRocNRrMqVSGXgjHFbl8kcq+5bJcgSvncpzBYJLLFQzDpFIpKoWXyWTC4bDD4dBqtTKZbGRkpKenZ3h42Gaz0X3K5XKJitMVuHw+z+W5AleIhCOM0Tg41O/yOLhilitkuUKuwOWLuXwun02XcolGQRYwbO3bNRHbzY+TOhCb1M00Afv/z5jv75TrTsZ8AkCCAAWABAABBBAJEPEI8yIGCAkYg2aWOYECaVRRMT+eHitEfGNOtV12aODDVZuWPfv6n9fvflPKDCTLMeGUnw831QAwZQtrZhm1SCFOY77T9r/aWmCrhbQoIwXN5UMAipDm9yGK+milFSCAZh+fgn1YELEgtmoVaKkv5pE4meEPQFGAmAe4medOoSadgy0IKE7K5wNNQ+Fw9MCBQ7fffue8efPPOuvs795258oVLx890j40OKJRGyxmh8Phdru9Xi/r8wa93oDb7XO7vW631+XyMEZLf9/w5k3b/uPXv1206Mozz5x6+eVXPPDAHzo6upxOdzgcdbu9VotDqdC2n+yWSuQmk83p8rrdPpfH6/L5HF632WxQ9nb2rHmj4y9PjL606tCLq/7yuwfOP+/8KVNnLFp05VNPPdPd2Rtggz6v3+X2Wiz2UZlKptQYLXaHh3X5Ak6v3+FhHS6fw+l1uViny8dYHb2Dkr4hqUpnlMhVb21455ZbvzvvnAWz55x9ww03vPDCCydOnBgcHDx27Nj+/ftPnjypUChsNpvL5fJ6vV6v1+31ON1Ol9vt8wXtNrdCoWtv7x8d1Tkcfo874HZ5nU6n0+XwOu0hpzVhZ1j5kObQ7va1r3Suf+3g2tW/vfuHl154QVtb28WXXfrbB+/ff/yE1RNw+hODo5b1W44+9sy6/7j/hUeeeGv12oN7jymHFV69LWb1JuzsmMMfs3gDw3J1Z+9g37DEaLG6Wb/T63N6WafHTxvodPk8Xtbr8+sNzIFDB5997rnvfOeWuXPPOfOMaZd9btFfHn+6q7OXZYNeL8uyAZfLo1SqhoakUoncZnUZ9Ob+vuHDh46fONE1KlW4jEzGbMorRo07t41sWqfZuyOmGUm7zEGnxetyuN0uj8fj8jTvs96oG5QMtXd3aQ16j9dDNco8Hg/tMZ/P5/P5DAbD9u3b77rrrvnzqb7WRffd97t9+w44HM5wOMSyfofDpVbpujr7d+/ad+jAscEBKcNY7Han0+n2eYOsL+j1sg6n2+nyeDw+PxsyG22SIZlUItfrGLfbSy/Gy3pcbrfH4QhZrUW7NdTXPfjWG9K3X3Ue/qBsVicdVtbhoiPB7WSdDp/XE7Tb3HKZemhwRC5T221urcbY1zt05PCJjo7u0VG52Wx1Ob0up89ssquUuv4+yZHDJ/70p8evvPKqKVOmnTXr7BtvuPmVl1+XSuTBQNTnDSoV2s6OPqVCa7U43S7W7fZ6PD6vl6WU1E6nk3qnenp6pFIpTUpzuVxOp9Plcnm8Xp+P9fvYmM8bMWocJ/affGXpgZVPjeze4pT0BE16n8XqdrjcHq/P53N73C6P2+NlVWpdX/9Q/7BExzAettnzbrebzkmPx2M2m4eHhynRsdPp9Pl8ngmbdGrWyFgk0tGRUaXeYHa5fE6Hx+nwejwBXyDGhlJuf1LFsPtOjCx7/b1f/nHlzx584clV27cckHTKHKNMwOJOeNi01zvmcAY8Dl/S4xsbkVp2bDv07FOv/uH+xXfcNufsmW1ntJ1/4QU/Xrz4vfc/sNmdgWDY6w3otEz7yW6pVOZ0ur1e1uNh3S7W7fJ7PQGfN+hy+ryegNvFSiWjPT29EonEarXS0UXHlcfjMZlMIyMjJ0+e3Lt37+HDh6VSqclkcjqdTqeT9oDP53O5XS6ny+PymhnzqHSkvf2EWqPw+Jxuj93ldrhdTo/T5XQ4bKzTlmI7zEPrjr27ZPMLk/P50KehhuMTqZhP/fVUMIcIAuR5IAgQAAABgFCAqIEQjxFACCAEMYYIC1AUEIFiM0ZCQ8OwjLghXd/OY1uPDR3wJh08GQdEQOJHePiafj5EQ1Kg6ZYW/2kdchrznbZPpX0siw4hiBFsxnYhJkAUoYggbjIhYChgQRCBIAJB5AFuQMSj5hQVEGyIWMCYF0BNQONQbGACcJPwBQERCiLgscBjQcDCRKo7rULFrXT7yfFcmhYtCILfH9yyZdsdd9w1Z87chQvP+8EPfrx71z6N2qDXmQYHRjo7ettPdh8/fvLkyY7+/kG9zmSzuixmh8HAmEwWu90pG1W+/dY7373tzvnzz50xY9bVV1/7zDPPnTzZYTSaTCaLwcAYDIxex4xIFceOtvf2DKqUOsZoNRrNWr1RYzBoTYzRzNj1Wv2B/R1Ll715z+J7vnz9Z+ef29Z25ue/cO1jjz/Z3d1vs7pcDo/RYNZrGY3a0D8gGRoeVWkMepNVb7bpGIuOseiMZp3eZDBY9EaLWs8MSmWdvQP7Dh194pklN379mzNnnXXueefffsedb7311tDQEMMwGo1GKpV2d3efOHHixMmmDQ4OarQas9VitlnMFovVatfpmOEh2dEjnf19IzqtyWiwMEaL0cgYDDqTXuPQa3w6tVM6JDuwZ/uy55b8cvHdX/vKBXNmnzVj+ue/sOixJx/ff+yQzsIwdidj86j0zhPdyh17et9+9/gb64+sWL37z8+/8/iSt1e+8f6OA/0DSofBFTN5ogOj+qMd/cc7+2RKndFs15usepNVx1g0BpNWb2JMVofTbTCaDx46cv8Df7j66mtnz54zf/7Cb37zO0ueW97Z0WvQmy2W5t1hGLNUOtrd1dfTPaDVGBmjVac1jY4oJRK5dFgmHxzSnDyh/mBH9+sv96x9Rbl3e0A+GDZpHEaNmdEzRoPRaNQbDQbGaDQZZIqRrt7uoydPjCrkJrPJZDIZDQa9Xm80Gp1OJ8Mwx48ff/rpp2+++eYFCxYsWLDgq1+94Yknntq//5BGo2MYhmEYo5ExmSwmxqpS6I4f6zh+rKOnu39gYLi9vfPIkeMD/RKdlrHb3Vabw2S2GI0mq9mhVuoG+oYH+iUKuZphzAaGYcyMxWY2mhhGp7Or1Qmd1tN+vPfN1QNrVpk/3JZWDvu1aovOYDBajEarUW/RaRkTY9PrzMNDo12dfQP9EqPBYmJsWo1xRKqUSmVS6ejg4HB3d19314BUIt/74cHnnl122613nnfeBVOnTr/88it+/vNfbXh7s2RYZmJsZpPdoDcPDY60n+yWjah0WsagNxuNJoYxUaMttdlsSqWyvb29t7dXLpczDGM0Go1G40Q/GE0Go4thAhqlv+dYz5oXj7z8nHzve8ae4+rezs7DhztOtA8OSYwMY3PY7Q6HyWwdHh45cbKjvatrVKkwWa1ms5nKihiNRnpSlUrV091z/PhxmUxmMBhMJlPrjEajUW/Q6wx6k9mqUmv7+gd7+4ZkMpXJZGGMP/UQPAAAIABJREFU9CYzesakYyw6k01r9siMnq4R84ad7Utf3/n0Kzv+/MLmR5et//PK9Rt3nOgZYkz2qMkWstvYqMvv7hs4/tKLf7z5puvOWzhv+rRZs2be8PWvPfHM0wePHlVpdVargzFZjEazQq45fqyjr3dQpzOYTBaTycoYrIzR2upPE2NjjNa+vsH29o7e3l6dTmexWJhWn5pMtDkqlaqnp6ejo6Onp6e7u7ujo+PEiRMjIyO07MNsNhsNRqOeUSvVg/39Rw4fGpYOGk06xqQzGLQ6ncag0+t0eo3ZoPabD6o6Xzuw4ZmNy09qunJioUYagEA0Edj9tGM+mu4JAAICggKi3J8A8BA1EBIwRAgCjMFHAt+kmSaKCIBEAKTBNTIal3zj7rUSQ192PAVEAZNT1VpEJCLCGEIEhYlcc3g6tnvaThshH4F9GGEBIYAhFDEiCBOAMRAp65UAAY+EBhYaFLeJAo8aVGkKQgFBHoE6hg0E64JQFWAN4jrCPFXdgAgJCAkI8EjgkSA0hZl4AAWEIJrQVppcqEtz+ASB93g8b7+9/rbbvjtv3jkLF577k5/8dM+eD4OBcKlUTSYyZpNdOizv7RkcHpIODAx2dfWMjigMeovT4Q2Ho4lEkmUDu3ft/dm9vz5n3rlnnjH16quvXbHiBYVcmUqmU8l0NBoLBsPhcDQYiFjMzv6+YaVC63J5Y9FENDoWDEV8wRAbjUaSY9lE3NjZueXRxxZf+YXPTZ1+9tSZV1/z5QcfeuzDfYd0OrPPGwoFYpHgWCycCLARtVqvVuvtDk8wEgvHEv5I3B+O+UNRfygSCEVD0bFAJK4xmHbtPfDo409+8bqvzDxr7uw5837y08Xvbd/hdDqTyWQ6nY7FYk1d1OHhEenIyMhIX19fb2+vVCo1mU1enzcai6VTmUg4bmbsvd1DKqWe9YUi4bFodCwSiUVCoWjQnwgFirF43G6XHDr03G9/8+0rP3/xrBlzp0396leuf27ZkqHRYX80GM8kImOJSCzpD44pNNYBiX5o1CzTeDoHmU07O557ectDz6x5bOnGte+1Hx+0aO3JUa23f8Q4JNPb3IFQLBWIxIPRsUAk5guGg5F4OBr3eH2Hjhx5+JE/XbHo8zOmzzzv3PMX33Pv5s1bdTomFk0mE9loJBEOxWKxRCQSM5ksI1K5VCJ3OX3RyFg8nopGxkKhmJ8N+mx2r2zUdvhA35urO99YJd+zLaYbLQRcmWhgLBaORiOhUCgQCoYioXA0ZHNYZQpZT3+fyWINhSORSCQUCkUikbGxMa/Xe/LkyUceeeSaa66ZNWvW/Pnz77rrrjVr1srlimAwlEymotEo1SWLRGLxeNLPhkZHlVKJXKM2WC12hULZ1dXT0z0gG1VZzA6fLxAOR2OxscRYyuvx67QGpVJjtTqi0XgoEglHw9F4JBKNRIOhFMtWA/6YTKrYslG5ea33xL6qk8n7PfFgMByORSJjkXA8GIzEYslgMMowlhGpXKFQB/zheDwZjycj4XgwGKYJfAaD6f9h772j7Crr/f+B9EASSEK7gCgIqCCKgoINBBEhSpFLVQRB1KCC9JJAQklISO8VCCmk98nMpExmTu+9z5zez5xednn674/nnMMAer/rd7/Xu/yulWftlTU52XP2OTt77+f1fMr73d11fOOGTdP//Lfvfuf748ZNGDv2jKuvvua5517Yu2e/1xtIJjOpZDYaTUTCcYPBcvToCYvZPhAIRSOJSCQWiURjw0YqlXK73SdOnFCpVE6nk78YjUb5n5FINBqOZmOxYsCbVR8/uer9zsXvuLr3xq3aQYvhZFf3wX0HDx3uVKgUdpcjGA3Hkimz1X70RO/R3hNWlz2WisfjcX7+w+FwPB6PxWJuj6evv+9IV5fdYecvRiPR9ghHIuFoJJFM+/wDGq1BrdU5XO54IhGNRcKRUDgaDkbCg5HIYDQWSuXCmZI/nj/Sb9y878TWA/2rN3e+ueDDJ5+b86cX581a8NG2A0qdLeLzZywa+5YFy57+xZ3fmjRxYkfHlIln/eznt89ftEit00YTsXQmk0ikorF4MBi129xHOo8qlZpAYDAWS8TjqVg0GY0mY7FkPJqKhOOJWCoaTahU2mPHjqtUqmAwmEwm+eniIx6Pp1KpeDxuNpsVCoVarTYYDAqF4uDBg11dXUqVyulyDgwOxKKxZDwV8AW0as3hwweNZn0kNhiJBcORYDgUjITCwVBoIBbxF2M9buWyAxteXfHmPu2hPC6KTeYjHPj+nZmPDQe+L6BfG8gIZhgRBDECGCGMEERQxkQmBBKIKcUiqCfzMdegzT5gHkz7kqVoURoSWYOwZs6XMRYrBj/Yt3p79yaLX8fr+VrfvNlsRRBEiPcXypTBtoDf/8jXPMV8p8b/q6MNfJQiXoSHESAEcoNcAklT6RQCCQGJABEDkQCZQokAGckQyggCBGUEJQRFCAQg1yEUIBIgEiEGEGOICOAGBYh7lgKEAIIyQuALadxPByFkcHBw/fr1N9544+jRo8eNG3fnnXdu2rRpaGiIF1YDgJLJrN3m1mqMoVDE7x9QqbSKfrVeZ/Z5B8ulaqFQ0ukMT09/5itfvvz000dfccXXn3/+BavVDiTAGEMAAxnw3LEogEQ8o9UY3W5fvlDEmBJCAUCCDBoYV4Gcy2YOfPDBn2//xVXjxl8wcsx3vvmdV157c9e+wzqjTWewOhy+aCRVK4tQoo2q7HUHXE5fPJmRJAgxbcioIaOGDBvcrA2Rcl08qdS88vqb37zmOyNHjTvjzLNu/ultH23aHE8kGWNclgVjLAhCIpEwG00Bnz8aiXo8Ho1G09/fbzabQ6FgqVjCiEgCTMTSKoXG4w5UKwLirZoAQRkgWSayzCCJ+wa3rlp3x/duvGDMuMmjRl3/rW/NfGOG0WaqSXXEcEMWJABkGZUrdavdrTVaPYORiojLEnWFsru7dW8v2fqH5xf+9fU181d37jvq7ez1HFO6dJaBdL4uISYALEIiQtyQgQBgJp9XqJR/f/7vV3ztyo6OjrPPOvuuaXft+GRnIp5kjBHMIKBAJhBQShgAMBqNm802k9E2lC1JEuTqGJgwhDCs12EyXjZqtetWHp7/9vH1SxOGfikdQfUSAiKEQJZlUZJkKEMMskMZh8uhVKsisbggSlzfR5blarWqUqlmzJhx5ZVXjhw58owzzvjhD3+4dOlSv9/f7g1qX3Jca6ZcrtqsLovJMTgQrlbr2eyQ2+3VaAw8ABwcDOfzRUkCGNNyuTo4GHI4XPF4EiEiQyABSYYSgADLgAkCE4WK1+Xc+pH9o9WJE4dYPsEaFSJJACC+GOJtoaIoR6Nxk8litzsrlRoAvPGXcPVyhEginj50sOvp6c9cfdW1o0eNP+20Uddc8+0XX3xZpdJUKtwQuSlLCSEOhcJqtTYYDFUqtZZ6ERwueEkpzWazRqPR7XZzGaB2M3hTAhJghjCrFAS3SfPRqhPrlyRMClxIomopGhg06k19/QqFss/qtEZT8UpDCEZjerNZZzLGM0lIYVtfSZZlfnfnC3mL3aZQKVOplCRJBBMEEWodEUAIEKKMlcpVX2DA6/dlchlMMUCyCEURSSKUBQgaEAqYNhAtNES93aUwWv3RrDecO652LVy3+y+vLf7Di/PfWLhp31HzSZVn/drtj9710DemXnDuiFGXnnfhXb+8d+3GTf7BIKGEEsQvHoyJ0JB5w77T4alUarzrn59zBAkGGMqIEgYAcrk8Op3B7XYLQuNzlw2/WxFC4XCYa7Xk8/l0JmO1WhUKhVKptDnssXisWq0hgEuFktft6evrDUcGJdiQQANAEQIZykCS5AaSawxaM76PT+6atfadA9rDeViQmIQY/qfMx/69mO/T8YWI37AgHMPNmYUv9SFCgBBAMMQQMUYrQtHsN2w59OGaHUu3H/u4y7BfG1D4Mq50NV4SchVxSCK1WH5w14nNa3ctOdy3R0atRmnWJDvGHYRgk/kIPcV8p8apwVomGLyGjkDcVkJHgCCuA4oxIggTCUABQoEggWKBYpEiiUAZI4gwhARCAiGCEAIkAyhBLEMkS4DP4RQhBiAFkKs5I9Sq1cAEtKv32k9P3vIGIQyFQitWrLj55ptHjx59xhln3HrrrVu2bInFYrQlmooQSSWzNotLpzWVSlVRlFOpjNczYLU4TUabzebcs2ffn//89CWXXDZ2zJnf+Po1s2e9bTCYRFGmbQsjzA3fGJBxMpFVKXUup7dQKPInA8aUUIYZSxaKu3fveeo///Pbk8++bOToX1x3w3tvv2e1e9ND5Ug8YzTZFQqNWqn3uPzp5FBxqOJx+T3uQDKdk2WICBMhkRAVIRYhoozJCPuDkVnvvved628YMWLMmRPO/sUdv9q8eXs0luAKI23VZUmSksmkxWSOBMPVckUQBG4GpdPp1Gq1xWKJRuOZdC4cjGhUWr9voFZrIEgJZggRDJv1K/l0bufHnzxy939ePGHyuaPG//hb313w3jyz1SJCmaskAMwldlG9XnO4HDqj3hXwViURMlaVcbIoW3y5PT32eSsPPDdzw19eXPnSG2uXrNpz5LglnmnwlmTUSsMUq9VjJ/v+9JenL/3qZR0dHWecccY9d9+z9eMtuUyWEn5KGcYMI8bFSiBEsVjCYrabjPZysU74R27roUDExAZMRwMHdx5bOnfPgrcM+z8J6BVRn6uUz8myRJvV2oxQnC8Oub1ulUYdjSUkudk1WSwWe3p6nn766SuuuOK0004799xzb7/99rlz52o0mkqlwp/+XEOudRNQxli9JtisLqPBNhAIyzKklAmCxHsj9DqTUqk2m62RSKzRECuVWiQSc7u9yWQKE4JJS7G8rckMQcXvcW7bZPtgZfzEIVbOMFlgGFHa6nSmjDEmSXIkEuO5xWq1TgiljLVFqiUJ9PepXnzh1Uu/csVpHaPGjjnzO9d+74UXXu7s7IrHk+3duNYSQnhwMKRUqoPBcK3WYE09Jr7DpzSQzWb1er3L1VSTZm0hZcp9qhhjlDUqUsCh/nhNz9rFYUO/VEwxJMm1WjFfjERjdqdNpVMqdWqn12e02lQ6vclmzRaHKGNtYUR+GRNCytWKzWnvVyramszNBm8+T9Om9XapXPEF/G6vJ51NE4YRQ7ySRMJAxFCmGDIGCCnVaxqjoU+tCcXTVUEqC8gfrx0zDKzdefzluev+9urC3zz2/PXf/dl5E8+fPOqMay/7xot/e7nzSG8olqvWAQCYozT/bLIEE/HMyV6Vy+kVBJE2rYAY4eyACcXNC9XhdGk0Orfb1dZhbg/+WxDCcDjkcjmDwaAgCISQarUaj8cdDodCpVSqVQ6HM53MZJJpr9t94sSxcHQQYlGGAkQywYghjBCSCG4wYs8ObFXsmb3+3YO6zjwqSkxCFGH8OeYj/BTBf1vm+8IYznwINLW9MUYIA4gljAFGnPlwHVS8cdf2rs3z1r31xtKXZy59+e2VMxdsmLNs06KNO9fs7v7kpKHncP/u99bNmr/h7UMn90gt5sOUG1jSZhPip7ldeCq3e2r8O47/5XuVNldF/MmLEddJ4kJyCFAICUIYE4ioAHAdkQZlDcYajAmMCIRImABMIWWoNfHjpocmBZTIBCPKCGOYMNzqz0eYIH43Yhlh+XPAx4MQgiB4PJ7FixffcsstkyZNmjJlyrRp09avXx8Oh/mTus186fSQzeLSqA082iFJoFZtJBMZo8GyetXahx965MuXfGXkiDEXX/SVp/4wXdGvkiTAGKOEIYhJy5+AMYogSafyapXB6XAP5fJNW1vKGGOJbH73gcMPP/jQN84997LTT/vl169a+tpMp8EqihAzVqtLsXja7fZbzHar2e60ux12t1KhNhqt0VhKApgwJmMmQiJjihgDhHr8gytWr/vxzbeeOWnyhEmT7/zl3WvWbYzEkxBzvT2EWs50oigmE0mL2RwOheq1Ov/XUqkUCoVcLqfVarPbnTarXafRH+056nK6qtUahyqECKMMyig8EPpo/QcP3fufXznvwnNGjL3p6mvfe2WGw2Tm8xYgUEYyxAAiGSG50ag43TadQeP0OitCAzMGKBMJK0kslG30GQY/3qWYv2z3q7PWvzxz1bvzP96xt99kC6eGahJikLJcsXLwSM/0vz7z5a9eNnbc2HPPmXr77T9bsXypz+umBLOmCXLT0GI485lMVoPeUixUub0I9y0jhDGMGZJJMR08srd/1YIjK9/3nTgcsWg9Fr3HZQ+FgkNDQ6Ik8kd8uVr0+Dz9SkU0Fudvnslk9u/f/8QTT3z5y18eM2bMJZdc8thjj61du7anp8fn85XL5VYN6/DJkjHGhIZks7oMOovfF4SgKZEjy6iQL4dDMbvdaTJZrFa73zfocfutFofd7kynM4wxwjDEACAZIkQgYrLMEKwEvM6tH5nXL4v07GPFFAMCxYjrp/BOecaYJMnRaEynM5hMlkqlhrl6H2WEsFwu19199O/PvnD1Vdd2dIw8a9KUW2/5+Xtz3+883G0x290uXzgcy+eLssy9nRnGdGAg2N+vHBwM1Wp11mI+OszthjGWzWY1Go3D4chms81HwbAW/matfKMiBhzKTauPrFkU1PeJxRSjkAGAZFir1zO5tDfgtdhtVofzZL+ys6v7eF9fMBYBBLaAtsnThJBKtWZ3OPsVinQ609QxaWEvHXbIUrnsC/jdXm8qk8GEQIplCmUCRCyJWJIpQAxBAquNqs6g71Mow5GEKAHGGGQs22BHdd6/z1z8w1sfOO+Cb446/ZxRHWd86eyL77vtvm2b9iczAqAMMwYAgTIGMoQIMcaAjJKJ7MlepdPhaTQEQlqLPcIIphhhBDFjDCLsdLq1Wp3b7R7uvUGH6UwhhMPhiMPhHBwcbOrzESKJYjabdXs9ZqvFbLW6nR6r2arsV3Z3d0WiIcKb4QgkGFKIEERym/mUe2ZvmHNgOPMhzHVI+GKVEIwZgi3mI/+E+f75k//zL9Av5GLpZ/6ZDv/5c+O/Ptbn34QyghmCBLW96zCAROJ+Tlz7X0ZioT7kCtr6jMc7+w/sObp9y8EP1+9YteyjhYs2zFu8cf6qzUsWb5z72vzn1u1YbnCrIeZaLcM9dzGfZU7V850a/9bji7fTvxT+KKMtfVlGGIUYQiwjfpMQQCEgCHESbCBagTQvknhJSFXECiR1TAXCBMJqgJRENCSAIQHkBZAXQEnGVUwFykoNkC02svl6tQEApggzrkCKEIBIgkjCuJkGGq7A7Ha7ly9f/r3vfW/s2LETJky45557tmzZks1mORHytg9KGYQ4ly3YrC6lQss9NvipyueKRw733Hfv/VMmTz2t4/QL/+NL99374MYNm0KhCMIENBMKzdxZywyADuVKep3ZbnNlUhmK+cKd5AuV3fsPPfrYE+eddfaUjo4fn3POe797zNnVwyTACCOUIUIhIvW6kMnkAv4Bk9Hc29u3/8ChY8d7XR5/qSbIhEmICgDLmAoA+oORVWs3/PSWn0+YOHniWVNu/tntGzZtCcWTiAfMEOHAx6N9zdyu2Tw4OMgZhTFGCAEAlMvlRCLhcnlUKu2RI927d+/WarXpdFoUZQgxABgBOuAd3Lhmw2033TJ1woQzOjquPvf81574g/XYCVSvM8ZAU0RZBkiSoQCg0BDKTrdNZ1A73Y5KvY4YEyFpQCoSJjNWgyxVlG3e9JadJ1+ftfbxP87+2wsLFq/cebTPHoyVQ9H8oSO9jz0x/cIvXXraiFGXXnbZww8/sGz5Iq1WUchnMZK538IXmS8eT5iMVp3WNJQrQUAIYQgTxIWIIWKyiHMJ/8GdqnVLNFvXV302IRUOum06jVKtVtnt9ngsXq1WZCiVKkWv33Oyvy8SiwuiXCgUdu7c+cgjj0yZMqWjo+Piiy+ePn16T09POBy22WwejyedTrddIoY5BTLGmCBINptLrzN7vQOcpbicHm82LJUq4XDUarWrVfrjx/qP9vSq1bpwOAoAgBjIUJKACCDAADJJYhBUAl7ntk2GNYtDnbtYPsGkOkWQiy0jRABAjDFJAtFoXKvVGwymUqmCIKGEQUDi8dS+/QceffSxS7506Wkdo86aNPWOX0xbvnyFzxdIJrNez0B/n6a/X2W12VOpTKMh8owwZ75AYLBSqbViq4QXDPAsJGMsm82q1Wqr1ZpOpxn7lAjbg1HC6mXBb+//aNWRNYtChj6xkGIEUFnGEEIEAZLrQj2Xz4fC0X6FateevTv37NGZTZmhIUEU2+eWEIIQLperdruzv1+ZSqW4vl0blT49ImPlcjkQCHi8/lQ6CxEBGEsYilgWkSgiQcICJCIiYqNRNhqMin51KBir1yTCmIxxIl/d26V48LFnzrvomx0dkydP+MpVF1975/en/e3Rv+/aemwgVB6qyoJMAWBAJrIEuR0IkFEykTt5UmW38yVTczHZdr2TZUgog5DndvVut5vz3HDmI03paRoKRW02h8/nq9VqjDGCMKMUYVSt1zK5bDAUslsdvcdO7t934MD+Az6/T5QbvHEBQYBlAAGQMKwzbMsEtih2v7nh3f26w0M8t0sRRoh7jFHMMCaYIEw/Zb5/Fudj/6ip4h+9QukwB7Mv7jM8GPHPZqj/42xFh/VwYEwx99/DCGEea4Bc7x9DRIZLzTMGqJStpF0he7/xxL6jOz/ctW7lx4sXb3hvyYZ5Jw09uWqSUMjY5/ycMKFwmF/AKX2+U+PfdbSvy+GLyH/VsVq0RxkjjEGCIUGYQi6/QhAkECKEAWGIsYKIbcHCjm7t4X5zJFepIiwyVpSZM5TvUfs/OWLYcli7tVO9q0ejcQWDuVqyDI+r7R9sPfjhloNqvSuTr8uIAYQkICHu6oYAhGC4hyzGODgYXLRo0Y033jhq1KhJkybdcccdu3btTqVSnPZa/mOEUoYxGcqV7DaXQqHK5fL8G9Uqja7Oo4//7snzzjl/1IhRV17xtb9Of2bd2g/27jnY369ye3y5oYIkg1a2i/ETTCkrFmpGg9VissWjcZ51GsoVd+7cfe9990+ePHXiiJE/vOji16dNO/DO7KROy2TAXdO50xzCGABYrzey2azH5+05fnzfwUNdR487PL5kNl9pSJQxCRG3f3DuvIU/+vFPx46bMGHC5J/e+vPlq9cNhKOAMglhgJp+Ce28mCiKqVTKYrG0mY8zMScUAEC11ognUyaLee++PQcO7FOpFKFQSBQlhGgoGF22eMXNP7xp0rjxE0ec/s3/uODRn968+d134kYDbtQZIwDxDhsAkAixCLHUECsen8No1rm9rlqjjhmVIJQQkjGWCQaUAcrqADl96d0HdPMWb3t99prXZq16e96G1et3zV+47r77H7/wwitGjznriq9/69XX3zhypOdkX7/dYU+lEggBDldtBzMIMaUUQphIpqwWh9FgzQ+VISTtxC7BlAHIpAbOxn0HtivXLtZ+srEWDTC5JlcLyXjE6XRoNBqFQmkym0ORUDwZ9wX8eoMxmcoOBkMff/zxtGnTJkyY0NHRcfnllz/zzDM8n8s1mZ1OJ69j4xfVMOJhjDGhITnsHoPe6vMNciZDiCDUjD4iRERRLhbLsVjSYrb19Bw/eLCzv18xMDBQqhQBbumEce81CKoDPs/2zca1S4Kdu1khxWSBIoQQaVVjEcaYLIN4PKnV6vV6Y6lc5XdmcDC8cuXqO+6YNmnS2SNOH/2VSy7/0x//sm7dRo1GWygUJRFWy0IknLBZnWq1VqXS2O3ORCJZrwuhUESj0QUCg+VylUetECKfA9tcLqfVarnFS5u9hmuhM0qYUJUGnKrNa7rXLwkbFWLbb5cLbECZ1xAKohwKRfsUyu27d+3vPKzSangfkiAI7XcuFstWm0OhUKXTaR7nI63A1KdHZKxarQ4MBL1efyqdRZirvUOZAJnKMhEBbhAmEyrV6kWdVt/Xq4qEE4QwwlggFFqxbuOd9zw4aeqXTh959qVf+fb0J15YNmv5ihlL/vbw357544x3527Ysb/fM5AV5eajj3O8LKNkaqivT223uyqVGl9Mtvx2P/0PghDxOJ/L1cztDgedYcwXsdnsXp+Xe68hAHm1ogyBjIAoScV8yePyHu05tmXLlqPHj3p8rmwuKYg1ghHDBCMsEcSZb3P/rpnr3tmnOzSE8yITEYWYcEWFZm4XE4KbylkIMoRbl/A/4LDP0dsXea65ceyj9B/t89+eXP5hsLAZ5CYEEYwwRLhp5k4IJggjgDBEn8VWAgkQQKMqlor1oVwlFcsHQzlfNDdQagxBIreRbtihMOETGQWUNruA6SmtllPj33O0Y9P4c4L9/4pjtZiPtpmPoCbzEYARxpjJiBXrSOeIr9zc+/SMVXNX7bIF0mWARMYSFbqjy/76+3v+8Mr6P87Y+PSbG/7+9tpNB1V9tmivKbLio87X313/7sItGzd3K3W+Uh1JiEgQAAwRhgjDZvcuwZRSoSG4XK6ly5bd/NOfjhs3bsKECXfccceGDRuSySR/SkiSJMvyMOaj+aGSzers61MUCiWMSTab3bf3wJNP/PHii748dsz4q6+65pWXXus+clSvNx050nP02AmVWutwusPh2NBQsdGQhqvul0t1o8FqtTgS8RTBNJXM7tq19/77H5h6zrljR4++7YbvzXn8sc5Zb6qWLMxo1UwUKASYl59gxCXyMUYSkLL5nM5k6OzpOdTVrdIZnN5AKJZM5fI6k+X9RUu/f8MPJ02aMvWcC2697Y6358xTag0VQWKMiTKUAIKc+XBTaEqW5Uwmw82dSqVSOw/eviooY6IkRWPRY8d6Dh060HvimNPpDIXCZrNt+bLVt91y+6TxZ5531sRbrr/2hd8+OPfJ3x1eND+hUaJ6mTEMkcz1sSGWIQGQgLpY8/g9RovR7XXX6nXKKEQAIACwDDBABFHGMGPRZEmlD+wPtSvyAAAgAElEQVQ/ojt8zLx5x7GXZyx8+Ld/veEHd04956sdHRPPO++Kp/70Qr9Sny9WbA6f3e6JROIAQv6UbzmxUggxIQwAmEymrRaHUW8pDFUQpJ9hPhkwScBDSf/BXaq1S7Rb19djfkYEhiVJrOdy2YGBAYPBpNbqDGaz0+OxOhwn+5U9x04sX77yV7/61eTJk0eOHHnVVVe9+OKLvb29fBquVqtarcZut2Uy6TbzDS/NYowJguh0eAx6s9cb4HG+VkiY0GZHIIUQiaKUSCaNRtORI13d3T06nc7j88RT8VK5KEsyg4gBwDCsDPhc2zZpVy4IHNrB8kkmCRQi1HR0Jdw6T5blWCyu1epNJku1Wi+XK2aT5f33F9588y0TJkwaMWLkt6659rm/v9h15Kheb3I63YVCCUJMMGs0pExmKBAYNBrNOp3RYrYH/EGT0dLXpxwc+LSejxsq8pUVB5ShoSGDwWA2m+PxeHuF+Xnma1TkQadmy7qj65dGDAqpmGZEJnIDyTICEEGACSSUYMrSmZzJYj1ytOd4f5/OaNDr9XabbWBgIJ1ONxoNBFG1UnU6XEqFMpVKtZgPD6c+/qkqlWogMOj1BdKZLCIEUQx4ySmRAZERlilDmIBqtWI0mDVqYyyeyeSG9Cbju/Pm/+Snt06afM7osRO++a3rnnv2pf7uvoDSqtp6eO5fZ7wy/Y1XXl70xjvrN3zc3atw+/ypfIHDPIOEpTKlEyeVFquzXK5iTCihCHKXIEr512MMQeRyeTQarcPhaLR81VirNuZT5gtGbFa73+dv1BuMMx8AEEKEIaGEUoYgyWaGjEbzrl27u3u69Eat3WEeDPoy6WS9UpVlIDMiMGIfznwkLzIBUoAwpBjTthUSIZiS4czXxL7mGvYfM99wmCNfeJGwplvt8O2/zX9f/JXPgDIlmBBIMMAAEAAJ5FxLeHUf5J7Z/zAyRxmjlCHCAC8p4qg6/GiUUUIxIU2zKEr5nvQU850a/3ZjeISPP6P/tczH0xMt5uOrLox5SJwbqVGIWbEMdebIknVd9/9x4Q/veuHp19eqbbGiBBuMedN09vLuOx9b8NOH5t47fdUjz6199PllK7cr9vR6V3+ieG3etudnfzh32YG33t/+wdbjybwoYiZjLEIgo5ZKH4WIQFEULRbLgoULbvzhD8ZPOHPc+PE33XTTihUrItEIwpAwLEgNQRDazMcjLvl8wWZz9PUpcrl8IpHct2/f/Q88eN55F5x++shvfP2br7w8w2J2FAqlSCR67NgJjVZvNFlUaq1WZ7TZ3eFIslJtQEQwpYyxSrlhNtkddk8knEwlc59s23n/Aw9OmjRp9JhR3//utz9YNN+xc1t4yybdovcTJ4+zRoVBifAGZASabc0IYIrqcsPl8yg0mpNKtcFiN9mcSq1h36Ejr82c9f3v3zhq1Jhzzjn/vvsfXrZyzYl+lScQLNdFiJkkQxk08aMd9YQQZrNZm83GXT4/l4vkhEIpLRaLBr1WrVIYDTqLxXLgwME33pj9gxt/MuHMiWeMHTPt1ptWvDvz5NaNm1977si82aGjB2ElzxhBCGAMeYYIEQwxromCJxAwWiwuj7tWrzNGMYYISRCJCEsISQhBGcBgJGW0+Q22gVReNNmDz734ztev/sHpI6acfvrUiRO/ctPN961avTMYzlTqQG/yG02+UCglAdJK6GCEMEQEQkwpAwAlEimzyarXmor5Coa0mfTBFGNCZcBkERcygcN7VGuWqD9eUwu5GKgyLDGGCcGiKKUzWY8voDNZNEZTz4ne9R9+9Ldnn/vBD340YcKEM84Yf91117399ttGo5HHZhhjpVJRr9dareZEIt4OLfMayjZ5iKLocrn1eqPb7eUFoBjzNOVn/I4ZY4IgRCJhtVrd39+v1+s1Wq3eZHR7PNlMVqzViSgyDMsDXtvHGxVL5nr3bmVDCSY2CIQQ4rY8EWvW88UNBpPBYIpG48eOnXj11devuebbY8aMGzt2/PXXX//uu3OMJkuhUOJ4l0ikRJGLUzBCmCSBbDbn9QT0OrNGbejuOtF5uMfjDpRKVY4AhNDhX5MxVigUuDZeNBrl35rD12dyu40yGHRot647tn5pRNcnFVKMSEisI1nGkFvIyggBhEkylbHaHVqjwRcciKeSDqeDtxkZjcZQKFQsFkuFosvhVPYrhuV2m0aow3O7pXLF5x/weDnzYcIwJrBVIgkxb13FpFYTbHa3Wmuy2D37DnU+9/Irl3/9GyNGjRk//swbbrhx9luz9FoVa9RpPDnYdWL7nCXbV2zdtPHQG2+te2nmqllzNq39oLtXORhOSjUZCZAls/WjvSqTxVks1RCiBFMEII/rcnV6Noz57HZ7rVFnrdwu93poM184GHFYHQO+gUZNYJQhwJeECCHemowpZbVaIxAYPHr0qF6vdThtGp1Sre03mw2DgWAul6/JYp0he3Zgi2LPm+vfbcf5PmU+RAniMXP8WeZrGmMSRkmrYod9lvk+B3z4s0hHhhVkD994sw2h/4U7+v+/3C5rMR+iTb9drtsKCeSljRhC0nRL/0zksvVsQJgC2iogJxSRYTaA7X0xbfoKnKrnOzX+rcen13cr6/G/wHz8RiCUIUIgggBIEIkQiRDLmLFCWdDqvbPnbLznt7N+cPfrN9z12jNvbVHbkyUZVjAzDbDn5hy8909rnpt3bN2h+B51eZcirh1snLRnF2zoeeGtj56f/dHcFZ0z39u2ZlNXMi/IhAGCBSgJUJKQxGtvAZJcLsdbb82+9tpvjxo9euq559x2+8/nzJnT1d0VGBwolks8HdxOerYlFfL5otcb0OkMHo9327Zt99xzz9lnTxk9euzVV3/rnXfmmM1WSZLr9QavcAoGw0P5YjyRcnsCBoNVpdYbTbbAQKhYKiNEGw3AZfc1asPa1Rt/cfu0CRMmjhk1+uaf/Hjl4vczXlfDqIlt+VD3/pxEbzcTKhQKGEkQyBBywRqZM19Nrtu9Lo3RYHO5SzUhmszsOXD4sd8/ddlXrxw5avSUKec88NAjew906s02u9vn8PiL1QYkrCneMSweQykFAGSzWavVOjAwUCwWh+fgCCF8LY8wLuTzZpPB7/NEwsG+vr7nnnv+yiuvHDlyzPhx42+4/rsrFsxxKo8mdL17Z73U9c5rocO7YCnLGGnZH0OMIcIEEdaQgX8gaLJYnW5XvVFjjCIoIyRhJGIkYSRhDACQo4mU1eXVme0KrWXpqg++/4OfjR47dcSoqdd8++a77n7ij3+c8fIri9as37vvkPpQl0FvCScydUgYYQxiBiEFAPMvyxhDEMViMaPBpNMYCkNFjJqZNV5QxSBkUMb5rO/g7v6VCxUfrKyG3AzWGRIxBghBAIAkQ0EC+XLFbHesWrf+rl/fd+HFl4wcOXrixIm33377smXLBgcHRVGklEIIKWWlUlGnU5tM+mg0wk9yW8GkzXyCIHo8XqPR/Dnma6N2OxdZr9fD4bDNbg0M+HP5XDgattntKrVao9a4bbahaJg1KvUBr/2TTYol8zy7t7BMlIk1CiHClMfe+PsAgLLZIafT3dNzbO3a9Q888NBFF32po+O088+/4Ne//vWmTZu8Xn+9LtZqDY/Hp9MZEomUIEg81M03iHCjLuaypUg4oVLq9u452NPda7M5s9mc2E5ntgCXMVYoFLhyciQSaWe3281DhBDGKBMqMOjUbVt/bP3SsOakmE/yej4KEcGYYICQiDCgjCWTaZPFpjEYE+k0xKharabTab/fr9PpVCqVTqdz2OwalVqlUA4NDeFmMy/m1tuUz/88zletDQyGPB5/IpkCCH7aB40RQs0yXP7f4fUHd+/vnD1n/s+n3X3ehRd3dHRMmXruXb+6++NNH3rcjka9xFBDDvoHDxw4/P4Se486ESwZzfE9B42Llu99/tUVL81YvXjFnq4T9oFoLTkE+jQ2uztYqkgQUYxpq7QYI4QgAIwyDLHb7dZoNFa7jTNf+2rgQTdGKUEkFo66HM6Az9+o1RllGDZz6hDKAEgIQkJYuVzx+XwnT/aGwwO1eimZjvkCHpPZqFSqVWqNzedOySX7UGCH5sBbG+bu1x7MwZzMJEwRxpC0fTgQJhgTSjBFkMJmt12zRYoSRofD36dbi94wo4hR1HqlhXcUUoIY5Q15iDb/2tyH/A8zHyYYEixjJBMkU94wCJuUhiHBrdwu/cxvtfuRhh2cDN+BNRO4pFWQeUqT+dT4Nx6fu5HaS5z/hYMSyltrCUIAABFAASBJRhAyls5Vjp80v/HOht9MX3z3n9b86IE5f3nrE7UjU4E4V2edyvyjz3zwswfnPT1r/+Ktzq3HEnsUSXuCOeJoR5f97SU7np+19s33P1m45sDBY6ZCTYKUAAJEKIpQAgRQhupC2WIzzpn7zvdvuH7M2FGTp07+9f33rduw7tix4/0KhUKlcns90URsKJ9rNOoIQUopz7xgRGq1utfr27//wIoVKx544P7Jk6eMHTvuW9+69vXXZxoMRkmWGWMNQQwMBBVKdSyeFCUgSvJQoTQQipqtTpXGoNGZnG5fMp1LZfJ2u+fwoe45787/+W13Tpo0efSoMT/+wY8WL1zgd9mZVMNua2zLRv2COYm+HiZVKGwgKAJZgkBGECAEMEaI4qpYt3lcBqvVExjMDBVP9Cn/9uzzX/7KV0eOHHPeeRfcfe99K9ess7m8FqfHYLFbnZ5STSCMtfzpyPB4DGc+i8Xi9/sLhQL//+KTESG8AJpiTMrlkt1uMxr13V1H3nzzze985zsdp5026ayzf3LTTW/MfK2351DIph84eWT3jL8ffeuV2OFdqDzEWsk1zFsTMSGMSRAODAbNZovD6ajVq4wRBGWMAcYyQhKCIsGAEJTL57RGw4ZNm55/5fVbfj7trKkXTj33kp/cPO2dOcu3bOvcsq37vfc/mPXO2llzNsxZ8PHmnSe1lshQBciUYcYgYTIiEsAyRJRRhEA8FjEZDDq1Lp/NI4gpY3yex4hQABkAuDDkP7Svb/mCk2uWVAJ2JlcZFIAsyrLEVT8gYZFE6sMtWx945Dfnnv8fI0aOOuecc2677ba5c+YoFcpKpdIKw2DGWLlc1um0JpOhxXysTXvtaJMocuYzud0eSeJBKTpsl0/3rNVq4UjI4bZHkxEZSbVGPZVKedwevU5n0Ki9JkMpFEga1dqP1h5fOMe9eyvLJZjcIBhBTCHGvDSVMYYxSSSSnZ1H3nxz1i9+ccfUqeeedtrICy+8+He/e2zHju2JRIK399ZqdafTpVZr4/EkZz4u4MfLECllCNJ6XXK5vJ2HuzsPdysUapfLGwpFs9lcrVbjbMefJ8Vi0Waz8Tgc18JsEy3/mVLCxBoKewyfbDy+YVlE0ysOJRkBDEKKCMGYYBkhERPAGEulMiazVaXVJXn/MiGSJBWKhWBo0Ga36XRatUrV3dXV3dU1ODjIk+yMUcY+E+pjjFWqNf9A0OXxxVNpiDGiBLZqivnszRgjlKWzQ3v2Hfrrsy9853s3njFpyqhxZ1721SseffSxjzdtTsRjEIqMQYYbYsAZ3Luza968UL+W1ohQY5FotV/p2fDRkXfmbXp99vo5i7Z/tL3vwFHr9v0KvTVcbjRDXxBT7hEEEQIAUEoRRF6PR6vT2hy2ujCc+TChBBNMCSUIRyMRp93u9Xjq1SpjDEPUQkcAoYQwJISVSiWPx33ixLF4IkwZlECjWM5HohGbzaFQa/qNWlvSd8Kv2Xh06xtr3tqnPpADWZlJhPL7tCkfRbiBOcaYYkR5C2yz+qApMsNjkOwzW5v5EGOc+TjtodbGC98g5RuFtLVPk/n+cQPHf5f5CMRYxlimRKYE0jbfA4QBJohSyiijjLWy1Tw1+5lpi362LHE4JhJGEEEt5pPbWi2Eki98rv/OOMV8p8b/7fhfwLt/dtAm8xGGMcEIIChCKMhQlhCRCcvka0ZzYM9h3Yqt2tdWaW55fNkfZm5VOTJVSOND4qY9zvseX/iDX7x035NLfv/Cxr/O+mTGokOd2lQgyzzxxieHFO8u+WjO0i37egyBWF6EAFEZYEGGEsQAESDKdZ1B/dY7b17z7avGjh85eeqk++7/9a49O9OZlD8w0Huyf+++AyqN2mQx2xz2SCRUKhUAkDGEjFBKSKNeVyqVM2fOvOmmm3j91nXXXffmm29aLJaWdCppCFIwFOlXqAaD4YYg8qK0hgwz+ZLbP6g1WhQavcnu1Jtte/YdeuHFV79/w4/OGD9p/PgJN9xw48rlK3xeD8GAwUbDYYxu2Whc/F5ScZTJZQprCAhAlhCACCKEEKYEUVIVBKfPp7fYNAbz4c6e55576dLLLh8xctTFX/ry7x77/cdbP9GZLFanp+dE/5GjJ3Qma75cxYxB7ljSZL6mbA0AIJfLWSwWn883NDTELxCEUNP7BDcL+yqVisFg2Lhx45///Oerrrpq7Phxk84+66577l6+crlWq3I6zHZNv/KTTdtemH581suJAzthIcNaj12EMGpRA0BwMDhoMplsNlulUqYUQ9j01uOBCm6CGU9Et+/a/sAjD3/p0stGj58w5dz/uOveB1ev2xQIpkpVFE1Vek6aVm3c9+qsVU/+5e3nX1+2cuNhpTESzTWqgDQQFTETERUhxAwhJCaTEYtRr1NpcukcFyjGmEBEIMJUBgzIuDA00Hmof9nCE8sXVFwmJpQYaMhSQ5IlCCFCJBxNbNu559cPPHTeBf9xWsfpl1562W9+85v169f3Hj9ht9oCgUA2mxUEgTNfpVLh3l+xWKydK28vsfg+oih6PB6DweByuUSx2aRJPtunyW/VWr0WjoWsLksoHpSJRBklGAv1RjwedTtsNrUyaFA7uvZ1rVxwaO4s2/bNLBNnskhIUwMToqbfTLlcViqVr7zyynXXXTd+/PhRo8ZcccXXpk//S09PT7lc5rcqxrharTocTqVSE43GBUFkTWUf3OrSaM6JsVhCoVApFCqd1mg22rVag9Fk8vl8hUJBluVmFrVUstvter1+cHCQM1978JpRSjAT6zjqN+z48MSGZVF1r5RrMh9BfKkgISQSChlj6UzWbLH1K1TRaAKTJkYjjGQglSrFSCxsNBoPHTq0c+dOtVodiUQEQeBh5lawuZlxLpUrHq/f4fbG0xlOHjIhMkYyRDLCgFDKWCqT3Xfo8JNP/emyy6/oOO30cRMmXX/jj16f8cax47257BAjlBAIkciQAAKuyO5tR95+w9/dRYplBikjTJZYOtNQav0bNve8+vaGZ19b8cIba9+Yt3lvlyWcEqoylggTMRMhlhGGiMgQYEoghD6vT2/QO1z2ulBlw1pemohMKIYoHArarGaXy1GtlhkbHkKGEANMMaGsVCq7XM6e7q5QKICJzA0qZSAXi2V/KKRzWfq9uh3q/Yt2rXh1+Yy9qn1ZkJWZhCnkq0qunkgQaVZEE4Ip/xt/gAwPyzFMWVtICw3L0g7nPL7xsw3aPxAKW7/Lf2gxHyOtzHG79JZ+lsP+i+q/YczHMKYQUxkTmVLAY4oEcbEwfu6HZ88xP84wxKStMsrWW3960OZ9yiimGJF26y5kjFFG8SnmOzX+PccXV1H/oqPgpoYWRTypgQDBEoIigLIIsYhoVUC5QiNTFtTe4vztnp89ueKJmR+rnJkqosmCuKvT8+yMzb9/ds3r8/e/tmD/H17ZMO1377y1vPOkNZmXSaxQcwbTFn8ylK4U67IoCwDVIWogJDPGGpKg1auffe6vl371ko6OjnPPP+ehR+7vPtqZL+YkIAYGBtUavUKpGQyGvX6/Vq9TKPr1ep3P58tlshQRxtjAwMD8+fOvvfbaMWPGjBs37rrrrlu0aJHNZqvX6wAAXj3WaIiDwfDJPsXAYKheFzChiDIJ4YYMynVhqFRN5Qpu/+COPfsf/8OfLr/yG6NHj584ccpdd927Yf3GUCgkSiIlkMkNwWGObdukWzgn0XuENfIEVCFoAFmEbXcRiAAmdUkOxeK9/cqly1f/+r4HL7zoko6O0796+ZXP/P25PpU6nk6nhwruQLD7+Mkde/bvO3TE6vJmhgr1hohJM3XLmQ9jLMsyr+fz+XzZbBY3lS8gZz5CmtJxqVRqw4YN99577/nnn99xWseFF1/0yG9/s//gvlA4WC4XC4VsPOCxHt6366W/HX7xr66Nq8peN6jXIEKkLZqAMWUUIRQMBrlHaqVSIgTJsgiALMuyJEn8WJVKefeenQ//5qGzppzd0dFx/oUX/v6Jp/Yf6EykhuoSkgmrA5IpCYOxcq/Gv2DVrukvvv+76bOffX3pkvV7uvqtoXStBhlkTCYMMwaRnE7FTQa9sl+RTqYlUcYYAwhlCAGCFEgMyDif9x88eHLJwt5lCytOI6sVmNjACFLGEEJer3/FitW33Hr7pLMmjxgx8tJLL33ppZdOnDiRSiSjoYjVbOnt7VUqlbxRFyFUr9etVqvNZotGY5x1OPI2ozEAUEpFUfR6vQaD3uFw1Ov14d0PfP82Jddq1XA0ZHGaB6MDAmxA3CR1UWjUyoVSKp4PuFxHD+5fPHfzK8+dXL64ZjezcpERAumnZqL5fP7IkSNPPfXUFVdcMXLkyHHjxt188y1z587T6Qz5fKGd6EcI1WpVu92pUKjC4WijIVDKWqKWpL1hTMPhqEqlcbk8iXg6myn6fAN6vaGvr0+n03k8nkwmgxCqVCput9toNAaDwXYneDuhCQAgGDGhisJe7db1PasXB/uPC5kkQ5DKMgIAABkCAUIBEZkykspkzBZbX78yEo3jZtUmggi21nViNpvVarW7d+8+fPhwf3+/3W6PRMKlUgFCmVLERV0YY8VSxesL2FyeSCItISIhIkIkQgQpZYwhxpxe34o1a+686+7zL7jw9BGjJk2ect+DD234cJPbE6hU6hAiKANZliAUGRSg3xndtaXzzVf9nQfw0BATZAYIBkSWabkGQolSvz78wXbla3M+fvip2dNfXLh8w4E+gz+aExqEyYwBxkRM6zKUMZUg9Pi8Wr3WYjNXakXCMCK4ZTcCIYQEEwxRcDBgNhkcDlu1WmKM8ppHiHj9Ks+Is3yh6HA6enq6gqEAwhImEFIoYyjJsNJoZOqFUC1xzN2/fP/aV1bM2K3el4U5iYmIQu5UyUv2mgqnPI5I8HDmQ5gi/Bnmg58Fvib20Wb7A26BHaAMNMWL2bBoX3Mj9FPOazd6tFKtn5mz/o/Mx6ebthgsIEQmSCaQK8UQhiUsSkgiDBOKMcWQYcwwYZgw0hR4HZYB+zT+1+w95iEMighpGvoQiCkkDLf7VP5Hps5TzHdq/A+P/zXma1XwUF5jxKssEBRlIIkQCpCIkEmIEcbcaWnhTtdtf1j25MyPNK50BeBCA+ts+e0HHFsPWrv1oYOa0Ntrum9+YObjL63b0mkuAQYZEwmrIVaHTIBIlOsQ1imRGSW1WkNvML78ystXfu3yjo6Oc86d+tAjD+zc/Um5kmeMEUpCoYjJZLNYnKVitVQqh8Jhi9Wq1eoMBkPAH0glUwF/YNWqVbfddtuYMWPGjBlzww03vPfeey6Xi8dOCM99MirJIBSO9vUrg6GIIEjDl7m8crkmgpNKzUuvzrz8a1efPmrs+DPP+snNP1u4aJnD6ZYBl7olDEmyx5HcuU2zYE78RCcTCwwLhPA2CK45RzGmlDEBIqvLvXTF6mm/vGfK1PPHjD3ziq9944WXXu3tVzZkmTAmY5ItlIxW++Huozv3HuhX65wefygcLVdqvIuzvYQlhBQKBYfD4fP5crkcf5EHpLjjJGNsaCjf2Xn44YcfOv/88zo6Oi758iVPPvWHAwcPDBVy/MGMsSyWhpJGzdF3ZnS/8oxpxYKYWpkOhtLpbK1WBwDxZlV+uHA4bDabbTZbvV5ljGEMMUbt8E8ymTx48OBjj//u4ksu7ujouOhLFz32+8e7uroLhRJrnUzSyhaliuBwr3XJut2vvbvmpdmrXn57zZyl27btV2ts4ehQvSrzPelQPm+xWJUKdSadAzKkfHVOEaaIYcAwxKXiwJHO/qWLTix5v2I3snqJIcAYK9eqZov5vXnzbr3ltrMmTD5z/ISvX/n1J554oru7q1KpMMZkUUrEEzabTafT6fV6p9OZSqUSiYTRaLTZbPF4s4djeNigGe8EIBAImEymtjBHO7DXvjH5zw2hEU/GHB57OBmWiYwoN+3jkwtmQICloZhJ27t+5eaXnzs85634sZ4hr6ecz4uAy/7heDz+ySefPP7445dccsmIESOmTJn8y19OW716jdvt5Wnl9ickhAiC4HK5VSoe55NaH5vSYfMxYywajWs0uoGBYKVSw4iWy9VoNOZ0Oo1Go8FgsNvt6XQ6kUg4HA6e2+Xn4XOnglHCxBqO+PTbNh5dsyTYd1zMphltitdhggiWCZEpQ4zRoXze6fKoNbp4IvWZB0vrKpVl2e12d3d388YOi8VitVoCAX82mxGEBm4Vb1WqNX9g0OHxx1JZQBigFFKKGaOMFSs1jd44+925N91628TJU08bOfqiL335od8+umPP3ngqg1vPSMzTwBgxJJMBT2L3tq5ZrwU6D9D8EJMBQ5Sh5q6YsWKDuULF3d2mF2eveer5+X9/Y8X81Xu2dxq0rkSkIJQhExkTCIOMSQi5/T6tQWdzWquNMmulGgkh/AZhjFFMouGI3WbzeNz1eo0xhhlFFCOKeSc6vyxK5YrH6z3ZezwWCxIKScubhlCGGJUYrjLJlvZs6ds5c+3buzX70yArMhEyXu6Guf/Gp4W4rd4ihAlC/BlOMaG4ncZtNTvQYcBHW9G+T8N+lEHCIKH8DH1xazMfHd7rQb7IfP9Vi++wCwzzbkFAiIwRpAgQOV/NpQqJbDlTk6uAyqR12M81GdNhSeY25Q1nPv5nq9KVMx9/q1PMd2qcGsPr+fgNTBDBEo5XhG4AACAASURBVAKCDEQRAhERCTMZM8SYPVKZv0V/2xPv/3HmBzpXqiyjGmChBLD5q954I4dYCrMditCdTy74z7+uWL5Nka0RmTKZMokyAWMByjKoEywSDBq1hlZteOONty699KundXRMnTr5N799cO++nflCBhOZMQYBjIYTNrPTbnE3agJjDGNaKlWCwZDFYjYajd3d3QsXLvzJT35y5plnjhw58vrrr3/vvfd4oooNm6QppTJAkWi8mdttiIRSzJrVKpixhiwHQuH3Fy754Y9uHjP2zIlnT/3RzbfOmb/w6Im+wWB0KF8SRAljxDAAfnd69w71+3Mjxw+zRp4RkTJIeGyFrzsZI4xlC8Ut23fec98DEyZOHjFy7De/9d1XZs4yWh0NCRDGAKG8PjqWSmuN5sPdx/tUWrXOqNHqff6BoaGCJEntUnrGWLlcttvtPDzTYr4mESKEisXikSNHpk//8wUXnHfaaR0XX3zRM88803uit16v82JvhAGliAFBDHqNK95XvvWKeeVC37Eeh85gMlqCwWBuKNdoNNodrKFQyGy22O12znytCbdJJ9u3b3/ggQfOv+D800eOuOhLF/9p+p+7erqblgO8bJwSTCmkFDJWbMhWT0Rp8p7QOg/3Whev3//3N1Y98/rKeSv37j9md4cqBYE0EMoWqjaHT60xpjMFCSCekcEUYgookhmCuFwM93Qrli4++v7cslnP6mWMQLlW7VerZrwx85vXfHP82HFTJ06++Qc3vfDs89u3bx8MDchQbnOSKIrJZNLpdGo0Gt6p2tvbazAYotFom/k+t76SZTkYDFosFrfbzZtM6T8ajFFBqCfTCZfPGU1HAUWQEcR7J3lXIpIZhtXQoH3nJ7tef/nA7JmefXucJ3t9Dmc6k6vWagMDAx988MG0adPOPvvsjo6OKVMm3333r3bv3pFMNm2Xh+eROfO53R61WhuNxBsN4R9+eMZYLJbQaHReb6BUaueFiSAIyWTSbrerVCqr1WqxWLRarVqtHhgYgBC2b5ZhgzChSiI+8/YPe9cuC/YdFzKp1sqGUIpaEhiYMlYoln3+Ab3BlEhm6BfWq7y8z+/3q1SqeDyey+Wi0ajJZNLpdHa7PR6Pl8tlWZYpY5VqNTAQdHoD8UwOtovMMC6WaseP9//1b89d/vWrR4wZP3r8xEsuu/LR3z95qKs7VywxfjsjimGzHYQQzJBEBjzpPZ/0zJ4x0HmQ5IcoLwjhnbmYQkIho4CxVEna06NfvHH/zIUf/2XGsmdnrZ27+sD+fq89Uk7XcBkSmTEBYac/oDEZbR5HVaw0JVqaR0Pcv5Fgkogl3S6vzxeo1RuMMUgJoAhSSCj+/9h77zC7ynJ9eEhPSADpGpoIKqCIqCBF8BwLKOpBVFREhAgohg4JpJAEUkivpJOQnsn03nfve3avM3t2773vtdbb1vv7Y+2ZBD3n+853ne+fc/3yXPvKNZmsrLbfd733up/nue/6NjxfKJbHxyfkMmkk4ic8JHydzcKYBxgzBDEUewvhbuPgR0c3Nqs7oly8xjNCHSUWKDaeEsxjwch8MiYZPp4QARbyUxCnnoz9lyB17ZJ6LrjOpP1nfxUSAvUv9MKXZjJVRTfVPPH/stZQSilPhHQ0xggRzGGAKASkprUq+2TdaosqW8nwFGMeIB4CwrG4WkOlGiqxuApw3dKoPsv4yd7if9FzmVRXhP+E+f7/YlAuYr6L8b81Jh/39W58IlTqwBqEHMCIRYhDCGCMKbWHi9tOa37y/NqXlu/T2KMVRKOpQkunasue5kNnRvS+vCVJDvZYf/jMh394a++n7docS7CQIkF8DWEGAYgYSnGxkB3oG3zlb6/e/pWvNzRMu/76L/7+6afPnTs7NubIZlOZTCqfy6eTGYfFqZZptUp9NBTLZQu5TD6dyqbTmVAoODQ09N57791zzz2zZ8+eM2fOvffeu2HDBq1WWygUisViLpfLZDK5XE74IZ3OutzjwyNig9EcDIWz2Xwyk03lcrlSOZHJyjWaVR+tvfe798+eM/+KK65+/Ilfbdq2UyRTqnQGqUI9IpJqdPqJ8fFaMlEx6gOnT0jXf+hoaywEx/LpcCabSGWS8VQinUkXCoVqjfH6Amcam//j17+78qrrGhpmfPve+95fvkokU/pC0VSukMzmEplsOp9PZXN2t1uu1gxL5AaL3WS1y+TKoWHRiEgslFilUqlisVgoFILBoEaj0el0QhuHEKVSSeD/Dh48+Nvf/nbhwoUNDQ233nrLiy8u6unp8U5405l0Kp1MZVKZbCqbTeXj4bhBrd6xXrVuhfPTvWGVwmUwKeQqkUgslUoFwY5CoVAul8fHxzUarVqtDoUC2Ww6k0nVarVyuTw2NrZz587HH3v8sssub5g+/eavfGXRSy+3tLZ6vd5MJpPNZjKZVCabzmTS6XQ6lc2k8gVfOCZVj4pVBo153O5PSY3+kx2ajXvblnx4+I0Vn6zYcPTo2UGZzmUbj2vNHqna4vbGIslcIpONp5KJdDyTieVTcZhOkWBwvKNzcPOmjrWrMyo5SUTDAd/ppsbnX37xK7ffNm3atKu+cOUvHv/Z7q3be7u6h0eGLTZLKBxKp9O5XC6fz+fz+UQi4fP57Ha7wWAQiUSNjY3t7e0ajSaZTBaLxVKpVCgUstlsOp1Op9P5fD6VSlmtVpVKpdfrE4nE1HDKZDLpdHrqWygUcrF4xOl2aPUam8sWyySS2XQym0lm0qlMOpNOFpNxkklnTCblp4fPLHm3d92HocE+v0Zj041KpfJjx46//dZbDz744OWXXz579uyvf/3rv//907t37zCbjclkolAoCMfK5XKpVCqTyWQymXg8rtONDg2JrRZnNBovFIq5XCGXy+dy+WxW2LZQLJadTvfIiFivN/h8AeFfhQ2E+2Cz2YT70NbW1tHRodVqhcEmjLdstv4tFrOZWjxcshtUx/b3797s6G7LjzlgNl3OZPKZTCabyuaSmWwim0vliwV/IKgfNYolMqdrLFs/mWw2m81kMsKf8Xhcr9cPDQ2Nj48nEolEIuHxeAwGg0wmE4lEMpnMZDLFYvFILGFzjWtGTXa3J10olRmQyuVHzZY9nxz49VO/v+bahQ0NDZdecdW//eTxN95ZevTEab3JGk4m08ViIpNNJDPJRCadzGSyuWI+x6bj5VH1xIlPe1e8Z285V/L5SqlUIZ3LpXKZdD6ZzsXT2XgmF8uWxoLJHrG+S2Lolts/a5ev3dP82qoDr36wf/nmY/tO9crMnlCOydSIwekVa/RKgyGQiKYKuUQ2nc5l07lMOpvKZNL5XD6Xzbud4zqNQa8zRiKxfLGYzGXimWQik8hk09lcNpfLZ3P5QChiMJoGB/udLms2l0xlkqlMMp1NZzO5eCoVTieilbQhZDsra111aH2Tqj3Mxas8AygCPII8wTxfL8kQErr1akiEiOBiPikqdKFoy38RQiJkqibvP4d6U/SeQAwQnsekTh6iKbj1/xHzUZ7yAuaDCCNAAKKgBLMn249uO7i5bbAtnotSSgmF2UrK5jX3y3vah5s6hpsHZN0qk3ws6MxXM4RiSimhmNTLDidPkheALD9pc8MBAiCP8EWe72JcDHpBooqvO4sTjCFGLIYsQgBixGHIIQAQIJQ6w/ntJ6U/+tOyRUu3a+3BGqbhROHYadHLb2xZ9Ma2jYeGtp5SvrGp6UfPrl66tXlA5y8AyhIqyDlwPAWUJzzKZBJDg30vv/jyzTd+uaFh2nXXXf+7p58+cPCgRqNxuVwup8tmtTvsLpvFIRcpBroGB3uGDDqjw+pwOdwTHq/T6RoeHl65cuX3vve9hoaGmTNn3n333YsXL25ubjYYDI7JcLlcbrfb4XBYLBar1a5Uabu6eweHRWqt3mp32d3jNteY3mQ519L29pKld3/73nnzL7/s8qseefRHK1Z91NbdpzNaFBpdT//guabWto5O6ciIR6vxdLTpd2ztXbZEffTghE7hto3abSaz1WyxW91ut8vpUipUe/bs++1v/3jNNV+aNfvS226/47U33j7X0mG2u8x2l8nmMFrtJpvD4nCZbA6pUt07ONzdP6TSGXQGs0Qq7+zqaW5p7ejokEoler3eYDAYDAaVSjU0NDQyMqJSqWw2m9vtHhsbczqdAwMDH3/88U9+8tNrr7121qxZN9988x//+IeDB/frdDqX02Wz2Yxmg8lqstotNpvJZdQ5BrvFH38gW7PUvH+nVyq260YlYllHZ2dra2t3d7dcoTAajSazSSqT9ff39/f3GwyjbrfL7XY5nc6RkZEtW7Y8+uijl112xYwZs2+9/WtPP/Psnv0HFUr1mHvMarVaLWar1WSzmW1Wi9VqsdqsVptDqzd29w5294+IlXqTy6d3BIbUztOdio2fNL2xYs/zr3/8xvJPNuxs3Hei/9DpweMtIonObXIFbWM+k91htJotFqPTZIiazRmNznDiVNf69c2rP3B1tJkH+w7v3/Pkb379pZtumD5z2nXXX/v4Y49tXL9heGBQo1b39PcPi8VqrdZitdhsNrvd7nA47Ha7zWYzm81arba/v//48eMnT57s7u4WbrLQsyJsbLPZnE6n1WoVi8V9fX1DQ0Nms1n4vd1ut1qtFovFarXabDabzeZyOU1mo0whGxwakMqlRqvJZLMarVaDxWy0WqwW85jJkLJZJwYH+7ZuO7p4ce+HH8ZHhn0K5WBbx9qP1v/iF7+85ZZbZs2aNW/evLvuumvRokVbtmzu6Ggzm41Op9PhcFitVrvdbrfbzWaz8LPFYh4aErW3dotFcqPB4nKO2e1Om91ptzttNrvNZrfbnS7XmEKh7uzoGRoSaTQ6m81htzsdDmGXDrvdbjKZNBpNf3//mTNnTp061dvbazAYRkcNAr/rcDicTqfdZhu324Lm0YB0YHDP5tYNq9Qnj/pkopjN4rXZnTabzW6xO8w2u9HusDhcLo1udGBwpK29SyZX2R1O22RM3SuTyTQ0NNTe3q5Sq6w2q9PltNvtOp1uZGSko6OjtbW1p6dHrdYq1Nr+YXHfsFilNzo9Pr3Req6l/b3lKx96+NErvnB1Q8OMq69f+JOf/eLD9RuPHD/V1Teo0OgNVpvZ6TTZ7GaLw2JyWMx2m80x5rCHLYbQQJd57472d95QHzns1Wg8ZovL6rCZHVaL02x1Gq1Og9U5anUpdJaW3pFeqUZmcg9pHMfbpGt3nXltxe6/vr3xlfe3bdh79li7rFNiae7Xtgyq+hX6UZfHPDaut1pMdpvFYTXbzFarxWF3OO1ulUI71C8a7BMZRi1O15jFbjfazCabyeqw2O02h8Npd7j0o8ah4ZGmpnNyucTusJitJovNbLNb7Xan0WLR2YyjPmuvcXhf56fv71vdqGoLg3iFZwCFgIeQx2gS8wkVhATXVegQQRBjQcJFkHIi/JREyz9jvUm5aUImvRCFTadscurv/zz/T726QuccxVP6LnXVlMnV5L+P+QiPBeVChCli+WowO7HjyOZN+9YrDLJ8JUMpKoOc3CT6tGn/5oPrt326aefRLdsPb9z12bajLYd7pB2jTm04E2R5hlDEUzzV2Dt1eYTHEEMOcSzmOB6iej3fxb7di/F/d/CTiUJ+qm8XI4wAFqSGsfDhAOIwpa5w9pMzI798YfniFTsMTn8V4UwRDIgn3lpx5Bd/WvPzP2947Ln1Tyza8Oe3d57uN0+kQI7hY+liJJUtA1wjlMGkWC73DfT8/e8vXnfNtQ0NDVddefWzz/351NnTZqtFrdYq5Gq5VC2XqlUKrUKq7u8aaG1sbW1sEQ2MqGRKtVKlUqlOnjy5ePHiO+64Y+bMmbNmzbrvvvvefPPN48ePt7a2trS0nDt3rq+vTyqVqlQqQRVWIpGIJdL+gaHmlrbm9k4hl6rSGQZF0n2Hjvzu93+86aZbpk2bsfCGm5/4xZNr1208cfpc7+CIWK6SK9Viiayvf7C7p7e/q1ve0S7Zu6f3/aWNr74ytHOLYaBbKx1RyMRSmUSpVqnV6p6u7mXvLXv4wUcun3/lrBnz7rrrnsWvvtnU2qnUjiq1o8MS+aBIKpIpRTKVWK4SyZS9gyMtHd1nmlr7h8VylVap0ojE0oHBIQFydXV1NTY2NjY2NjU1tba2dnZ2DgwMyGQynU6nUCjOnTv3+uuv33vvvXPnXjp37rw777zzpZde2r9//+DgoFwuVyqVMplsRDwsko5I5RKpVKSVDI92Ng+vWzG8/C3Vtg22/l6zRqtUaYaGh/v6ent6e3t6e9s628+eazx56tSpU6eam5tFIpFGo5XL5ceOHVu8ePG3vvWt2bPnzJu34L77H3rtzXf3Hz7a2tkjlsgVcqVEJJaKRTKpSC4TyWViuVQil8rkUvnIkKittaulrauzd2BYohAptWKNUaKz9UqNx1ul63Y3vbnq0KK3tj/zysd/eX3zux8dPtoi7ZdbZVq7WKkTyZRisVQxMmIZEbn7BuWHPm1ft/7k8uVtWzevf/uNRx68f+68uQ3TGm66ZeHzL/zpwIG94hGRRqMZHhGdajzX0tHVPzwslcukMqlkMmQymVqtVqvVIpGoqanp7NmzLS0tvb29zc3Np06dam1tFW6dQqFQqVRSqbSjo6OpqamtrU0sFssnQyqt71AqlcpkMpVKJZFIent729vbe/t6xVLJiFQ2LJEOS8TDUolYItaIR8bkUlNLc8e69Qdfeqlj5cpAd4+qqWXTB6t/8NAj8+cvaGhoWLBgwQMPPPDaa68dPny4sbGxs7NTOKJCoZDJZDKZTDioTCYTftPZ0X32TEtnR69oRKZUaKVSuVQql8kUUz8oler+vqGmc20d7T2DAyMymUKhUCkUSmFvwvDQaDRisbitre3MmTNNTc3d3b2NjU1nzzZ2dHSIxWKlSqVQKHRyuUU85Ohuat+45tTKJcMHdps6Wh1isV4qU8rkMrlMrhDLFSK5QiKTKwcGR1pau06dPtfTOyBXqITTFkI4rkQi6ezsbGxs7OvvGxGLJDKpUqlUq1RKpVIkEg0MDPT09Pb09J0913Lo6PGzzW19Q6K+IdGmzduffPJ3C2+4Zdq0mXPmzLvzG3e/9PfFB48cHxLLWjt7GlvaO3sHRqQyqVIlUShlMpVcqpZJVVKpXCWVmMVDzuYzuu2bzr32yvCuHca+Xp1YopQopBKlWKwQS1ViuUYkV4vk6r4R8YlzzY0dnf0SuVxvkentfVLDyVbRxr2Nr3+w57nXNzz76oaXl+5cvvnUzuP9Z/s1Q1r7iNbUJ5UOy2UihVQkF0tkYoVcoZRrBvpG2lt6Wpu6R4blCoVWKlOIpFKxTCJTSGVymVyuUCjVIyJJW3vnsWPHenq65AqpRCaWyiUyhUwuV4qlkmGleNgsOytt3dK46509K86qWiMwUaE1jgKO1DEfJlTI5mKIcL15A0KMhA8m/BRdN9nJQaac2Qgh5w3c0L+ouVyA8KbqCi6sMZjKCtd7OMjn3EGnGIT/h+WGUlrXX0FEQH2U8kU2Z/BoNh1ce7T5YIHNEgpZUvamnTuOb3rzw1fWf7L60Ll9R1sPbj28YeW299/9+M33t7y94eCHTcNnQjk/S6rCtQo1fYL6j1AZARFiIWAxxxEAecRfsN79z+Mi5rsY/yuDP68CKBRtkHpBMIIIcQiziHCIcJBwiNJgttytdH58sOVI85A3lqsCUoM0lGT6pf7th2Vvfnh28eqTq/d0nem3OKPFHMeH0+WuAcmRk829wyqXLz4eiLd29Dz73HPXX399Q0PDTTfe/MILi/oG+oPRcK5YCIWjoWAsEkqEg/FYNBUOxIw6s3hQLBkSecc8mWQyFPR3d3X+4x+v3HbbVy6ZdslVV131s5/9bM+ePT09PQMDAyKRaHh4uL+/X8B8VqvV5/NFo9F4PB6ORM0We//A0IhEbnWOJbMFjz/U2NL+p78s+tINN10ybcbCG2565R+vNTa2ikRykUSh0OgngpFwNBGJxCKRWDAYDk54Y3b7eEeHYuPHja/9Y3DnVodkOOC0xSOhZCoRTcTkMtnHa9fd/537Lp93+eWXfuHhB364dMny9o6esYlANJkJROL+cMwfjvlCMV8oGojEA5GExeEWK9S9gyMmuzMYiUZjiVA4FgpFwuFwIBBwOBwKhUIAJY2NjX19vUajUSiE6uvre+211+64447p06fPmTPvRz/68bp16zo6OoQsrd/vj0QioXAoEPIHw75Q2B8M+dIhX9Y6aj6wXb9ptevovoLdmo/Fw5F4KBQOhULBYHDC5zVZzcNiUeO5xrNnzvb19bndbrvd3tjY+Je//OXWW2+95JJLrrvui79+6neffnZyRKpQaPQjUoXd4Q4Fw+FAKBIMRIL+SNAfDQaiwUAkEIyFol73hFyiGBmRqLV6nz8UjMX98YQvnvLG8u5w0eTJSAzRM732D3e2v/DW9qdfWvP6B3v3fNY9ILfaPbFgLB+N52PBWN4XqrjGA0Pigd17N//976/9+smHv3HnvFmzps+Ycfc9d7+/7N2h4T5/YCIRj0UiUZPZ2tU3KFVq7K7xcCQWDoeDwWAwGAyHw5FIJBKJxONxr9crl8slEolWq3W73RqNpqenp6OjY2hoSK/Xj4+PR6PRSCRiMBikUqlCoZiYmIhMRjhcv13CPhOJRCAQsJgtcplMuPOBYNgfCvtCQV8kGAj5o/6JaiiY1OnUnx5pfH9Zx5qPtJ8d2/jm2z+874G5s+dNnz7j9ttvf/HFF/ft29fe3t7e3i5gPovFEgwGE4lEPB6PRqOhUCgUCkWj0VgsFggElEp1X9+gVmMYH/NFwslQMBYKRUOhSDAYDoUi4UgsGo0bDZb+vmGFQu10uiORWDgcDYUiockIh8PJZNLr9arV6sHBQblcYbc7lUpNf/9gd3e3WCw2Gk0TExOpSLgc9BZMKtmhnZ2b1hjOnUiNaip+X9IfiIbC4XAoHPKFQt5wJBCNRp3OMYVS1z8wMmq0BENhIYR7JfwcCATUanVfX5/RbPL4JoLh+pkId1XY2OvzG0zWviFRc3vXoaPHV6z+6NEf/vgLV17b0DDjuuu/9Mtf/seu3Z8oNDpfOOYLxYbEss7eAa3BPObzByPRQDAcDEbDwXg4lAj4Q1G/vxzwl9Ryz9GDnUvf1h87EjMbE15fLBgJBaP+QNQXiPpD8VAs5Y/ELA5nR2/PiFTiHB8PxhLhZDYQz/oiBZs3IzYEjndoP9jW+Nwbm5/++7pXlu/dfrR3QDtmC6a9qXwwnQkk4t5Q0B8MhsPRSChhMdgVUq1Spht3B6KRZDAUCYbDwYgwz0LhcDgcibnHJlQqTWdnp8GgD4UDgZA/EA4GwqFQKOQPBXzxoL8YUXi1nw6eWLp/1QWYT+D56rndKRVPhAEUvMuwoNWIBaiH8CTywzzCWGjpRhgRjKnQWoMn1fmEVozzsI//F5wndKqc7xHGhBBMyaRQ+X8T8/H/ivkghhBTSrPVtMIm+XjfmlOdRxFlKSWZalxuH9lwaPWOExsdEVMo6w2lfZ6YyxmxaMZkbfLGbcc2fLRn5cHGvY6AFVNAaL2Wc6rCbwrzMRBwpM7zXajw/D+Mi5jvYvyvjAtpe34S8/E8xvhzmA8RDlCUrrHOSFZu9Zo8kVwV1CAPMGUQjWepwVnoELtbRuwiQ3AiwRYhrRIaSZdbe0Vbd3+6dfdnB4+1bN195A/PvnjDTbdNn3npV79696uvvdPbN5jO5jiMWQSrDMMwHMdCloUIklqFmxjz6VR6g2a0lC/ksxmlQvbe0nfu+dY3Zs6cdu011/z6108dPXLU6XS63W6pVGo0Gl0ul8vl0uv1Go3GZDK53e5oNFoqlWo1NhyOKZRqg9kWiMTT+VLfoOjVN9659fY75l664Mu33vby317pHxyOxBLuca9aZ9CbLLlSlQWIAwhCDDjIVRmULxQNRudnnzW+82bP9s3WkcGg055JxhPJuEan3bxx02P//qNrv3D1LV+6+VeP/8eGtZvb23pMZnuuWGEgrrCgBlANoAoLygxgAGIACkUToyarRKEORGJVluMAYgHkAAAAcBxXLBbD4bCA/Lq6uoeGhoxGYzAYHB4eXrFixbe+9a158+ZdccUVjz32+Cef7DUYDHab3WQyORz2crkMAOA4luUYlqtyoMKyFcpVcSzgOX3YtntjoPE4joUphCwHOI4DAAAIGZbN5nNev0+pVA4MDPT390ul0pMnT7788su33Xbb3Llzb7zxxudfWNTY1ByKJSKJtN3tkat1wXCEYViO5QDDgFoNMILSNgsYFgNUzBZNBotGpXXYXZUKw0FUBaDMgTLkq5hWCc0BOpFEgxr/1sPd/1i2a/Hy3Ss3fbb3WE9rv05nC0dSbLXCU0BpvuKTqY6uWfvHR3/4rRsWXjVnzuXzFzz40EOr1qzSaBWFYprwEECuyrC+QFgiV5mszlgiwwEEAGBZhmVZMHlXMcZCT4xer3e73YVCIR6Pu1wunU6n1WoNBoPdbo/FYtlsdmJiwmg0WiyWYrHITYawH3YyMMblcjkUChlNpnGPp1ypMMJNZ5kqV6syZbZSpIDjwhFnd8/xZcs3vfDXD59/4Yd333P1gssvu+zyhx56aNmyZYODgxMTE36/X61WC8hP8MbIZrO1Wg0AACEEAAiyIOVy2Wq1SSRyt8uTzRYAwByLOBZyHGBZwHHC5sjrDchkSovFlkikIEQcB1i2fgksy7IsgzHO53MOh0OpVFqttlwuH4vF3e4xvV4v3Ae3y5WOhGEyQrx2w6lDg7s3uXraaj4PrVVRpQpYluNYjq2wbJkDNQhhMpm22lxyhdrrCzIsmBrG7OSBa7Waw+EQS8Q+v69QKrIcV63VmFpN2EaQVSI8TaQyYply45btz/5l0f0P/mDegisaps380g23/OnPzx8/edoXCDIAIUrz5ZpCoxsSy8a8msiTRwAAIABJREFUgWypzABYq7FMDbAMAhxiaiyo1ShTo2OOaNPpnhVLHc1nmZAfVSqQAywLagyo1ECVgRwiNQ5G4okh0YjeYEhnMjWWZQBkAAY8ZSnNAzoerw6ox3YdH3hrzaG/vbfr3XVHdh3v75TazN50oowqiNYQqnGAA4hjod8bMhttdoszly1CSFiGYxiWYRlhwHAcx3Iwnc3ZHc7h4SGv18OyNYarVTmmyrIMw1TZWgXVqpRzZSbOqdqXH/jwrLI1AuIVvibkdoGQ2yV0SvkPYggI4AgAGAKMIMaI8IjwEPOI8IhQRHgw2X4PEZpS+OMJJVOwj9RhH8H1TPCUNbaQKxVoAIQRwhggCBFGdV2YKU+geg/Qf5HcvaDBlgrF44IboID5+AKb04+rN+5fc6R5X4FLUQpLKGPwq7cd//jT9n0FkqIUTpnDsbQczHklpqGDTZ+s3Pp+p7Q1XgojnqNU4C8wz2PB3BtixEKOAYAjCE+2kF/EfBfjYpyfBkJudzJtABBmMeEQYSFhWMxWECwgkgekjHiOUA5RFlAWUA7SKqQFjuY4vgD4KqIMolVIc1VsG480d42s/Gj7k0//9Y67H7708oUNMy7/8u33vLdsvVprr3GUgXwVwCoHEE/qEpo8oZQCDvl9IaPObNSasqmMQi5b8u7bt992y6yZDddfe9WzzzzTfK45k8rWajWv1yuRSDweT7FYFIwrnE6nkHfT6XR+vz9fKEZjCZ3eYHW4rc6xIbHsry+9csONtzZcMvNrX7/zjTffVmt0FYZhEXZ5fHK1Vmc0lWqMIGQAIYYAY0goxDgYCnf3nFuxrGP7Fl1Pt1WltIzq+vp63l3y7nfu+fb8WXNu+dKNf33ur23nOo06q8loNxit+VJF0L6qK2ARHhCh845PJFImi02u1kRTaUSEnl8eESyIpQk6cCzLxmJxtVo7MDDc0dF16tSpl1566Wtf+9q0adOuvfbap556qqmpKRKJVCoVu9Wm12ndLofQtlyva6FIkNOnFMBMZKLxiGPPpuC5EzAdo5OazFOyc5RShFAymRwdHT19+vSKFSsee+yxa665Ztq0abfeeuurr74qU8grTI1QmshkzXaHXK2JxePkgmXhgqpvSimtlhmbxanTGNxOD+CEgmuKKYWUAp4yhNYorfA0w1KNI3ysVbLzs+5VW068sWLPP5Zu3/hJy4BiLJLiCKRsqtRz4vSLT/3mpsuvmN3QcO0Xrnrspz/bf+CA0+2EiCE8izAHEASERhMZlXrU7hhPpfNT1MM/DfVqtWq32wXMx7Isz/Mcx2WzWZ/PJ3Q2GI1Gr9frcrkMBoPVaq3VarwgH3fBwkYuUG+OxWIWi83rC7AcFFJjCCGAAEQsggylfCWVGu3rXb1o0U/vuONrl18+r6Hhmquu/Pkvnjj86adut7tarfI8z7JsKBQScspDQ0NqtVro1J6SRRSOyzCMw+GUyZQTE/5KpUonK6jqqmmT1xoOR1QqjcPhymZz/zLTiSDrWC6X3G63Uql0Op2CKiHHcel0emxsTKvRSsUSi06XcFpZl1F/8tDQnq2u/q5KJEQJpgjxRCgVg3zd9pRmc3mH0y1XqELh6H/6YEEIjY2NSaXSUCgkyN8IuoI8z0+ZF1NKI9HoyVNnHnv8iSuvuu6SabMaps285bavPbfopbauvlgqI+ATQPgyw2oNJolCPREIV1iOp3Va6wJXBp5iyPs8sbZzXSuXOtubYCpGCaCUJ4THhCJCMRHECvhMJicWSy0WW6lUEdSdEMHCtbE8ZSgtExrKoW6pbeO+pr+/t33Rm5vfXnNo3/EhjTmWKCCWp4CnwqQOBsMWi9XhdFTKFUopj+vKyecHD6XFcsk95h4ZGQoG/TyPCcWIEsQTQggiiOMhR/FENtiu6Vl54KOzipYwmOrhgIBgJJx/vRYOAR5yPOR4yCDAQMAiCAgBhOcwmRLb4zABmCDMQ4xRXXqpLsxJJuk9AQXWvdsmR1Q9NUwEU1uMCIYEswhyEAFIUF0U5nzad2ru/9Ogm8oET0qvCF3+gsQhIhQzpOpLj+/8bNOOox+PjinzTALSShKGj3Ye2Hd2py2gL7ApTDlAOUgBppBQRCnvSbg3f7ph/7ndKqsE4LqmEiGI5wVgzEM8xfNhXNdrvoj5Lsb/xcH/S5C6uHzdiZUQjmAOYxZihsVMjXA1Hld5viY8UyABkEDEI0wgIRwlLCUsQQzkqgxbYyHHUwZRkz2w8sNt37z3kYZLLmtomLvg8hv+7UdP7tt3anw8IUw+TClHCMCEQ5CFHIsAwKjGMOFQzG5xySXK1qaWv//t5ZtvumHaJQ233LzwpRef7+3uScaTPOYBBya8E1Kp1OVyCY4FAIBCoRAOh51Oh1arlclkOv2owWjWaPVimfLg0eN/+suiLy68ecaMuV//+jdXfvChRjtaqVYppRUWOMe9UqVaYzCUaoxgN1THfABTDsFgONjf3/ThGvnJ4wm7LTrmPnfq5LPPPnPTTTfNmj7jhmuuX/zi34d7h4uZcjgYN5scOr0pWyhOGRkJgO9CzGc0WyUKZTieABjXAZ9g6DHp90kpZRjW4/G2t3euWbPmV7/61cKFN0ybNu2KK6545plnWltbBUO2Wq1mt1p0GpXTYYMQ0CkzUx4SHhDCUZ5D6chE4xH77o3+s8dAOiZ8+VMyvAJSpJRyHCeXy99666277757zpw506dP/+pXv/rXRX9taWmJJeLCNul8wep0SZWqUDgCAOT5Og/AYzL1oZRWKjWLxa5R6R22MZZBkyIPPOYJ5BFHIEcxS0kJEps3MqAwyUzeEb23sXd09ZbTb67ct3z9ZyebJT29ipOHTz331NNfW3jjgukzb7vxlj8/89yZs80T/gALOZ5CwnOIAEgwh/lwLKVU6Oy2sXQqPwnP8Hkem1JKabVatdlso6OG8fFxAfMJsKNSqSQSCafTKYiYDA4O9vX1qdVqQepPiMnZURcuppSyLBuPJwxGs8s9XipXMeIJIizDcoAVRJd5yFo16g3vLf3hnXde09BwWUPDHV++ZdELzze3tgRDofMOKABkMpnR0VGJRGI0Gg0Gg1arVSqVVqs1EolUq1XhBAAATqdLJlN4PN5yWXAAEyQBqQDdhcsMhcIqlcZmc6TTGfq5+g1eGBiU8uVy0e12y+UKu90+qUdDWJYtFovRaNTldFp0Oodc5BnsGNi9sXf7x57BPiYeFcp+BXU14clAeEApn8vnnC63XKHyB8JTub4LjwshdLvdEonE5/MJlyMoP08NPACAxWrbvmPXT376+GWXXdnQMO3Kq677+a9+veqj9WeaWkUypcXpjiRSZYZFlHKYGCx2sVzl8nhLNYZQKvQykDp24XmeUAyIbzzc2ti+YqmtvYlLRSliKY8wRoKaHcaE53mMSCaVlYhkFrOtWCwLpnMIQ0gg5DGkvOAuV0XU5A53jIweaRLtOzX40Y6zry/b896aQ3uPdkk1jnCyIlxGKBI3mGxGi0UYNgRhDBCGiNS/HUp4WiiWXG7XyPBgIDCBCcA8QjwWfHkBBhwBHMUTmVC7umfVgbXnFK0RLlHlWSioQE/V6k3NXB5yFDI8rGJQQaCKAYMxiwlLCMfzHM9zwrMaE0h4KOhfT+6k3q6B61BvqoF3SsClbsXLU6FVF/IEEgwwAoQAnkLCQ8KjSYFISv8rKZR/wXxEePQIvCGCPEQUFLlcy+DZ9ftWb9i3unHghGZM5kyYB/RdJ7oOn+w4bA8YWVr5p72nyrFzIyd3ndnSPHyWReeliwRQSXiKMAEIA4zgJOa7WM93Mf6vjv8C8gmPRUR4yBPAEyA83AFmWMIxBNUIYgjmMIYC2Y8wRggiwBKWIxyHWZarsSwHIGYxH4plG1v6nvrtn6+85sZpM+Z/9at3P/Hzp958demOzQc6W0YM+jFfIJktcSymgKcsJjUAqxzgMGIAF40mpBLlrh17nvnjM7fcfPMllzR8+ZYbX37phd6ejmw6TSmlPGVZ1uv1KhQKh8NxoSMty7KZTNbjmdDpdBqtXipTtLS2b9i49cnf/v66hTfNvfTyu77x7feXr1JrDTUWCg+SYpV1jE1IFCq1frRYrSEyKegJMOIQZSEXCvuHh9o3b1I3NfqMo5Le7sV/e2nhwi9Om3bJwi9+8fe/fur0sRMBT4Cr4VAwbjDaNHpjplAS6D0WYRZh4eUbU4oJn0imjWarSCYPRKIMhJgnAEEWcBzgOAAEiwhKabVa1Wi0H3300b//+79fffXVs2fPvuGGhU8++eSBAwfsdrtgolosFhx2m16ncTrsgOMoJYJRB8IAEw5jlhIWpSPec0ftuzd6Tx8FyYiQB0EIQQgEZhEhVCqVTCbTpk2bvv/978+ZM2fevHnf+9733n777TNnzuh0ukAgkMnlCuVyJJG0Ot1ytSYUiQEA63rNgnMcwoIdBKW0XKlarDaVWme1uao1DhOKCcE8xgQhDAAGkCBAcIXjnF6/TGt0B5PhHOtJVPuVzj3Hepd+ePDVJZteWPTWL376q5uu/tKCGXO+/MWbFv15UdO51ngqC3jKU4oEI2AMECEQ85FoUiHT2CzudConKLMSct4lV0Ai1WrFZrOOjurHx8cYhrmwMh0AkM/ng8GgyWQaGBhob28XEq/ZbLZarU6ZVQhpVgGssCwXjyf1o0ab3ZXLlwCHEIfYGgMRYLhqPB5WikY+Xrnyh9+590tz53xx9swHv3nnktdf6+7qSgoDeFKETzi00FEbCARCoZDb7Var1SqVymg0ejyedDpdrVZrtZrT6VYoVOPjE6VSmVI6VcM1ZddBJzGfxWJLpQRj5fNsrjDB6STPJ5PJBC6zrvGGEMaY5bhcLhfxeX2jGnd/W+fWtS0bVpmbz2WdDr5cphBRnicEI8gAWEWYpRRn81mn2yVXKH3+EETkwqfJ1L2dwnyC3+6UcRkAIBqNjoyMLF+x8oEHH5536YJ5l172tTu++exzi06cOWe02sd9AYPFrtIZ9CbruC+QyOSyxbLeZJWpNO6JOuaDGEGEMeJ5TOvlZnXMd65txXvW9iYuGaGwxhOAMcCk/tgSLjmdTEtEErPJXCgUUf2XACIAMQIYVzkICQEEuXxBlckpN44ZxiI9YvPmPefeWrHnnZWfbNnd2NypNthCkWTJMR4ZtYxbnOOFcoWnFAqNcBCS+sXyhKf5YtHpdgqYDxFOsM8QaDsOAZYAQPFEJtSm6lm9f22Toj3KJRmeFS5LAGpTmA9hBAhkCFchbBlzFQwqBNYwZjBmCGF5wvKEIYTFgt0FX5c8rNOcdEqoRUCBnxNt4c9bdCCeIkIB4TmMWYw4gjmesJTneB4QAvkLKOb/nEE7L5c8xfPxmGCEMSaYEMhDQjGinCtoP9t/atXuFWsPrtnbtOvs8ImzQ8c/ObN15fZ3jrTvk1mGPRFHPB8uMFmWVAgFkYL/zMixPU3b2qXNDGIuPAGhJbGefRa6k/mLmO9iXIzJ4CfzcwjVX0snVUvB52EfxyLI4roHEMaIIMhDgCEHIMugGoNrHGIg5HjCcwAHI+m9B4899rMnL51/xdy587/33e+tXb2q+eSpM58eX/qPJW+8+M6q9zYePdqh1E1EM6AC+RqiVUCrACNKGQjd455du/b86Ec/WbDgsmnTLvnKV768dMk7UomoUikJxvIQQoZhgsGgVqt1Op3p9OdWOIQww3D5fDEYig0Mit5f9sH93//B/AVXTps+59vfvX/VR+ud494yAwChVQ4hSssMK/B8av1ooVJFk+kPCDECiEIMYrGQTNL9ya7OQ/vPHNz38vN/vv0rX54xc/pXv377K39/ufnMGbVcbrPYHfZxq82t1Zs0o6ZssTKJ+RCLsMDzCZgvlc6YrfYRqcIXitQAIJSHCNZYpsrUGI6FkwuS2+3eunXrgw8+OGfOnBkzZnzzm3ctXvxKa2vrlJ+B3++PRqN2u310dNTpdHIcx/MEQg4gDhKAeYB5jvIcykR8TZ/Zd2/0njoC4hEBbCAEAGQ5yGKM0+m0VCpdsmTJd7/73UsvvfSaa675+c9/vn//fovF4vf7jUajQqHUaPUu97jD7Rk121Q6fSyRRHVRWEQwnNRZhRhDSvlytWJ12pVandnuqLAMqifuJ6UlJrlMDgK3xyNRKG1uT7JQYiitUGoLpPaf6P7xE89ed/1tc6fPndMw/YYrr3/ix0+cOtYYDMYgpSyhNYBYwAHIIgQFoiIeTynkGpvFmU7W0f+FkG4KQ9vtVp1O43IJ9+o8NJn6L8Vi0W63Dw4OdnR0yGQyAXXlcjnBrHYS8wk8H4jHU3q9yWZ3Z3MltgYQBwHLsRzjHncdPfrpc3/4wze+fOvl06cvnDf3lw89sH/TJtvoaKVcwXXjljqbK8hrCzLF6XRaqOFLJBIul0vgqkdHRz0eTzKZtNnsSqV6fHyiWPyc6+uF2Wcht2s2W5PJFJ1c5y6g+gTXuPLY2JhMJrNYLNVqtV4cBiFCSICHFAKUSWRN6sG9W059sHTok13jgwPFiQlYLPEIEx5DUAWggjBDKcnms06XS6ZQ+gNhPGnrcuH6CiEUDhcIBCqVylRyHEI4MTFx9OjRp59+euENNzU0XDJz1pwHH/nh6rUbFBp9vlzBlFZYEI6nLA63TKWVKjVag9nqHJMqNXK1biIQLDPsecyHeUKoUGRGMSR+T7i9qf2D9+3tzSARoZChPCQYCIJ2QjYDIZBOJ8XiEZPZkC/mIEYCCSV8xQBiFnCYxwBxjjGH2qg3j7kLHFcEvDuQ7R42bN/X8vayPW8s3bV+a2Nju65XZFOMTji98SIDEKWcUPtWr5ZBAuYrlEout0s0MhQITmAeCFLKiECMMcCQIwBQ4s2E2lW9q/ava1J0xEGao5wwWKbYOAHlAwRZzFUwU0S1ImbLBFZ5UiX4wk9NgH2EcDwP6HlHXcQLIurn/Xkv6PO9wHWNCq7HPINxFaEqhAzGtck9swRDUvc0+ydC/b9aaCit93AQzGNMCaGIEkQRooBQFC6EurTdW05uXb572Yrd73+4d8XKXe++tuGll1c/987mxXsat7bLz2nH5d6MI8EFtT7FuiOrD3Xt1XvUHBG46vMfTCjCFGF+Ur2Z/9w5/I/jIua7GP/LgxcSHXWfbiyI1RNIMEcwhxFLMBAkNFGdlIcYA4IADwECLAcYBlVrqAYJoJRHALmc4zt37f/BIz+eNWd+wyXTH33kkV3btnhs5kzQb5Eqdq3csP6t1euWfvzBiu2r1u7beaBpQGIcD+bKLKWUQkrHfIFtO/f88N9/PO/S+dNnzLjn2/csX75Mo1YX83mBVcIIY4wBAMFgUKVSWa3WZDIp5Csn3VEFDwBqt7k2bdp+73funzlr3vQZc+76xj1vv/t+3+BIMluoQQIIFcxPywzn8YcUGp3WYChUKojwvGAELvB8CNNyOW8zt+zatuzFF37+yMPXX3Xl/Evn3fXNO1evXS2VS2KRkHfcYzJapDL1wKC4p29IIlNlckVB1gBR4UWZcJggnmLMZ7N5q901IlV4Q5EaB3lKIUYMx1aZmvBKWqvVNBrN2rVrv3///XPnzJk9e/YDDzywdu1HSqU8mUwmk0mPx6PX69VqtVwuHxoalkqlTqdT4J8wRhBDwdASCbndbDTQdMy+a6Pn5GEQD1OCMapTPpTScCR85syZZ5999uabb547d+7NN9/8t7/9raWlJRQK1Wo1hqmlUimv12+12jVavUgs7x0YHhgRBYJhoe2OUkp5RAhAmBM+PCUlpmJ12ZU6jclhK3M1LHQQEih0/tV5QYwhBGNjY2KJxOl2F2oVRGkknz/XPfjnl9+65ou3NzTMumzOgu/d9a0nHv3Js0/9acu67YMDskA0U0X1jkOICIAEIYoxTSQyGs2ozepMJtPnB/UFQSmt1SYxn9Mh5HY/T4MRSimEMBKJ6HS64eFhoSVILpfr9XqPx5PJZASkKOyf40A8ntRqjRaLM5stCWXi1WpVrVV9uHbN979/31ULFlwxc+adX1r4Hw89tH3Z+261upbLUUE9bBKuUUoxxsVi0Wg0ajSaVColfIkcx5VKpXg87na7DQaDQPsNDAwODg6PjXmmfDgErHYh5otE/hXz1fsrCSG4nnmvCCDMbDbXWcypuY0xwljwXkMBt/LY/uZ1K8UH9lg6W8fkUod+NOjz5/M5CGqEsJRCSvlsPutwOaUyhc8fQrhuiXUhmBYwn0QimZiYEHg+SmkmkxGLxStXrnz44YcXLFjQcMn0667/0s+f+OWOXXu1o6Z8pSpMTED4EsOl86VQLOWe8I+abRKFqrm9q6On32iz58tlWscc9Zc04W2CYkR8nnBbU/sH79vam0AiTGGN8sLrK4cwCzGLCYCITaXjYsmQ0TKaK+UAwYRSTIjgoA0hBhDyFCPMusds2lGVxWEp1iqQ0jJHYtmqdTwxIHHt+2xo5foTry3d89byTzbvaewZGY1ma/XCFZ4KPF59jPG0UCi6XE7RyFAw4CUEEB5gHiIMhWwJIABQMsXztcg7klwa8JwgbXJeP48QhDGHYQWzJcKWKahQXKV8jdIKjysEVnhUoaRGKUcppBRSylHKUJ7lecDzkFJI+UnPmEnpFZ7HPC9UwwmAD/AUUAooz1EeUMrRSRtiSqs8qRBYw5AjCAmuJBeKuXx+0v3LWkN5TDHiEeIx4XlKAQaFSi6Y9AVygQiISyfknaOd/YaeYVNvr67tjOiz/W07tp/esOX4uk1HPvz40OqPD67ZenTD2v0fvLlxcbPsTKQcADwQJGYvzE3X+5cnp8Z/B5X+9+Mi5rsY/8vjXzEfwRgL9RscRhzBk6u1IBMAOQQ5DAGBEHIsyzE1xHA8BASWy0Xj6OiOrTv+7ZEfzb/0C3PmzH/g+w9t37LN47BTCGi1Gho1ntm4o3HL3raDZw/vP7vqo0/een/bxu2nz7aptMZAMJIZNTv2HDjy6I8eW3DFVbPmzvvu/fetWrNaq9VWyhXKU4IIAhAjJNQVhcNhtVptNpviiThPeVhfAgkhfLVaGxvzfLJn/2M/fWLOnPmXzr/ivvsfWrZ8VUdHj9XmmvCHA5F4Ip2tshymlIE4GE1oRo1agylXKiPM8zyFEAOAESSUp6RYGFdI17/+j0e+cecXZs26dPas73733vdXvq8zj1bYKs/jfC7n8wUNRtvQsLSjo7e3d3BszJfOFoqVGocw4uttHIiniPDZfNHmcIukCl8wWuMgz1OIEAcBQAgTkk5nxGLxkiVL7r33O7Nmz77ssst+8MgPtmzZYjIZWZahlAIIs9nshNdrNBolYnFXV2dvT4/AEtXd24QnHuEQ5igPUDYWbD7u2PWx5/ghEAlSjHnCU0o5wPr83iNHjvz2N7+77trrZs6cdcsttzz33HM9Pd3ZbEYYGkICrlKpxhNJh9Mlk6u6evrburqNJksiniyXyxBwPI94CgkPEGEhZgnFJbZsc9sUOpXRbilzVUwx4RHGSDAEnaoAhwB6xj1yucIzMRFLJV1+75HTp/+06KVbv/qNufO+8OUbb/3Nz3+5dumyde+ueOv5xR+8uXL3tkPNHWKlyeON5vMVxMHJeiNCY8msWmswWWyxeOL8oP78s75aqzocNq1O7XDaGKYmOHWheqYMQwgoz2OMU6mUxWJRqVQTExNjY2MGg0GtUun1epfTGQoFs9kMw9QopRDCRCKl1RjsVncpX2VqbCQaHRgafPe9Jd/+zrdnTLvkmvnzH/nmt974w58+Xvxa/6FPq14frdYoxgjCSaITC3e4VCqZzWaNRptIJIQCOyEghMViMRgMWiwWuVze2dnV3t6l041GIjGWYYV3G4zPw1ZKaSQSVau1JpMlkRAw3+fSu8IRK5WKZ9wzhfmEysLzkxtBQjAFNRrza08d7tz8kf7MMa902KvTjEplRv2oe8wdi4UKxTQHqpTSQrHgGhuTyRQ+XxAiMiUCcEFuF7pcbolY4vf7q9Uay7Iej+fMmTMvv/zy179+x9y58y6dP/873/3eiy/97eDBT5UqXSKZwZRCQuu9CJgHmLKQ5EvVYCQ2aja3dXafa2kTy+Qeny9byJerFQgRTyjPTyZBESZeT7j1XB3zJUMUVikPBMAHMMNhBhKOQ0wiHRNJhg0WQ7aUr2M+nkBUx3wQQMoTjMD4mFOnU1ssxkKpgCkv+FCwhKbKdNQZP9Wu+GDjscVLt7/+/o5120+0D+htnngiV6mwFJIpGSweE5rPF10ul2hYwHyccHEIQyI8uQgEFE9kgu2qnjX717bK25NcCvDsJOarW3sTQiBGDIYlnitQLs3XPKX4RCkZB+UC4SoUFSlM81yYK3mKqfFcPFTKZFGtwiOG8ixPOEoB5SFPEI8nO3SFugsMeQx4ISNRTwdXMEjVisF8MlbJJ2rFQC6ZqBSLEFQwqGHIYgipYDY4qeI8SSeTCyr9Pr/UUKFfDyGCMU8o5TBI5hMDyv5uVbcxapL7FYb4aAJE0yAeqwS9GZc1aFDaJb2qjtM9R/ee3rHp4Lp1n6xevnXJG+v+0SQ6Ey4EIA94SvGF3tMXYD7+Iua7GBfjwjif28UACuLuBCOCMIYEQ4IhRqCO+eosH4SQA4CFgMMQcRxX47gqhIDy2VJeo1auWLrkvm99e97MuVdfcc3PH//lsWOng94ghYQyACXSfqmyed0m5Weno3prKpSVqxx7P+1cvvrwkuUH1qw7tu9g89tLPnrg4R/PnD1/9qWX3ffQIzv27LG5HABBjgWQQxjWPYZ4gghBiUTMYBw1mg2RWISnlIMAQEgIZRhmdNSwbt2G+773wNzZC+bMnv/Tnz6xe89+p8vj84ftjjGlSieTq/SjxkAwXOM4DuNoMqU3WbQGSzpfAogQQjkOcgAjRAnEXpv16LbNP/3uPVfPmn7FnNk/+eEjO3dus485yhyDKIEYCGZIxRLjcnuHh6UtzR0xZl3sAAAgAElEQVQjw1KdzuhwjafSeYZDQsuqgPzShZLNOSaWKPyBKMNCQiiE9Zr+VCrT3d3z/PPP33jjjQ0NDXPnzX/8Zz/bd2B/MBwCCPKUAgShYFUJQT6f93g8YvFIe2trZ3unYXQ0HA6Xy2VEIKEI86DO82ViweYTjp0fe44e4AJeihHPUwCAxWLZvm37ww/94LL5l8+dPe/eb9/7+uuvd3R0xGJRQdp0Ms8FhYd4jWUCobBSrW1u7+gfGNJodE6HM5mMM2xVyAVhwkHMYgpLTNExblfqlAarsVgrYR7xBBOEeTTZ6kEoIRQA5PeFtBqD2z0hU6i37tz14KOPXLrgsunTZ951511L3nhT3NntVGoGT5zb8vYH25dt2PDBtuWrdq1Yf/DgyUGtKZrKQ4GphTyNJLMytV5rMgdjMf78wOYnS5QIpbRSqzpcdo1OZXOYq0xZyKxBjBAhmGAIOZ7HEIJ4PC6wbplMhmXZUqkUCvptNrNGo5JKxXq91u/3sSwLOJCMp0fVhjGbp5Au2WzOA4cOP/nb33zxxhumz5xx7ZVfWPSbp09s3qE+29K9dafi8NGK1cZnszzHQQ5c2Kkj8HwWi0Wn08Xj8cmmivrqLmxQLpeDwaBUKmtubuvq6lEq1RMTvlKpIowZPGm/QCmNRKIajc5oNMdiCWGBm8ojTx2xWq1OTExMYT5CCM+TevKdxxhjHiPKVPiwV3n8YNe29a6e9prPgzLp0Ni42WBUqpRKlcxmN8YTEYhhoVga93gVSrXPHwQQT1bq13PrhPAcA1wOt1QsCwcj6WTGbLSsXbvu0UcfWbBgQUNDw3XXffHJX//myNFjOr1hbHzCbLH5/EGGBRwmgBBAMMREkB7GhEJMCqWiWqvr6Oru6euVymVGk3F8fDyTyQAAKBWsIghFiHjHwy2N7Sves7c3gWSYwipPOIxYRDiAWRYzHGEZxMTS8WGJ2GAx50pFDiOh3QBOZrohByjhMcSesQm9Vm81W0qlEuEJxICFoIZQjdAqT5MVaPKkznQqV2488udXPvzbW5vX7zjbMWBy+yplZlIOhVCEaT5fcrnGRMMjAb+XYJbwAPMcIoAgjBACBAGKJjKBdnX3mgMftSpakyABqID54BQbjTBiMagQrkRhkv4f9t47utHqXhs1M7RhGEroEAgJLZBDAgkQEkhIIZQQOgMD03sft/HMuPfexr33XiTLsuVeJKt3Wy6yZBWr2LJkWV16+7vvH/JMOOd891t3nZO7vvvdj2ft5bXUXr2W9qv97F95Hp/CY2zjMTqFIyLLshXz+gCxSUJLvvURraSOQ68Y6+wRjs5a1DbUGwCEH+ABQEKARECQ82EEgWHBmCaOIAQCEyiMYxCGIgSOAbDu3hKtzPexxyYWBCyVpHNqkLc0u+F1+Qg0QGIQjqJBSWTyRm/Mdsjge5zvZkb3hi/I9gYjqPlCkijAbe6Nxr7G+KLY5JqE6z15I7NDW+QmDCAUIBhAbw4f6t70WlY3VhQa6QCzL6sirYlWJ1WJEQIGAODf8xy5mdsltpnydt/0D5zvB/yAIEiSxHECxbfjfCRO4gSBEsQ/aR+OosGU3HbBMY4Gr1sYRoJlalana2R87OKFcy89/9xdt9720P0PfPvNt22tHUbjOgrhAAMggBIbmyYWm5Kcyq6ssvBFmAdxuuFlnY0rNDU0McMvX3/3wwNPP/PKHbt+FHLLnS+//vv4jJx5tRYiSRwAGMKQAI4jJIZiwR4FEuBWm0UqkwiEPK1eg5PbqUav1z8xMRkeFvb8c8/fccedDz386IcffZJXeF0okfphxB9ArLYtrX51TqHgCQQsDke+MK/S65SaFaFMJlUsOL1+BAt2IxAAgEAAEQuEmfGx777+68d23fb8Yw999/mnXS2N6hWlF/EHtn8lEYxACQBgjDCtW/lCyeDgMJ8vEgjErBkuly+cW1wyWjbcAShYSe3yB5bUmikmW63ReTz+oCEQjpNGo7mhsXHv118/9PBDIbeEPPDgg3//6B+5+fk8kdAb8OOAQEkMxhEYRxACRUgMwZEth312Tj42NjJApwddFsQSyYpuxeawQZifABgAOGZf0/c0zRVmLDdUYusmAIDX4x0bGwsLu/TSSy/efvsdjz362GefflZQkD/IGBCKBJaNdRiFCIBjBIpgCIIhGIYSJIGThNPtXlxeHhmfYHM4IrGIx+cKhLw5hdRg0jo9dhgLYCRMANwNuedV82whWzIncQc8Qb2wYA4LD2p+o1gwz7ixsclkcuvqmk+dOf/yq6/uvO3WO+68/bXXf52TmS4V8N1W28aSitXRW5eYOd7Uy6Qzu3snU/IbIxJK49Jrq1sYU7yFVYs7QACL088WK/jyea1pDcEJgiRwYjvNjxEESmIEIN1+t2JJwRFw5PMyl8+FEmiwmgrFUQRDYCRAkBiKIesb61KZhMfnWW0bCArjBBoIeOxbVr1BMzsn5fLYbM7M3NycdkVr0KwqJAoxVzLCGI+MuvrG797cc+89t+++6+VXfhkZFsoeHLLNzq+zeRPXizll5T6ZlLRvAgTBUATFEBRDMBwlAYHhqMPpkMokPD7XvGaCYAgAgBMETuA4gQXjRBiOen2eOYVieGR0bGx8msni8fkisXhZpdqw2vyBwM3iOaPJyOFyRWKxeW1tW/4Wx4K7pWCjDQDA6/Oo1Soma1omk/r83mARP0KiKMAwEsMIjMRQEPCQZg23rYZWkCbr6/ToVADyQS6nzWrRaFdkcjGHy+TyZxaWF5dUKvmcYobL1RkMMI6jJIGSBELgCI6hGIZjOIkRxlUTl82bYbLrautPnjj5wgsv7Ni5M2THjn/71a9CwyMGhoZNa+ubW44VrU4oFi+rVH44AOMoTKAwgcI3XL8xksABEUAh2Zx8fHqSK+DKZmVSuZTNmRGIBEsqpc1u88MBHBCAwAitWt/b0RMdKe1p9Zm1JOImCAjFIYSEICIQIPwQEfBjPrNtbZw1JZ6VbzodEI5gAEcIFAm2cWAoAiMkQWIovqxc4fOEErHE5XKSJIbhARjzBTC/n4D9APMBcgvGZzUW6pi4oLovqaD9SmpdRFx5Wn5rRx9zUWN2QXiwf9Xp8y+qVkZGx9QaNYwFUBJGSAjGIRiDYQyBCRQCqHpTS+XS4isSuthda7AZAj6cQFAEghEIwRAMx1EMhQnUB1AHQMWbK5XM7qP5UVFNWQOqGRO85QO4Edlqk4xGdRTuL4zal3nxbFFMfl+N0LhgI3wegHpJzEdgARKDSQQlETzYFgJwDOAIwBCAY4AM4EgAR3BAzuqUrWPUvM6quqmemsmuS/lxDcPdK5smL4FiAGCAQAGGAAQBwePcNOm4ObbrbVAsuLnC8X8WoRI4DjCCwADux7xK8yKd25fXnhNVGJFWncxg0412Q9BXFwBwI2BIEgBD8IAPdq/ZTXK1dH5VYXaYgjYbxHaCmiCDUlU4iaI4iqI35fnIH3o4fsC/Av/jDvX/3UCCmxfMjSrboD4zGYyAoDCKINuFdEE10GCDHEFgOBFA0HXbJn1o+PzFS8/87Ok7b7v18Ucf+frrvd3dXZaNje13QHGAoMDh2OBx+5ISpwrzDFMTIBAIPmjfAt3dM99+F37vg8+G3HL37bsffPSnL33y3bGy5u6VdaePBH4CwDd+kDAMR3AUIVASkLYtm2xOyhPytKsaEhAECWybW0zWzIVLF597/rmQkJAf/+THX36zt6SqYoI1bVgzbZ8Lhvkhv3XTtryi4or5HBGfKxVypcJpPkc0N7vl8SA4QZCAIEiPxycWSRJjY37/yss/2hny47tv++6jv3U3VNktBgAIAABMIBAOoySCkygJSIwEdpdrdmFhapqp1mg0Op1UPsvicll8nmRBoTUbbR6XB4XdMLRiWGVxueoVjcfrAwBAELy0tFxX3/DJp58+9MjDt9526wsv/fzgkUPlVRVjUxMqnSaAISjAERL55wAoCUgICazo1DwBd4bNXFxalEglTDaLJ+EvrCyu2dc8kBsAmHRaVqktiuLMpfoKv15jM5tHR0ZOnz7x3HM/u/XWWx5//NFvv9vX0dm+pFzQ6tRyhcy0bvQFvNuGfCSKESiGIwSJAQACCKQzrc7wOPNL8xq9WrE4xxNy2DymdE6o1i+vb627IScCEA/iVeqXBXKBfEnuRXzB0vMgn8AIHLtRZIPjuEKxWFpW+eVX3zz505/ecvute+7f88e//CEzN315cQ4QGADAodFwO7u6MrKWR8bt6tXVVSt9UphT2RkeXxQWX5xV2kEdEc6uWOY0lgn+PH9eo7dsIQRJAAInMSwYuAI4BjACkK6AR6Fc4Ir58kWFB/JiALsRDkBRAoGxbZprs1vlChlPyLXY1hEsAAAOAIYDyAc7NzbNSvWCUMwXCgQykUTCEw/1McqLK86fu/jCL1664+4799y/58133o5PTRIK+YTXC7xet1w2VVTIKSuC5GLgtAMSuxG3QrFg0yKJun0u6ayYI2CbLSYIhQAA2zIaAMMBRgA8WK62olthcmaEUtHcwtzcwtwMd4Yr4M4tKoxrJpfPhZIoAKRx3cgRcEQysXljDWzrPmIojuDk9qEAAB6/R6VVMTnTcoXMD/uCx8dAsDASJwAGSBSgXmBb5XbWUgtSRL0tTt0SIGFAogSBegOetQ3j3IKMK2RzxTy2kDvNnRlnTapWNX4CgQEOAxwiMYhAMRInCAJFkKXFpfa2jvi4hA/e/+DRRx/dcdvOex+8//d/+kNKVjpbwPMEfAAAPwKrdSsCiXBZq4IIGAUYCjAUoCiJIQSGkjgGtrmpQqlgizjz6kWTxWQwrUrmJDMCNlvEkSvndBtGJ+QiCYg0alb7ezpjwoU9TZ41NYm5SYCgAIUBAgMYBjAMIIgMbDgtU9xpqUK26dpCCBQHOApQjEQxEg1W2gEAMBxXqdUCoUAqk3i8LgAIgoQw0o+SPpj0B8gAAnAMALPLI1sxjgsWGZz5egozNqv+/LW8q2lltV3D0xKlZsNlh7ENH7ygM45MM1WrugCJQACBABwAEEQi0PZNVL2lpQhoMdVxHdxOM2aGgB8HKIahCAYjOIoSGIpjEIHaULfYpq5i9xwrvfpm2KcHisM7FoYNiNUBvBLLUlRb7id5Fz4rDv26OOzLrDP70s81cWlKl8kJEDcJu3DISyB+EvKDgAf4rIjd6Les+tfX0C0r7tqAHTbY6cb9EECHhZPpzdfTuorLmG1ZQ9UfXz2U01Mxb9c6SL8T81q9m7bAlgv3+gDsIQM22GHyWtcDdhvqseN+G+JxIr4ACt9QJIC3/UK2q0aD+W4CIzAMoBhAzF7jmGy0oK0gsSQ+vzanb5IiV8s2nOsBwkcA7GbfL9gWWCZRgEAgAJMQDghiW33vn5wPxQgYwWAEwTEM/NC3+wP+VbihZPT/aCaR/yWG+F971X8TNy+P4MIcNCG4KVTxTxk5kiAAaTSbu3so33574Ikngip6Tx07fmR4YsjmsIKgQACJEyQKSAT4XZsSfl9y7FhOqmaYhnvtAAAYDsikivi4jF/+6q0dt997/+M/feOvH35++OzRsLirmaXtQ1yRyrLmRH0IwAiAkQAmSIgkIIBjAGw4bJJ5CV8m1K8ZMIBbrDY6ffD02TM/fvrJHXfsePLZJy9EXexhUCRKuXBeuryqQQFOACK4lOIAD+ABq8eqNKi4s4Ih1mjf2MAEj6XfWPOjMEESXq+XxWTFXL32ixeeve/2kCfvue2zP/66Pi/ZtCDCYScAKHEj9YADhAAICXCMxJ0+17xqcUbAsTo3YRL1wD69xSxZUkyLuSwpX6JSrGwYLF77iknHFfFWdCserxtBIIlYnJWV9fYf/7DnvnvvvHv3q6+/lpadweSxFMsLolmJYnnBhwYwgKMADe6qEYAgAMYB5kO8qtVlyZx4XqnwId4tt12pVXJl/BkpR7AgWjIsuzxW0m4y9rfNl+XOVl7XMCc66mv37v3yoUd+dOddt734i+cvhZ8bHh1wuG3egHPVpBXJBYZ1vQ/2fM+3EyNIlAAYATAv7NWYNGzRjNa04oKcbthltBrm1XPCWR5HyhEtiNUm1aZvcwtyaNa1smX5vHbBi/tQgCEAu/EXD+67MRTRajXlFZXvf/jRPfffH3LbzkeefuKLA3tr2uu06zoEgwAAJAq7tWpxbzslK3F5qDdgVAOAeUhicX2TOilOKW6+mFAQkVJUWE9poE63DfJZs6sGuw8HgAQABzi+nRXCMIDhgHAGPHNqJVcmnlMt+TEIBzgGkOBAAQyTEAYwlEDs7s3ZRTlPxLbY12DMTwAEAV4YuGDgRoDXh7ntLpthdVXEE3Y0t4dfivjzO39+4sdP3LnnzieeeeKTfZ9Xtzcs6tUIiQJAEG67Y1bELC/gVxch80Lg3SQBigLk5gjOHz/mky2K2WKmyWYMoH4yKH8MUOyfEwxDAaLUK5mimQXdkt235cN8Kwa1YE7IFLI4Mu6CbnHdteEjA7qNVY6UK1oQmzbNxDaTuzlQDGAkIF0Bl9KwzBSx5MuzftyPASxIi7Ht6wIjAQJIH3Ca2V21PXmJYkqzU78ASB8gAgRAMYChAPHA7jW7WaGZnxRMUcdolJE+sVK64be7AeQDiA9AfgDhgEBxzGg2tHe2Hz565Jnnnr311lt33rrzmZeeP3z2eButU7ux6idhBGAYIFwBt25NK1PKNOtaGCBBwvf91B4OUAIQMEBmVbNsGXvJuOyC3CjAHLBLvbbCVQhG+JOTs5x5w6LHa8FMKsMwtTMxkk9tdFmUJOEiAAIDNABQCKAwQBAAowC2+6ws4ZRsUbLp2URI5MbHHhwIChAC4CiOqLTLQrlQviT3BNwAEDiAcBDAgR8DPgz4cYAgANVvmmUapVilXg8E1mGcv7xWTRm/klN5Ijrzck5lBWV8ZnlNseaWaNdGBWLVhsUDcA9APADyAggCqB9AXhDwAWjZqemV0KLr49uFXSZizQ8C2x4ZgMQAjpAYBkgvDi9addcZjUdKr7ybfOA3Vz4+WB/VvjJswq2rXlO3kP5Z1ul/lF1IlDUVa/pDadl/vPJVfHfhtE66BRAngB14wE1CHhCwEQ6VTz+u43YqhjoXhsfMwhmLfGyFp7CpN3CHHbjrRtoiy+Mr2W2ty4wcdv0HCQcyGRVy34oGXROtzk5ImVK9wuSz2YF/2WOcXBH0SIaHltnTZhnHusjSyxesui3E48cgCIUgJIBiCIojSDBui93QP8IxFN/exHoI/9KacoAzcL2p4Fr25bTypP4ZinZLBQNf8Bc7WI8R3KV8b/y7ZYsgCJzY5nwoiuI4RpI/+HD8gH8R/jnt/kWT6X/0Fv/vcr7v9bF/767vISh9ctPw56aTVfCpGt1KbV3tPz7+5KGHH9q1684X/+3FsKgw2mi/em3F4rNtQFvrPrvFa9/0brq9GwG7Uc+baI2L6E2+Kqc0I5t6m2VleKTv4sVzv3z5l3ffc/8Tzz279+TJvKaWSiojubL5dGLOuZTrcUWN1b2jbLlKt+HY9CObMLIBBdZ8HkvArVzTsWcFvFmRYmVJoVq8XlryyeefP/7Uk7vuv/sXb7wclhBJZ4/IjUvCFdm4lMVXSiwBu81v3/BaN7wbVr9tI2A1+9ZXtvSzxsWZBX7PRH/bUO+EaGZeo5xbnG/vbD969MgLzz93/713vf7ys6f3f5wXf3GwtXRZPOHe1Hm8GzaPZcNr2/DZrD6r1bOx6bdbfXadzcCfF4/wplTrOovfvu6zrzotixadSKtgLYkn5rhj0plxKXuUNzXCGp1XKZbUCyNjQxdCz7/86su7791936MPvv3eX1ILsmakPM2GQa5ZmJJw2LMCw9aaxWNbc2+YXWsm15rJvWZ2my2+jVWnUaSWTUqZM3Nc/ZbR6DSrLBr56jxPJZmY49B5YyzR1LxgUtFVx8xNaok8l3jm+HvvvP3AQz+6+8E9r7/zxtXkq31j1CXDgsWzvrqpk6ll01LmnH5ev2Vc926seTfWPRsWj9Xitlo81jXvhs6+KlZLGdxhoUqssevMvnW906C0qGQ6OXeJPyVnjUsmWQo2d0kws8CdlLG4S0K9y2z2Ww3udd2W2eTe2IQcTthttBgmmOMxCbFv//Ht+x6477Y9dzz36ouHLp6o62vhq6V6t3nNs2H3WB2bJtOCeKazpisjSkqpXltkb3lN65Bd5doUrpoGxIpaxlRmQ+flvIpTCXknYwtz6vuH+Qs6m8Pq89kC3g2fy+SyrTrWV51rJq9VbTOw5oRD/GnmrEBnN697rGvudaPDaLDrV+361S2Dyblu3FpTGlUs8cwIe2RWM6uzaU2uVb1jRbul0tlVBofO6rPYPFalaqm1peXY0WMvvvTSnXfftXP3bc+8/Oy3p/dXdtVxl6Va59q6x7bpXLMalnT88bHyzOnKzHUeY9OwsOEwGZ1mg8O4umXQba0aHEaDw7hi007Lpkd4Q7IVudaqNTvNhi2TYcu4umXQOwwGh9HoMOq2VtnzvAHOCHdRuLSu1juMS2tqmX6OqxSMSSYHuSND/HHOAn9SxhzgDI1Lp+R6hdG9bnCaV7dMhi2TwblmcJj1dqPBaVaur3AXBTQWfUI8tbKhNTrMJuea0WE2OswGh9mwZVp3GO123aZ+dri5qDU7mtVWbpKzvDatzb66tmUybpkMW0b9lnFlUzdvWpqZ51JZ/bV9ja0jnYOCUc6yeMGyYvRYrP7NVauRJZhJz03/8OMPH/3xYyG33rLr3rtfefM3obGXW/o7BctS3ZbR5F7X2416++qSSSlcEk5KpvlK4YpNo7XptFad1qrV2rQ6m05n0+k39atbBs2mbkrGHOQMsRQc5bra4DRrbPrFtWWxbpa5yKWLx2hcxhR3UDpO5TaVNsVcmOwo0y5zLXaVwa5btmiVGzqVVa+16fV2/eqWfsEw1z9FnRCMLawu6G06g92gt63qbat6m163qdPZdEaHQb+p5ym4Y/zxaQlLtbZidJhWN3WGTa3BtmLYVBs21Qa7RmvTiFXiSRlrXMaZt66q3XaJaW18XtU8zkmr77yQWXIsIfdsWlFKbWcFdaRpaIKj1mi8Lq13S+lYm9/QLaytLFpWlHatyqNn6rk10w2RtdGVrHqRXa7a0uk3zasb5tUN47pjwwV5MQC2IC9fN5dOKQ9tTT/dnvSnjP0HmqIaVQMmwqq0qcqGa99PObC3JaraNUUDc0n82t9d+/xsXTx1fnoTIC6AOAnIDaAt4JXblmqm2yKbkk9VXwnvTLtKyY1qzwqtSeoSD6r9BiOxUUyvulR+rWNpsMMwmjJT+W7a/pTxslGbsElISW7ITqpMn1xkq/3mOZeubLw1qj7tYkVcbGdedFd+VHtOfOf1PumkBXb4SQghYRiHEAxCMAhGIfRGdRCxrfCKojiKkhgMsC3EZXSa5vWKEf5gDbUiszqltK1ggEldWVtGyGBeiCBA0FsOJ7fFlr9v7UYSBBmsZUYxHMe3Ddn+w2L338QPnO//XNzUmvz/Befb/i/+c8s9jv+T8wX1wwAAKIbqDbrKmoqPPv77XXt2h9wa8uxLz52NvNjc3z45OzMim+wXjfQKhqiCEZpglCEYnRIMs2foA+3l+WFHK6JO95dlCif7mptKjp789smfPBZyS8jt99z52gfvRBakNTFHG5jTCY3N30Qn/vXkxb8cvfBVWFx8WWMtfYzKEfeLpXSJpF8sGJDxuznjjYzelsGe+t7W9Os5b//5j3fdc3fIzpCHnn3i4yNf5bdV9InHafKJ6pG2QkpVFaO5XzJKF43S+AyaYLBfOEgXDw1IR+myMap4pIPTf51Sk1ZfkNtUWtJSnZqf+ckXHz/8+MMhO0IeeeL+fV9/UJRzraE8qbUmvaf1+vRUzwRvcIA/RBOO9glHacJhmmCILhrrF493sweqB1oLe2pap/uowtE+0Vi/dJImnegRjjTP0MqHWnM7KzKbinMai0taK1v720vrSo+dPfaTF34ScntIyD23Pvfmy/sjTlX0NTMk0wzpdP1oVzGlrry/sZfL6BOMUPnDFN5gD2+whzdA5Q/QREM9goG68Y4iWl1xf307u79XOEwRDfeKR1p5AxVjnVldVQVtZbUNRe058dfP7D/x5zde/tnjd9x1a8iuW5567flvwg5f767s5tAGJKN9QkY7k1I73FJOr2+a6u7mDVJFw73CIYqAQRUMUQXDVOEIRTjUxeuvG2vL7ymvGm5u5/RRJcN90hGqZKhbQG9h9VYPNxf0VmR3FOV0Fl+nVhX1VVcwmjp49G4Ro0vA6BYM0SUTozLmEH+8qr3mTNjZ519+YeeunSG3hzz0/OPvHfgkviKzdaavf3aCKh3t5Q8OcAfGWbQhelNrSVJ57AlqWfworXKYS+kTDvZIJnrlnG4pv441mdnVcSIj870zYb/bd+6r8LRrJS01g5OdTA6Vz6eJ+VTRTLdwolM40i0ebeXSSwYac3urivsbOjkDVMFwn4BB4fRTODQKh07hDfYJhvv4I51TtKq+xpKuqpbxzl4urU/Y38OnUPgUmpA2KGKMiscGWYzKusojx44888KzIXfuCNkVcv9zj/5134dXryc0TfdQxGNU8TiFMzjKpk9P9Uz01bbnXenOu8zsLp4Ya2ewB2j8ISpvoJfb38Oj9wkG+wSMbg6taqC+jFLZNNrWw6bRBAwKb5DKG6Dw6L08OoU/QOUP9HD7qxnNRb3VtcOtrdO93Vw6VTBEE4/0CAbqRlsLusrSG/PzO0sLusryu8uK+6obxjt6+QyqcLhPOEwTDPWJhil8Rg+bTuEzOmb6aoaa8ztKSqk1XTM0Kp/Rx2dQeYNU3iCFN0jlDg5wB8bZfZNjrTUF0UXxZzqL4qd7q3jTvWOcATpnkMIZ7GXTKXxGn2iYJhrqmKGU0esS6jKjK1OSG3JK+mo7WH2DojH6zFBVe+3Fa5de/c4Cv7sAACAASURBVN2ru390d8htIbse3PPy739z+NLJso7aPvYQQzQxKByl84f6uIM03kAXk9Iw3FrRX1c/2trD7aNw+3vZ/b1sWi+bRuH0U7l0Km+gTzBIFQzWMJpKKFXVA41drL5+/jCNy+gXjNBEI72Cgdqxtus95UX1WU2lKW1pl4tDDzYXxgwO1IzM9Azy6FQuo5s92D0zQGHTabzBfv5g13TP9faiSmpNN5NC4w3QeINU9kAfe7CPM9DHofdx6HQBo58/2DTUWkGprepr6Gb19/OH+rgD/Vx6P6efxunr5/bReX19XGrLWEs1vbaCXt/OplPEk12CKYqE387jFPXTw4vKvoiIfvvAyY8vXD2elBtZUFHQ3dfMZHUJeD0iTjd/qnNmuJM10MUd6JENVjObkroyjhddSOjNaBZ19fAH+9jD/cwROnOYPy8x2i0wgdshr8S41CwYqBRR8oVtHxWePNB4uWGZbiJs8rX5zJ7Cv6V8d6g3roMQTwFdlqL9d/FfHaqIapEMWwHsAoibhL0AMeP2/vnxU0WXv0w/frA0NIqWc6wh+sO0I+9EfZU3UiNxLS0GVjJ7Cy5WRA2uT3daxqNZRe9k7TtPSy6QNJ2tjz6UeS66MpmzKpW5VzoXxw7khX6RcuJ02dWYnrzj1dEfpB75LON02US7CbH7AYQCBCYgBAvAaABGIRRHMAK7wfm2C/4QHA3gsJ+EUYCRgHAidolKUE+pzqpIyavJ7B5pkyqFG05zAPfiACGDZQ/b8nvEzcULbNewBkUoiBsdisGc1Q+c7wf8gO/hP7Sy34yTEwRx0w09mOENpn01Wk1pecnbf3rr9t23hdwa8szLz52IPNs92d8w3JFcn308/dKRjItHs8OOZoUdyww/kxURlh1+OeX85SuHI09+mnD2m8RLhy6c2ffWO6/e+/DukJ0hux64+5k3f/Hhma8Pp4efLk48lpe8Ly3+H9ei/nTh4uuHj7+y79BbR868dy7808vRX8TE70tJPpKdfvp69tnCjFMZMQejzv5t3z+e/c2Lt999xy137PjRM4+9+dlf914+fjz78vH8Kwdzwvamnv4q8cR3qWdO5IYfzw49lnXxRE5wXDqRG3YsL/xYfsTxgsijOeEHUi58cfnIO998+NxrL952720hd4TsfnTPa3/59YkL+1IzLiUlnYy+dvBy1P4rSacupV88kRV2JDficG744ZzQwzmhR3LDj+VGHs4K/yb57Odxx/dnXjqSG3E0J+JIdsSRnIijeZFH8y8fzonYn37xQPK5g3Fn9ked+PTU17/525v3PnF/yO5bbn1k149//+Ifj33yTfzZY9mXT+ReOZIZsS/53FcJJ79JPn0kN+x4fuTxgshj+RFH88KP5oUfL4g4URh5rDBif+6lvenn9qadO5gfeSj/8qH8yCNFVw4VXT1YfO1YWcKpgphTsWeOfv3ee798+mf33HLrHSG3PHTXw288986pz/ZnXjhTdu1YQeTRvIhjBZEHcy7tyzj3ddqZQ7mhx65fPl4UdbQw8kh++JH88KMFkccKI48WRh4tjDiYc/HrtNMHcy4dK4w8dv3yjfu3n3A4L2xvyqnPE45+nXZ6b+rpvamn92Wd/zbn4qGCiPMVcZfK4k9lRnx5Yf+v3/vdAz995JZdt+y49/aHXnrqt1/85auoIyfzLp+6fuVE8dXjJVdOFUWezwsNzzh/Lel0zOX9sWc/TY36LjHpZHj2xZO5oUcLIo8VRx+5HnPketyx64kHshP/cfXqb49efONw2Nsnov524doHYdc+vRb3XWbasaLsE+WZR8oSD5fF7C+K/DLrzOdpJ/dmnDlSEH7i+uVT1y+fuR51qTQmvCIhtDw+tCIhtDzxYnH8iezLR9IvnSu6dqkiLrQq9lLF1cu1cTGNKfG1qRcywj899uVLr//yngfuC7ktZOfDu3/8uxf/dPSTg4nnzhZePVNy7Wj+lSM5kadyI64VRGUVXS2+fjk3/nBezIHirHPJueFRhVcjSuNDy2JDy2PDKuIiqxMjqxPDKuNP5Uccy7p4Kj/iYml0eGV8WHlcWEVcWEVcaHlcaHlsWHlcaEXcmetRJ3LDThdePld09UJpzKXyuPCqxMjqpLDKhPPF107lhZ/IDTuWfelwxoX9qWcOZ144XRgVVpFwuSYlqiYloioptDz+UklMWEX8xdKYUwWRR7IunsgNu1QWE1YeF1YeG1oWG1oWE1oWG1EWF1USHX/9Snpu+LWob69e/Dzj2sG8lNPZueHxxbGXS+JDS+JCS+NCy+PDKhPCKxIulsScLIjcn37uQPr5E7nh4aVxUWUJF7Mivzz99a//9JsHnnpgx+5bbr/vzh+/+PSfP3vv5JULiaWZWQ3X0xvyE6sz4itT46tS46vTEuoyr1WnhJXGnCu6EloeG92QHlOXHl2bFl2bdq0mNbo2LaYuPbouPbYpM741O7wi/vz1K5eKr12rSk6oy0yszYqryYipTo+rTY9vyEyoS00supqXcr4g7EDSkX8khO6NTzkRmx+WUpOS3lyQWJ8XU5VxrSIlriY9sSEzpjb1XG54WNHV2Nq0uPr0uNq0mOrU2Jq04IirTU+sz0ysz4gqjT+fG3Um+/KVipS42szge8XVpMVUp8TVpsTXp8TXJ0dVRIcWR10quna1NjW6ISuyOuNqfV5MY1FsQ2lsffmlooJvYhI+i4j58NzlPx46+5fjFz8Jv3YoLfNyVVVqW3NaS11CbdG16szoprTIhvhTZaGfpnx7tPjctZaU2JrM+IrspLKcjMrCrpH+hVW1G4U8BGKGHFrMJvKttCwNf5Jz8mBVRJtqyEBuCo2zSe257yUfONqd0AkLJ4Ema67trYSv95dFNYgYFhBwAshLwAGAKt2r5dMtf4/df6Y6ulLaM+adzRI0fl56/s3oz9MnKlkuGdMqimlJvlAZMeUWdNsnI5l5v83+/C8lB76oP/tu5r7wjmTa0oSRcEytz8bQi/5w9avj5VeaZwfGbOI8XtPnpeffzziSN1ZvwDa9AIJJGMIDCAYjKBzkfDhxUyFoW1UcI3GYQPwYBOFwMJWPAcSPe6TLwkZqTXze1aTimJbB+hWb0ke4gpW4Qe/PoMjAjcDIzb5dEsW2NXKChpA/1PP9gH8Zvk+W/mc7if8lpXn/U/yHIN/3Q33f1+6HYdjv9wcCgeCjgUBAJBKlpaX99rev37n7jrvv2/3WX966nHS1qb+dIZwo6a2Jrki9Up2a1FmQRi2N7yhMaC9MbivIaMkpaMkpqkrOSj4fcfKLz99/44XnH79zz47b7tnx81d+/vWJ72KKUtLbitIpZUm9ZXGd5RH1xRcqiyIaaiLr68Oqai+UVB/LKvwyJumPZy68eeLkX0MvHL+ec7YoZ+/VS7/429u7f/JwyD23P/jUY2+996fT10KTqvMzuyoSO4vjuq5HtWVfrEs6WxkbWpsY35GT1JWX1JmX2JGT0JkT35ET15ET35mbTCnKHKiMasj4Ku7ELz79/T3PP7Lj/tvufmzPr97+9d7j34QmXEzJu5KVfzkp+VRqyqmc3PDSutS81pzEtryYzsLoroLozvzozvzYrsK4rqLo9oLQ2tRTpbFh9WnR7XmJ3cWxnYXRHfnRHQWxXYXJ1NIMWlViW+Hx1LDfffWXx3751G0P3RGyZ8fjP3/yD1++eyw1NL45P4tWnUatSOkpi23LD69JOVsWc6EqPq4zP7WvNINekU6vSKOXpdLL0gfK0wfLk+ml13oKQpszQ5uzEvorkhnVyYzqJEZNxkRzDrMjY7z1fFnyh4c/efWlJ366J+TJu0Ne/NVzf9r30YGkS1GNWemMqvypxszhmgxGVQajOpleHt1dEN6cEd1TkDxQnjFck8qoTB4oTx4oTxmsSGVUpjEqUwfKY7rzLtQnXm7LSqAWpw1WBkfGUPWNUZNCL0vsK4rrLQxvTDtTGXe6KvZ8XWJYU2pEU9q3qWd/++1fH3nlqVseumPHj+545pXn//rVh0evnb9ampbZVZbPqM0YrEgZKEuhl2UMlOTTS8oohZUtmUV5EdnRh0szLlTVJlfQSrP7S1PpZWnbp1SdzqjPGmpP6G47X1Z3prjxbEnzmeL6T2NSf3/64m+On3j3asTBkqwrfXUZzM706daI3oKzTakXWtISaUXpjPKckeqi8Yby6dZKVnv5dGsFs718uqNwpDm5uyS2NS97oKp4qrmK21En6K5mt2X3FR9NOfPap7+/95kHQ3bt3HXv7mdefuHdbz8+n3WtoL++bqanhtNTON6Y0FtyuTErqiYpoz61ui27syOnKu9STc6F3qa0DnpFw0Rz5WRL5XRrJbO1nNlaOdNeze6sYLal9FyPacnK6i8rnWyqZndUsNoqmW2VzLZyZmslq716pqOS1Z5BK41tzU7tLbo+2lDF7qpgtpdOtZZMtlSw2qtY7VXMtipmWwGjOqE9J6w6Prwm4WpjxtWmzKSu6/lDtZWszhpOTzW7q5rdXTrZkkUvj2nNTu4qKB1vrGK2VbPaK6dbK6dbK5lt1dNtDdOt7eNNXbSK/NywjLijNQWR1LZs+mB1y3BTzXhbxWRb2URr6WRL+XRbzUxX0WhDGrUkrj2vYKSuitWe2VN6OOnca5++9fDzj4TsuSXkzpD7f/zAG39580TEmcrO+gHe2Ngse0A8ThUwenj0bi6ti0vr4vV3iwebOL0lI/U5tPLi0fomAbVV2NcqpLUK+lsFtBYBrVVAaxH2t0nobZL+AkZNem9R4WB1E7unV8zoEQx28QY6ePR2Hq1DQOsV9g/x+qYHGwfKUvIvfVuQdLK4IjqvLul6Z2HVUGMbp79bONQtYnQJ6J0iesNMV3pnfl5fWT2rs11IaxfSWnmUdkFfu4DWzqO18fu6xPRuEb1suD6ntzSvt6KJ1dspHGjn93fw+9v5tDYetZ1P7RLRusR9FWP1uX0lOdTSenZXu4TeyKM08WltwsEu0Wi3eLJLONPK5VSPM9NaKcdS8r66nPjRxavvng37Jj75ak1dzcREj5jXN8fpVoxXcdsTqDmHi87F9KTXi7o6hYM93GEqe3SANylYnjU4LB4M9gHUSQYcAF6CTO3zQ19mnz5aFdWxPGIg7SKTIqUj/8Pkgyd6knoR8TTQZs+1/z5h7+HKay3SEQuAXAD2k0gAIOKNxWxG5d/jD6QwSift8iVg77awzw1m/Dbhi6TpcsYmp3mOElp9JbI+Rggv9Ls5ETP5v0r/5OeJ776a+vfXEv6eOFoo9i1bgJ+mYZ9uT/pLyv7o/vwZ15ySXO/WT52lpb6XfThjpHKVsLqBHyJhCIcQDIYxCMIghECCYtVBD7agwgtG4iiBwTiK4ChO4jeL8NyQU2VamhAP11DLcuvTippy+yZ7FvRzfsIbpHrbBcck9s/EFEliBIFutwf/wPl+wL8a/4Hz/d/Svv/dOF/woe/H+QiCsNvtMzMzUVFXXvnVr3buvOVHD9z/wd/fL6ksYUu4Ct0Sa5ZX09uY01hUOdhMkQyPqDiDS9xhJW90iTu2wJxZZA5P9xRkXd33yTvP/+SB23aG7Lnvzjf+8FpsSix1tF+ols9oRGNqzoCSSVuYaeIOV08OUmbFoyuqCY12aGG5bUaQ1007n1e891r8p5ejjmdl7o+Pffubr3c99eOQPXc/9vyz3504XlpfMyFkc9Wy6RXxwAJrQDnTMz9ez6eUjDXXsroGldNjava4ij2qZA0rmUNKJmNpekTNHl7hUGcn4upz/nz0k3t+/tgt99/+yE8f+2TfZ+nXs7oZvbQxSm9/Q0N9dn5meHneFUpboUg0xF9ijynZg8s8uopLX2YPLLMZKt6Qit+/yG7g9F9nNNezqdS5qbEV0ZCKS1+a6V9kM1TcYTW/b3Yqt6vyq0uHnvjl0zvu27n7obte+d0rR84fz6zIaxjupAhGBhSsoSXOxIpoeInTzqWXDTVXjrXRF5iTOhHLKGMZZUyjdNokYZqkTLNsbFXUszBVw6XVcPsZevHkumJyTTGxvjC1sTSgFReMdHwbfe6l3770+F0hL9wV8uErL8RcC6/obGhlDjRx+jtkw/0q1rBWMGmSsSyKCbOMujTdwO/vmZ8Y1guZ63NTZvmESTppkk2aZVNm+dSafNIkocyPl060NvD6aIvMKZNs2iyfNstZ63NM8+y0eZa5Nstan50ySQZUM008WuVUZ7Owv2amO4tafqbgytsH3n/w5SdD7t+569F7Xv3jbyOSo0tba1uGKL3skbEFLtsgmzKIx1eF43rh1CqfZxRIVrmi2aGB7uL6rIj+uiwOs2fWIOaaJJNGyYRRMmGWTJgk46tSpmmRoZxrZHEbmKIOvoIiXcqjDp3OLfko4trHV6OP5ucl03oa5wQ9mtk62XQpZ6BGyBjSC6bNUo5lVmRbkG4pZVvLEvuSzKGS2FUso7xHPNY0QxtW80R2pcKr420ouoQDMeUpb335p3uevj9kV8jDTzzy1/fejYy5kl9XRmGPCM3KBZd+zqXlWRaGV4Q9svF2NpU63TU62TY9VN9ZEkurSJyb7lzRi1RbKplNKbcvy+zLErtStqWSO9USu7JXMtw00zu8PCPcWJhzaWQOlXxLJberpFvLsw61wrkid6oH5qcaWT0U2QjbJJ/36GWOFaF1iW9ZkNiVsw71vFOz4NbN6EVdgv7q8dYGZnencKB+uqeBSekWj0xohQLrosypUXhWRdalkWV200xvt4ghWFPMbqkVjpXZLVVwzG2plA6V1rakWeFTWvJrc6OGmvOXRYw18+yyeWFuY1lmU0mtSpF1Uby5pHBq+esKhpLVwqH1ykbb+fSrZSlvf/23PT/7UcjukN0P7f75b37x+f6vLidcq2qrFy3PGtzWddip86xr3EaNx6jxGFfcBrXHoAmsz9rVUys8mmx0Qs2dd2uVvtVln0HpNS57jUqvYcljUHoNy37Tklc/qJjs5PWPLLEUdrU+sK7xmtQek8ptXHatLrl0Go/e6jU6dPLFgdbamLM91WmT023D7G7aDIUmGGKqRVLLstJlWPGZNAGzzLrUMUPtl4yI1xXL3lW1z6B061S+VbXXoHIblB69NmDSeI0TSk6fcIghnVDYVFq/ecVjVHuMao9B7darPatav1HjM8xohf2SkT7RkMy6uAKZFt3aRZdW6dKp3IZll3HFazOg0LLLO7mkKacy8tv7EqpbjyXlHorPDC2sLKNPMhRK8aZ1CXXMbC7VCSmRDYkV7Gahc17tM+m9G3qX1ejZtAacTszvwxEfiXoA7AGYymvumB3am332WNXVduWIidiSrytzKWUfJh081hHXHRBMgJV0WfNvY784VZfQo5i2AcQDUAigAYAI1hXpA2X/SDyUO1kj8Kr0wDvokoVPFbye9EXCTHm3ZSJzvPR8VWRKd/YCph/yiMNnCl9O/fiXaR+9XbD3rdTPoweyp61iM3BTVqZPtMX9LfNQwmgRH17QAivdwg4fzno/91D6aLme3HADP0QiMA4jGAxjcACDYRJFSAzFsaDWP7Zt/kRgBBF0hAkK/BEEQQACAEACwks6ZRphO6Mpoyw5tzqjdbBRqOQaN3UexIlv2wJjN5O8OElg28bKQTHXHzjfD/hv4z9zu+/f859L4v5XnON/Ef/+lEmCIFAUDd7e3Nzs7+8/dOjQo48+GhIS8uCDDx48eLC7u9tqtUII7PF7V02GKfZ0d39v7zB1Rs5VrmvNPocdDzgBtEV6rIGNGf7oxVMHXvrJ43eEhNy3+46PPnyvsrJ8Vaf3B/xezO8i3Fuk00ZsWdCt+XUNTzWn3rRswAE3SboJ0g7jBodPojZ1js7EFZR/evzcS2//9d4nnw+5dc9Tz//qfEQsmy93eiEfhrpxvwP32Am3HXiMkFW2vjg2x+apZXbC4wZ+N+H1EB4X4XISbifh8wBY712nMhkHLp187IWnQ24LefKnTx05dnR0bNS8vubxeWxWs35ZJhijtBQmtebEs7rqAht6kvB5yYCDQDcJeJPw2Qmfk4BcBLKJemWrSgZ/SqybN3isbhJxkoEtwu8gIB/A9U4LdWro4IVjT73005A7Qu59YM/7H/y1rLSYzWbJ52TTPNYEl8mbE2ssBg8KedCAyqRlSjhsOW/NY3Xjfh+JeEnYQ0LB4QWIHfMtb5mYSun0otiMuBwAcQDUBUiNa7OXPf5d2Nmn/+35XTtCngkJ+fbnz9SGX9RJxJt2m9KkHxOzBrhjk3KO3Lhs9NkdAN4kvMubq7xl6dKGfi3gdJKIi4SdJOQkIQcZcJIBJwk5SP+yTT8knGIvilY2DW4C8gDYRUJuEnaTsJuEnGTADWA75tU6zGKtQqKb30CdvGVpWnnua++9tfuRe0JuD9n1wL3vf/qPstoq1apebTBwZBKeQqa1mrwAcZGQg/A7CJ+TcHuBy49vOjdVktHO3tw4QWeNZVGIkW4fgBwktElCmyRkJwMOIuAGiM5hm5bJp6XzitW1LYww+xCh2tTMYMVcrzsel3MisTCjmd7KktNky0OKZd6qYR2HnABxkX4P6fWQPi/p85I+H4A8RGDdZ+MtSUeELPWmyQswFwZPSTjXMhJee+fNO+65M2RnyE9+8uT5M2epPb1Li0tcgVCkmNNb11yozw8QNwk7ScSGeAxbZrVmTs4bnemt78mKnijL2BRPYR4LAVA/Cd/4Ev1eEvIB2El4RCrZtHRGtaHdgt0BgPlI2EfCfhLykZCfhPwA9gF40aialrKlK3NrbisEMB+J+EjYS8JeEvKRsB8gEMBW7SbugnBmljtvVJo91nnDMmuWz+BNTUi5cr1y3Wf3A9yB+JYt2kkxS7AktcNuP4kGAOYn4QCJ+EnET0IYCADCS7rWOL1NvXnJ3NYqu0oGMA9BQAEC9hCQj4TcpM9N+vwk6gYBrcM4yB0rbq08FX3x57/71R0P3BVyV8hDTz/yxXdfFVWU0IcYFDq9ndI7LeBp1s1uHPUB3ANQ14054yEDEMBsfseiaZmj4M8bltzA5wOwj4R9JBIg0QCJBD+QAEC9ZECikk9JZmb1i5t+JwQwLwm5Sch946LwA4gk/LhZq2VQW2IjuZQGq3Fu3aaeU8smhCwGd3pmVrxs1jsxPwKIzYBjnD/FXxCteTZ8RAACiJ+EAyQMkQhEon4SQQDmwwJz2kWWlCNQCO1+BwpwiEQC/3waAgMMIhHNuk64IObNCazuTRTgPjLgIwN+MhAgAz7S7wWwDxAbPt+8zjDGE83qzIsW5wBfkd1AOZtYdCQqL7qwtXVSrHD55B47dZ6b0JLfKaTpEbOLhAIAC5Cof/vbQQI46sNhNxHwAFTjt1AU43uzzh0uu9I6P7yGO1X21crh5g8TDu6ru1xnG+8jZDHcqt9c+fRSS/rQMs8JUB9AIRINAFRuV+WN1HwQ/W10ZxZjlb0ILLXaoX0dV1+O+0cct6zVPHy5Ny28MbZiol6Dbww7peHTha+kfL63LfLqdOG+yguHSy5mD5SqsHXGmuAiJe2t+C/Ptsf2WcbEYLFW3f1dw6X3M/dnj1WuEhYPCMAAhQkERhEYRSAMhQkcJjGERBECRwgcxjGMILc1AjD8poNLkKXhJI6T223sLmhryTDfPticWpIYX3i1vr9SouFDwAsAsS0yQN4Qrg56f5N4cPxrF+IfON//6fjfjtUF8Z+J6fdq+Mhts2p826+JJMm1tbX6+vovv/zy4YcfDgkJ+elPf3b+/IXh4RHrho3ASUACHMX9Lv+8XDExNj42PsoVcKVzcvnCgtlm86DQpt85PjN27Vr4K8//7L4dIY/fs2fvxx811lbrNRoCwQAJMBxFAQwDKAD8XsKnMWulC3Kjdd2HwCQAGLntsuqFAUe8EJda8PIbf95x96MhO+6/bfcTb/7h4/TsyvlFE3ZjI4cBEgYYDHAH6lGta1kyvlQ1DwEMBwQGUIxEgjpPBAArZl1zb/u+IweefOZnu+7Z89K//VtEeOTY8PimxY6jBEmQBBzAXDbLgphRfb0lJaa/MMfI57hMBqfb5cNxGAAMgKDYMgYAhGEqvXaKOzO/otx0OYLnHITJammn9Hx75OCTP/vJztt33nvfvZ988nFVefnK8rLX6fI4XYbV1bm5OaFIKJZI1WqNXm9QKpcFQsGsYtYH+QhAkgDgBI4DAgcERmAkADCOr1otvFkpd1bqIzAAAAKAymisaWvde/jgo08/fffuXT9/6EcnX3+1+tB+YWkJrFsFKO4NQDqzQb6k4MlEHIlIujCvNuiNVovaoJcvLZg2rV4UwQFAgzZNgEQBgQESByQCcOPG2jSXJZqTGjfWMEDggECD2RlAYoCACQwlcYTAXAGPxqgTzUmZPHZ6bsY77/151727Q3aEPPzoo+///aOM7NwZLn/L6TGv26Rz8/L5+TWbDQMABgRMYihAUQARACIJD+wwzI9RadmJ4tbaTYUIEAES4AggA4AMABIGJAZwHBAbDhtfKuGLZSurxuB34YZxvcUxI11ppM4kFnZcTq+PTK+PyW8tbhke5S9aA9t+wzggURJDCAQl4KA+35bLrlDO86Vik3VDpdNT6YMnz5x96d9+eeeu3Xfvvvu3r70effkKe3LaZl53bW5JxDKpdG5tfQNGUTJ4qKBLKQoFPFt2nVI1yejPiKenRiupHTblfMDjRDE06BFF3JDDhbCAYmmOK+SumvV+yA8ACHpe37BDxAhA4IDQrmp5Iv6cct7u3AIABKcBcdM7FZAAAIttQywXC6TCVbMBJTEv7DNbLfPLyzyxmC3gS+RyvcG4ZrFoVnVsPm92Yd4Pw8FKqBtG2wROEoBEAQ4Bp03c09Gfnc6vr3IszgIUAhiGYziCYRiO3dTLdfrcTD77amLsnz9497Gnnwi5c8fdD97z+ltvhF+73DdI1+j1Gza7VK6gDTAGRsaZPMHcstqwYd3y+wOAwABAAYmQGAmAKBcBoAAAIABJREFUJ+DRGDVCmVCpUfpRP0aiNxQWCZwImnVhBCBQEl1YXuAKOQuqBZfPTQAAkxhEYhCJwSQOkRhKYoBASZNBT+9vu3aF393iMqtR2OHw2DXGVeniIlci4YnFcwsLxjWzcd00xWbOLs65fE4cYAQgUAINyjoGpaoBABiOLS0ruUKuZFbo9jkAIAgSwwgUJzCCJIM+hgQJTGbz7NycVCZzOp3BV+EEhpMIRkIoGUABjAHc4fUoNdrJGY7WtOHBgNntF6vXu0akKUU9F+IrL6VUZjVRyweGS+iUhNo8imDQDFsCAMYAgZI4AjAYoBCJQjjmxxAvDgUArvOsd4uHPk88caAgolU+tIY4LNDWoHxif96lv+ccP0NLi5go/LY+6g/R32QOVgvXl9wADZAoRCB+gOhQa5t84Lvc84cKLl3tyCxgN52lpf+55Pivkj+L5ZVXqSjHqyJiO9L6ZofMpHNkQxLGyPtN3Bdhg7kdpvFcVu2BnLP7kk/QlqfG7NLSuZ6P8058XngsnBKXxS2+QI1+P/fbDzK+yx+v0mNrHuBHAAYTGIShEIoGOR9C4ijAEAKDcRwhiKBfJEEEVxyC/A/dhGDbx40EuA/16C0alnSysb8qrzGjsCm7Z7h9Ti1zw87tdQ0QOI4ElbxJAgMk9gPn+wH/SvynrOhN3Zb/76Vy/z3If++NfbOiliBuhta3rTMRBFWrVxobGz/88MP77rtvx44dL7zwQmhoGJvN9XoDAAAMJ1EExxGShEjNoprHZPM43FmZbFY+y+HwpTKFRD7bPzRwIfTcyy8+tyck5Mk9u7746ztttVVGrRoA8v9i772j5Kqu7OEGJIQkMpgcjLEHnMA4j40TGDBjxtkYg40NDpgxOSchQIBAEihLKAACIZRzbKlzd+XU1alSV+7q6urqyvXeu/eec+/5/nilBntm/K3f/LzW96013PX+kLq7ql5Vvfvuvvvsszehkhw4YwwNQ+o6aHWjNhyLuN2uZDJVq2lKEYIEIes1IxRJvLVu089u/v3pZ39iyoyzz/v4F7569Y9/e8ejc+e/vWuv1eOPJ9KFQpVroEy8UjJqoWSsw2Fz9fnrnAsEAA4glJKaoYWi4WWrVvzwx/9+8mmnHTfl+Msu+8xjjz1p6bQaVUbCtJkHQkGgG+nhzg1vbXjh2S1zXhjYs3fY5Q4Fw7FMZqxSrnKmSxBKASjDEOHwcEdHR19f3/j4uBldrGlaNBZ96511P7/55lPPOGPK8cefdfbZ3//+dUuXLBvqHyQTqII06lp2JDPYN2DtsdksdofNabM42lranHZHsVgSAqRUwuxxA2CMSVQGg3hyxOZ0292ems4qdd3r71+8fMUN/37TqR87c9r0GVdefvmDt/xy99OPuefPDa97i0eGyRAkyTCMXD4figxbHa7ObqvF7vT6+50eX4/dGUumq7rxocxTM0ADUUouRCqd7ujsdDpdyVTKtGrkjDc674RgnKOUgFgqlR1O55q1a++9774vffmLJ544Y+bMGZ/+9GduvfW3K1asam3t7B8IxuJpf99Qj8Xh8fZmsjmQxBE5CAEMwJCoK1Hl+fTg4d17Xn3euW5Vzm0hVpXIOIKBaKDkiCiFlGIsl3U4HTa7IxKJCmGGaJEiqnEKpWp7Wvzz39h5/6zldz44//5nVixas7vNHoiMTBQ0bgAJSQJBcC4lSoRqpTQw0N/S0tLa2r506cqbf3nrOWddMPW46Wefee4Prrlh3ouveGwOoemkqJwv2CwOp82TSY9xJpSSApiByFFKBFKoyoWCz9m84OXtTz9qf3NlsKMtGQqNZkYrlTIzdBDcRFmcGX3+3p7urthwpF6rERECgOCNYGsQEgEBo8NRm9XW6/fn83kiMuPbpGlyDSjNXJPRrNPhstpsiUTSnOYCsFgoh0PDDoe7q6PH7fL6ewd8Xn/rkXaP21ut1CUSKTpqtw4IoAQnQ6N8zr154965L1tXrSz4PFSrkcZAF9wQUqCSaBh6emTkwMGDTz711Be+9KUTZsxoOqbprPPOvuGmG1+e/4rd7apUa+Y5RCKJQ81th5rbD7d2dVrsHv9gOJYczecr9brOmBCciDS9Fk/EHHbb4OBArV4FwREECH40xgEQhJIogAeGBm1WS1+/v1wpKyIGwEBwAI5ogOAABCCTqcTuPRsff8Ky4d1iPESoEaFusGy+OBiKWOzO9o4up8vt7fUdOHTI5XHnC3kOHBUKNE3IBaJABCICgKHBIYulx+2xlysTSoF5pZvW9AiglJKoUsmRXo/f4/KVCiWShFygEAgMQAfQERlKKFdKgUDg8OEjw8MJgQREBlG6gC3W8KK1e++fvfyuZxbc89JrD7/+2qMLX9jWs3dEz+pKBwUCBJecS86RMxQGcB2ZIJmuju31tP55/qMPrH5h50D7KCtWyegbC720fdlvlj74i6X33Lzi/l8tue8Py5/Y4m2O1rJ1EkwKQ/I68RzVWzPuxze/etvr9/160X13bXzulg1PfHfFn6586eePdSxZ5t90z9onlhxcbU16xqnWkfW/cGj1T17968LuDQ4j3JJxPL72hV8++fs3Ot9vKfj2FRz3bH7+50v+ePOKP961+dFb3/7rDa/dduMrv3m9ZU0cMlXSGaGhUAfQhWDmV6tQKDPNXQrVAHxSkinua6yhZqdtw4SFpJJSoemGa1B9KOXf0rxh/pqXX1wy+50db1r9XenxZI1VuDJAGgBMCA7AJQJ9KJbtn7J0foT5/jeOv6vkyg8GmIZAUsLR45+f8Tx5FkdDbv4nT6s+ZLz8Ny1UaNqlw9HfUl/fwMsvv/KlL31p2rRp06ZNu+qqq+bOnev1eoUQUhIHqQswOAqhhAGhwYDDYu3v652YGK/X64l4uvlg65w5L193ww3nnXvWzOOaLjnlhNuu/867i+Zlo0NoVBQYyDhyAUIwZAZyQwhNN2KxpM/Tl05kq2VdAhFRvV73er2znn/hK9+4etqJp5185gXfuu7HTz7/2sIVGxcu3/L83DcffOL1x2YtXrRyS6t1KJXXdDPojLFQeqTD4XL09pfqBgdpGrprzHD5vM+9OOeqr3z5mKlTmqYcd8UXrnriiad93v56TSdFyFFw5AIQGKGmZWOWHe/vXrTgyPLlY3ZH3NdntTqO9FgsPl8wlcjXK0yhIuIchiPRzvYOv693YjxPivS6ZrfZ58yZ87Wvf236iSceM/X4z3/pS3fe9ZcVq1ZbbY6xsXHOAQWYMScgRK1Wz2SykUjU6+1tbevYvmPX/gOHwpFouVYHIiTiUhkCGQeUSmcimR719Q54vH2Z0fEDBw/fe/8Dl332s9NOnH7ymadee+N1ixbMHWjZn9+/Pb52ef/KxdpQP2l1aiReSoPDWG4iFIm7/f3dNuf+5iPb9+51+/1jEwWTtuRSGYDMzOMUyDikR0a7ui0OpzuRTJt8iJnTzDgYzIRbxAUMDgVff33x9df/4IwzzmhqajrttFNuuunf5i9Y0NllSaZGkqlMX3+gy+rYc6B5++593TZHOpNF2ciAMZGkkpxAE4XRYOv+A6+95H6ngfmUZCAbVSEhEVFICePjOafLbXe4hodjAIBKckQD0FCqLimvYzBTarYHlrxz4L5ZK35379z7nlq8aO2uI5bgSF4aSJJIYMOiEoRwuZwLFy684447r7ziiyfOOGXa1BlXfO6q++55cM/2PfFIjOk6KQTBx8fHrRaH0+EdzYwLLogUSGEAGFxwzpUEqlfq4cGuVUub5704sHVDqKuj127v6ury+/3pVLpWqUpAIpKAfb3+jvb2cDBUr9aIyEz/Mq8KeZR1ikfjdqujr29gIl8gRYgKQUlQjfqVJCLKZXNul8dmcyTiSSWPRs5LxZgoFaup5OjQYNhqcR46cGT7tp1dHd3jY3kUSEQkSQI2Xg4EMZ3Gc+7Nm/a9+rJ97aqCz02VCtUNMASCIiJd07w+37x5C35w4w/POff8Y4+bevJpp3/tm1c/8czTu/btHU7EDcaUJBQKuAyH4p2dtsDQcDSWDoVjLo+/q9va2dXj7+sbHc1wphORYbBUKuWw2Qf6B+r1unkm5ocw+QmQUgJEKBB02Oz9/f3lSpWIwGwHkIhKmvowQqRkOr1n/9ann7a9v74QCypeIwWAkqGs6iybnxgIhpxeb1tX58atW5pbW4LDkXK9Zrr3IhEoKRDMhGtADISCVrvV7XWVqyXTpVkcTSc3o5ylUslk2uPxuV2eUqlCRCgABUfgiMLsLVVKVSvVUCDQ2nwoFolwLgxAJslAqhoyOVbr6Y29uavlicUr/zDrmbuee2RT284xltcVA2nejQHR3FVxbsYiERSMUm9i4K1Dm9Z37rSnB8Z5xSCYgEpX0rvWuvX5XUue3bFwwaG1mz0HBwvxstSYEhwFQ1FTbJw0ZyX8hnPb0/uWPn5w6cu9G5/xr//1vjmfm/Pze/e+8qZ/+6r2d5oH2yOlRIm0gVJyR1/H4v3r9w91DxuZOBvd42xevHX1Jvu+1qznSMm3wL7uieYFT7S+Ns//9tOWJb/f/MRNr935WtvaFI3XyDAINAU6AJt09UcQaGI+FIoaVDYQCoXQqDQpqRRO2vA1YJ+ZKIMEQrK6qAyPBncc2fLKihdmLXh81aaltsGugpEDaUiJQgjDMCaFSeojPd9H4388/pbYmwR8iAjmCvS3B34Y9v1zT+T/EvP9XUm3kY0ohKmoIKJ6XXM63U899cxVV33puOOOO/nkk6+99tolS5b09/ebYfBSEQPQAQ2QAolzCA4G7BbL0FAf5zoI4XR6nn3m+a999RszZsycecLUT1907m+u//aCh/6jc8u7vJAh4qSAAKRAADRAGAC6gLrGo9GUx92XimdZHYioWqm2trY8/Ogjn/7cZ6fNnHna2ef8/Ne3L1n1dkuP53CX73BX/6H2/lXvHJj9ypsPPrPo2VfXrlq/57DFN5wtjGsiXahZfQMO/1CxziURKsqOT+xvPvzgY49d/tnPTZs54/SPnXnDD//tmWdn79t3MJebkKBIEYLkQjJAAEao6dmYbef7+5cu7H7zrVowUs/m4vGks3+w3eVsd1rtfb7hVLJcqWmaMRyJdnd2hYaCpYlCeaJ4YO++B+67//Of//yUqVOmnzjz61df/fKCBXsONbdbLL0Dg5lsToApWkFEML8EXTeq1XpmNOvt9e/eu2/r9u1d3T29/f2xVHqiXNGEEFKZ4BVRlUr1Pn9gz56Dq1e9ddutt1940cebjj323AvO+8Wvfv7Wu28FAn6WjbPOQ8k3l/avXKgHB8jQyHw1qaQig0Glqo3li5F4qtvu3LZ7z4HmI3anOxJL5PKFmm4I2fA+YPzDmM+TTI2YEhzGgXEEbFyEY7n8kZa2Z2bN/ubV3z7ppFOampouueTi3/z2tvc3vjcYGCpXq1xATTOy4xPheKLTat++Z9/Ovfstdkcyna5Uy2bpsxHdCUwUxoItBw4seMlt8ny8SoqBElwBVyCkQORKQj6fd7t9Dqd7OBoDAKUkIHAUTApDgUaqgipRqHd5Y2s2tsxe8N6TL735yOw3Zs1d98Y7B4909sWSE1wQEWl13eXyvPzyK9dc8/1zzjn/hGkzzzrzvBtvuOmVl+f3dFpzo+OCCSklEhpgjOVzFqvD6fBmRnJCAJEC5CbtJAQnCUqr1IaHutYsb1s0L3Foz0RgIBOL+Xw+u93usNv9vt5UPFktVwTjgcEhm8UaCYVrlSpJJRgHLlBgo0KIkqSKRxN2q8Pf2z+RLxCRlGS2O5qYz6y1jo+Ne90+u9WRiCVNIGgeUpIQUtd4qViNDics3Y5tW3fs3rnHaXdFh2PFiZJgYJYlJKDinHSNclnnpvd3z33JsnrlhM9N9RoBEhE3RCQc3bRx81//eu8VV1x1wvSZxxw75cKLPn7rb25f/ebbLp93bGKcAScyawQoBUVCsc52SyScKEyUqzUtmx0fGgrZbPaurk6nwxYOBgr58cLERCKecDmcwaGApmnABQgQXKBouLhJQJIKEcPBkMNm9/f6yya6Qokm52liPjNSJJ0Z3X9o2zOz7O+/V4pOYj4AVAxlnfGJcnkkN9Y3OLh1546tO3e0dHX4BvuTmZFitaoLYSoZdMFBSYEYioStdpvD5SxXy4qUkMBRcAmgpJAoiUCpZCrt8fa63L5y2USigCAQhUnDKomkVL1SHQ6G2g8fToTDwAyBXEgAJVGSAZSvi8BofpfFPm/9uofmPbupdeeoltMVR4UAIBERhBBccCEECBAgmSZquWqufyQ4MBYZ0fNV0A0p6tJIs3FfIdSecrUnnY5sf7iSyouyJrmQAIhCQk2yDJYOx5yzti/567tzHt2/+LXAzvs7V9zw5gNXzv7lU4eWHck6PLn+aCmR0/MVrI0axUAx7U4Hw4X0hKhUlZYoZnrTwf6JqC03sLH/4D3vPPuX9U/Palu8LLTl8dbXf7bi7l8u+utqy+YxKteIaUrUQGgAzKRszQKBRCFBSGmK+aSZG2MWev/L9YqUmUloJseYSNCQenIs1u1re2/fW/PXvLh6y/Iub5sBGpESXBw1F/sI8300/u/Gf435sKEb/QeA7/9XmI/+E+xDRBBgMnxCiPH8eGtr25NPPv2Zz3x22rQTzjjjjBtvvHHJkiXRaNScPCgREDiCjmggCik5F6FgyOmw9Q/6RrNpf1/v/PkLrv7Gt2dOP+mkGTO/+ZUvPvSH37753FNb583pWL92IjLAK3lgmgJQqMzbsQGocahrIhpNez39mXSuXjUm8sUjR1ruve++T3zyk8cdP/Xs88/72S2/2rR9x9BwLJbJ2XxD/lB6rIT94dyuZue8ZRsfmb34oWcXvrho3eYDXT3+iDeYbrH67P5gSZcap1gys2XH7jv+9OdLL7usaerUiy79xK23//ad999r7+zqHxgcGxs3dKaQACQDZNDg+fRszLlr46GlCy1vruPxFBmcGywzUfCFg+0Oy+HuDrvbHYlEU+mRgf6B7q4uf2+v3+fbv3vPnb/7/aWXfGLKlONOP/P0a2+4bv6i1/tDoUw+7x3od/X6oomEAJRKIgowxS0ozI+XMZZIJVrbW3fu3tnW0dZt6XF63EOh8MhYtlyrGowTEYIcHcnt2X3giceevv7aH5xz9nlTpx5/0cUX3/772zdv3TSSTRFxqk0YHQcSaxYOvrGQhQeJ6aSkWTFDU45EpBTVdB4IDx88fGTf/gNHjrTa7M6BgaFkaqRYqmg64wIBpQDMZLLdPVaX25tKj6BUgJJxECClVLrBksn0ps1b//Tnv1x22adPOGHGjBkzr7jiinvvv3f3vl1j+SwSEhEoFFJylDoXoeHooZbWLTt2HGg+5Pa6w8Oh0dxopV7lghEhSY7F8XDroQMLXna9vWrMZSFeI8VBCa4EV0IojpIpgolC3uPrdbg8k5hPSgHIDWFoQq+BwYhqoOJjlQ5ncPtB++Z9tvnLtz48a9lDTy2et+j9HXstQ0OJSDjZ2tr99KwX/vWb35150ulTj595yScuu+WW3657+73AUJgboCRJlFwwJrkG+lhh3GJ3OhzedDrb4PmAMwSOAoCTFEorl4cH21cvbV38aqbtIIyNgK5ls9n+gX6LxdLV0el2uiKhUDYz2uvzOWz22PBwvVojqQRjwDketbNQKJVS8VjcZrX7fP78+AQRSTWJ+dQkzzeey/s8vXarIx5LSFBKkkKSoADkUZUUVSr1oaHwvn0Htm/f2drSZrc7BgcDmfRopVI1DMYZV5wT06kw5ti8YefcOd2rlxf6vKTXQdPyuXG7zbFw4eKbbvr3c887f9q0E0459bTPXXHlb2///eYtW0ezY2DKZNUk5AaSFAnH2lu7QsHhSqVORChVuVyOxaJul6Onq8Nq6Q4M9YdCgV5/r9ViCQYCuqGjABDAhRnzDUJwEEJJJaUMh0I2q9Xr85ZLZSJqOMYjoJJcgkBBQtBIJnuweduzzzo2bijHQkrUlDJTa5GBZCiFklziaD63v/nQ9r27D7Ud6bT1uP2+4HA4nc0UqxVdcI0boCRIiEQjNrvd7nCUKmVFBBK5OVGV5BKBSCiVSI14vH6ny1cqV4hM6SOg2YoqhZRAUunVeiwU6TjcmggPIzMQGUgmgAnOOaCpQ42VJnbbOmavfHVT+85UbVRXHJU0sy6Ppl826jBCGAJ0JnVNaRoZBnGGwITQwaiSXqL6BFWLVKtQXSNDU8xALhAQECRqko+w4oEhy2Nvv/LHZU/e997LL3atu3PjnBsX3fPzpQ++6dkVFuky1WqqXmWVGqtWQa8oViFWRUMTTEgQJA2SdYJAKbnJvvcvix+9c8mDj22fO79n7QNb5tz8+t2Pbnhl72BHkbQ68RqKiuB1AANQCARhFpIQJIJsbGoQCYVCITnnVb2SK46OTqQnqrmKUdSgypUOxM3MaCQEQpNkNUN4OenRXGhb8/tvbV11oGOvxutEZAI+lCjVR327H43/6fg76NZoCUKpUEoEiUJJ+OBAVGa9ShHJhhb1/9vz/89j8r1IKU1Nlvnv0dHRt9e9/cubbz733HOPPfbYT3ziE3/+8583bdo0MDCQz+cZ41IiAAcUQgomuY6MAWNMTySi/j6P22ffsmPjAw/ff/nll59w/PSzzzz7Fz/9yXtr3hjoaHFv2rD71Rc3vTTbvmd7xOPIJRNGXZNSKSKhyADUmNB0kUhk+v1D4+OFeCy5c+fum3/163POOe+YY6d86jOf+euDDzS3t46XC8V6JRANt/X0uPsGS3WugyzVRCRV6rAH1m48+NTclQ/Meu2xOUvnLntvzft7O12D+ToOhtNvrFn//RtuOuW0M6ZMm/bpKz//zAuzux22bCEfig57fd5IJFKrVEmR4IJxzgVXwiCos7FY//6tbUsWWlasZoEwVetKCAairNczE7lgNOLx9Vosts7Ors7Ojra2lh07tr3w/OwfXP/90049Zcpxx15yycV333P31t3bYyOJGrBMIW91O7vtluBwiAsmwOBCAzQQDASGwElJzvTRsbTDZemxdEajkeFoxN/X29XV1d3d1dfnLxQKEmVxorh7554/3PHHSz/+yelTp5956hnfvvpbL7/0Yld350RxnAlNSYOKo6LzUHrtkqGVr7PgAOkaSWlmnZvBeqabAeOQTo84nU6fzzcwMNDf32+1Wru7u10u13A0Wi6XiUgpGhsbs9lsPp9vZGRkMp2FiHTd6O3tnTdv3jXXXHPKKac0NTWd9bGzfnjTTW+sWuXudefL4zpoTBo66DoY7GhdbGQ043A5O7u77C6Ht9/XYWnvsHR4+ryZbNpgVVIG1Sbi3S1HFr7qeuuNUUcPcU1JARK4RCEBJZeKEUGhNOH199rd7rCJ+SRKFOYyyQXXOQOp6jofToxYnL0WV39qvBZM5tttg++8f/iV19c98/zi5+csfODhZ378s1sv/PhnjzvhtBmnnn31tT+Y/dKr7d3W7FieMS6EYExnTGfCYMg0YYwXCxaH0+Z0J1MjjBlEElFwBIYgkJNkSi9W4oMtqxYefG1O7PBuNpYiJXRmlKuV7NjY8PCw1+O2WLq7uzoPHtzf1tYaj0V1vU5EiKZokwvkgEJKQAWxeMxms3l83tx4joikUmhKMsweDqWIKJcf9/b6rFZrNBrFhueFmUCKZrFSkqzVtVg82dnd3d3THQgEev1+i9Xa1tbmdDmHY9FKpSKBkxJULzh2btw174WetcsrAT9VCvH+/jdXrbr1ttv+5fLLpkydOu2EaV/+6lf+es89K95YuWXb1r7BwapeF9LEMbpEZn4SRBSLxtvbuwKBcKFcRlIChQDGhFapFEbS8cGBXrfH3t7Rsnf/noMH9/f192pG3USyArkQTAhmhrSa7ZnB4JDF0u3xuc1rEiRyKbgUgoApIaQg4DQykjnUvG32s47NG0qJoIIqkUCJQhGX0kDQBWcSx8vFdkuXzW0PxyOheMTT7+u0dnVYunwDvelcpsbqihRKGI4N251Oh8NVKlWkIgAJqIRUTCmmlCDiSsXTIy5vr83lHi+WFBGgQpRSgiIhFZNKkCK9asSC8fZD7YlQDA2BwM2JL7jGuMZA5yTSlexhb/uctXM3dmyL10bqigFJMMUYAEIIAIkoEUFwJoQuQOeoc2QCucktcsF1ZdRIr1K9jOUKlDVZZ8gFIoA0o265xKLS+/LRjZb9L25Y/MDyZ+9bOfveNc/N2rZkveeAvxApqkoNa4aoG6yu63WN6xoaGjJdcIMJIZAJ0IFrik/wyuBYZEvP7pc2vHbf0ifuX/HUo2uff2X7sv0DHeFSqqaYDrwmRFlAXUlDKYaygVqPYj6zjAACTbK5VCs4B2xrt7yx9J0F249s6PYfCWR6s1qyLPMGVc0QDkWoSE5S2EiCK1YX1bHiaHYiw8AABA4CpDBboIiOqgP/GeMjzPe/aPytjK/RP6lMEyAEJbmSQkkh0RSWHDWEbETy/v348HMeDQ1Uf/da//knf3tCf//H/6eDjm6AAGDyv4FAYNmyZddce81JJ5/U1NT08Ysvvv3229evX9/V1RUMBnO5nOBCKSkEE8iF5ExyTWgCOZEczabaOg4vWPTqz371k4s/efExxx5z0YUX/ebW27Zv3jQSG9ZHUrH9ew8veHXXK3P8zXv7e9p9NstgX38ylS5WqgagabUkQI2N5X29/a1t7a8vXPjjn/z0tNPPnD7zpC986Suz5sxp6+nOV4pAWDbKgeGh1u42l99bqtVNfa8mKFc2+iKZvW2e5e/seebVNfc9Pf/JF5cuWvX+e9sOPv3c/Guu/8mpZ5x/6pnn/uu3v/vCq/OsHk/Z0HWFodiwzWkPBAOVSoWIhBBMcAGchEFQ57lE6NDOrmWLrStWsaEQVeokACRyiZpgxUo5m8vF48nBgaHDh5sXL1l4++9+c8WVnz/pxJnTpk296qorn3zy8faNpR8vAAAgAElEQVTOtuxEVgODkxwt5OweZ4/TEowGmTAEGgImMZ+BwEgKzuq53IjHY3c6rWNjmUq5ND6eCwYCvT5fb69vaGjIZrW+tebNm3/xqwvPv+j4KdMuOf/iW2/+9do1awYG+qu1iiRExZU0qDQmuppTa5b0L3vNGOojrU6IUgACokRo+FhJzvnIyIjH7Q6Hw9ns6EQ+H41Ge3t77TabxdLj83pTqWS5Uh7NjjqcDo/Xk0qnzAtGSpUZzezes+fBhx684sorph4/temYpks/eektv77ljVWrQpFwzagJ4kwZBuo6aHVeN4QBKCSpTHbU5XE7XM7gcCiTHw0MD7n8zh5Hj9XRMzjUm8vEjFwq0d3SuWyhd93qrNNCXJcmU4AIH2A+USxP+Ab6bW5PaHhYgDB7Pc38dsGBc66kYgZLpdIOp9vp6S1UdQ1USYNYqrx9T+cjT7z8ne/96BOXXnnSKec1Nc2YdvL537j2R4tXv+cdClcMA4hAEROCcZ0JnQPjUujAx4tFi9NpdboSyTRjBhGi5MLEH8hJGkorVGIDLasXHnh9znDzLmMsSQQCgYHQmVGpVjOjI8HQkNPl2LNv945d2612SyqV0LQaIpgdYKgQEBBBEsYTcZvd5vZ5xnJjZqctmG9SmX4WkojyhQl/f5/FZh0eHhYgpGzAQlM+xVFIUjVdiyeT3ZYet8c9nh/P5ceHY1GX291t6e6xWXv7/Ml4VCvmqDbRf3j3oRWvdaxeNnhwT/fOrc898vB3vvnN084449ipU84+75wbf/hvi5cuae9s9/q9nd1d4Wikptc46CANQAPRaGA+pYYjw+0dHcFwuFApC5IGMi6ZVFwiM7RKYSKbyST8/d7DLc07dm1vaT0cDAfG82MG0xqtzVJwZIBcEaKCoeBgj7Xb5/eVq2UiEhKY5ExxToIpLpQgFJTJjB5q3vbss/bNG0rJoIIKEQcEIZWQUkjgCFxirlRo7W73+D354ni5Xh7LZwORgM1l67B0dtl7egf92XxW0+vD0WGny+VyekrFskQCc7eBkklpSOSkuJLxkbTT6+1xOHLFgvwQ5pPEURpSCSLSa0YsFG8/1BZvYD4hgHGhcV43WJVBTZCRqaQPe488v+rFDe2bY7VUXXEgAvxAeGOmigGA4FxwA4SBYCAyBG5+xyBASMEUM5SuQU0XNQY6oECUjXoqR0PwmmJZXhrIRdsGLTttB7ZZ9u32tHRE3cFKagIqhjKY0EDoyA3OdC4a7nqMc24ACCk4MiEYCl3yEq9EJ+JdQ9Zt3bs3d+3c6z5sjXoT1WxR1DTBDM41ISoANSV1JRmiaFyNwCcxH0jBgRtCSVnWir6Ie92uNfPWzHl93dxF776y7P0Fq7ct2XT4nYOWXV2eVl/QGUkHs8VMWS8xaXzIGoGIlJAMTfM/NMG5afnQWCX/KTDgI8z3v2h8gJNIKWnSeVICKmkCPq4kl8gkMgnm1PxAjvP/hvk+/PP/Gpn9dxBw8lfyb1tx/8GYJADMhzck/Si1ujY0NLRo0aKrr/7WlClTmpqaLr300r/85S/r16+3Wm2trW09PT3hcKReryslP8zzMeQA3NDrXo/ztYWvfve6b598xklNU5rOPf+8O+64Y9f2HaWJPJHCiXzy4P72hfOPLFmQ8VhjvU6XpaOzvd3mdA6GI6Pj+bpuIEoBMhZP7ti5++FHH/nq178286QTp02f8a/fvPqlefP8Q4G64EDESUxU84HhwbbuVpfPVSiXGUcA4kBAZCgaryl/ZGzbQcvzC9be9cDsW35337//7M5LL/vKtBnnnHDiud+97sfzF68cGI5pUkqiKoi+YKDbah38APOZ/YDC5Pn4eDJ6ZK9lxVLbylVsKEwVTTEQQjAELhGVlFLVavrgYHDV6tU//cVPzz7vrKamphNOOOHKKz//+OOPOhw23agTkSE5U2I0P+byuW0uezga5oKh5IDsQ5jPUJJzVh/PZdxuu8NpHc9lAQQR1er1VDrtdLm2bNny5BNPfv+aa0895bRjj5lywXkX3nn7nTu37RjPjZuXByoQyKTkVJ4Q3a3x1ct9S17XB/xUrxGYkhoUJuZDRETGWDKVcjqdkeHhcqWilNJ1YyyXCwaDPT09rW1tVpstPBwJRsJdlh6n25VIpUBKDnI4ltiwceOtv/nNhRdf1NTUNG36CV/44lUPPPzQ+g3v+fr8GjMkSaGYDpoBugF6nWs61wVyJJkezTjdLqfLlcqkhRJ1Vsvk0v7B3raOls6OFr/bng30hZr3dSxe4H171Zijh7iuUDQKRCgAuemWUyoX/YMBu9sbHI4yEFJJRJMsQ5MvI1TcYNlM1u10OxzufLHCEHUB6Wx549YDt91+92lnXtx0zIlTpp154umXfvbL1/3h3mcPdfeli3pdko5kIDFEjoID48CERANgvFiyOlw2hyuRTB3FfAwlBxPzIVNasRIbaFmzaP/rc8KHdurZJCngIDg0aq0ceKVWTqWTbe2tW7Zt3rt/j9NlTyTihULRMIwGh4eNiRpPJmwOu9vjyebGFJGZNCDMv5ESpSSiiWKxf3DQYrOGIxHBxdGWrMYSaPZf1HUtnkx0dnd7fN6apqFSBmfZ3Fj/QH+P1dLe2eG0W5OhQZZN9jbv3rFk3juzn1z5xMP33/LLyy688Pjjpk6dNv1Tn77893/8w/qN7yfT6Vq9msmOdHV3B4JD1VqZCR0lQ8nMrYsEIQHDoXB7e3soEi5WykJJAzkDA5B9cMOUfHxizONz7967e9eenZ3dnX0D/pHRdE2rGtwQwE3bGkXyKObr6fX7S+Y8RVNdJ7gSTAohj2K+g83bZs1ybNpQSgSVqCrFAYQAFCjN7ThImStMHGlvcfvc5UpRkVQkq/VKPBFzepxH2o80tx329nnTI6m+vj671e52eMqFCpk+SWbpGoWBnCsUEhMjaafX022z5gr5Bs8HEhGk4oAGSk6ktLoeDUdbm1uioWFhcEAT5xiMazqvGVAD0kfKyUOuQ8+ueO691o2xalJTHBQ15HxHMR8HYIILxoFzFCafyhC4YEIwAI6AICRn0mCgc6ELwY/2ZEsEKTjozNAl14hXyZiAUo7lc2xiAisl0mvEDRICuOBMcq4EB8HMWcSFwc3sNIGCI+fAhRASBSEjUcbqmD4+qo3necn0XDRQ6IbBDG5wqCPWJeomKD3awGEKWUAqAZJz4EwAgibqmVLK1t+1q23Lu7vXLn1vwUsrZz352oNPLLj/+aVPLlm/4O0dq7c2bzzYs9fS2zUQ7U3mo2PlkYlqrqQVNFETyjRdmnQbwI/ydj8a/2j848uiAZioga4mUZ1UXComFVOSmZiPAEigMjdlaOpu1Ie9W8znmeTpTGWeed+RhErJo+3q/+BQqvGQv3lmov+KEfxv3k7Djk8qIioVSz09PY8//tiVV37hmGOOO+GEGVdf/a158151uJzhSMRud+7atWfHzt3dPdbUSFpnhkmtC4kMgYg0XXO7XC++8PzV3/rG8TOnHTPt2Ms//+lHHn+so72jUixJAYTIR0cTzQdbXp93eOmCSngAyrliPjMw2Ndtt7Z0dXbbrMFIOF8oFIrlvfsO3HHnH8+74PympqaZp5z8k5/9bN2776QzIxoXTMq6MHQpJqrFYDTY2tnu8npK5SozkJvlQwN1rjRBjChX0bvsgw888uLnv3DN8TMuaGo6aeq086744nVzX1vrDyR0pZCIEZU59IciFrtzKBAplWtmB64BaCAIrhNoYmIk1n7A8sZy28pVbDBE5bpiwDlojGuMExGAisdSb6xc+8ObfnTSaac0HdN02plnfOd7331m1jP79+1LJpOaoTXKcES5Qt7t9dgd9shwRAhhNuWZ5TzzIIVCGOPjWYfLYbFaRkczjaYZouTo6PZdu++884//8i+XH3/8tOkzTrz805+7444/79m1fzSTo0Zvr2QghESlkColtFrib65xL1lc9fupUiNoFOZNhGIKxgwmEomU1eYYCARzxSISASrOQdPZaDY3MBTottq6bLbm9vbte/daHM5YKj1eLHVZ7S++Mv/b11xzyumnH3PclHMvvOiXv/71yjVrff0D/cHQYDicL5cMwUAKJgxD6EwYkx4kQCo9Oupwuq02RzyRBImgQACr1SrpdGLA3+vp7hns6rK+u27vc884Vywes3QSq5PkKE0bDG4K2pVSxVLVPxhyePqC0YQB2DB1M4cA4EKCZDrPZsY9zl6Py1+uaLlCqdvueuGled+77oennXlBU9P0cy+6/Jof3Py7Pz/1u7tn33HvS7Nfe2/9bot9YGSsTFyRIhJKMQAmOAdkHCYKFZvdbbe7E4kUM3QilMhMUS8CJ+RKK1djgSOrF++d/8LQ/m1aJklyUpVlNjAKROScBwKB1taWAwcOtLQc6enpcbk8oVAkl8sbjCvZmOqJRMpmd7hcntHsmFJk3njMujxKhaiIqFAoDgwM9Vis4VBEMDB7WoUQZryByeVrup5MpTs7u50ud7lcRZREZDoKjY3lhgJBj9PZ57BHPM5976x96d67bv3Wv37jovMvmD5tWtMx555z/o0//PGiZcvsbnexUgYpa/VaNBrt7OgMBYJavQ7AJ7E2gjB3vOFQuLW1PRAMF8sVScokm0ByRA7cEFwnhXWtFo3Hurq729vbHQ5HT0+PzWbr6+uLJ+KlUqlhGUoklQwGgxaL1evtLRZLqlFpPWo4gICIBECpkdF9B3fMmuU09XysRsilEEKgeZgfRalUMova4+PjQghTx8w5r1Qr6XTa5XZZLBZrj6Xl0JHWQy1uu6tWrJpCHZOiE2hwNFAJkCKVSbm97h5rT74wbn6eIACFkChMrzgpoV6vDkfCRw43RyIhnRs6Cg24JpgBXOO6BjonkSqlDzqbn1n+3PqWTbFaSlOGqeeTgCAE55wLNITQOOPcTLIQKAVIIcCcV8A5cEQugUnGwGDCYIIz3ugLMi8JDoIDY8gMaehK15SuKaOmjKpiNckNFEII4AI4B2GA0BENlAzQ4MLgvNF92+jlRzQk1CUz/cMNxXXJNGSGBIMLQzMMjXEOApUBYMAHfbsgUUhkEnVEA5ABigYoBaG4AVqdVatGaULPDk8MdQ42L9r48uwVj63YvPD1da/MXvzUwy/d+/irD72w9JlF77yyZtvSTYfWHXLs6Y27x2oZrhhKbEwxBPWRnu+j8Q/G/xnmk7KxY1RcEleKK9Vg+wglgVTwgaGCbMhujubYKlOO0KDdlERTtYMKkXDSGXkSz5l/jKRAqaO6bYmEitA8H/wQe/ffcYR/R/WZfstERFKlEslNGzfeeecdn/zkpSecMP1jZ579i5/fvGrVmqFAsK7rusGSqZGOjq6du/bs3rffYncMBoPJVLpSrYKSSJQvTBw+fPiB++7/4he+cPLJJ5542knfvf6aF199yeawl0slIiKUBCjGxtItR1oWzj+0aF4l3Ed6EUVtopiLpRMDkWB/YKC3z9/V3f32undu/90dH7/k0uOOP/78iy+65Te3bd66NZVOKyIkYig1IbhSpXotEo+1dnW6vL5yuSo4oiDOJDMAJRGRgbJ3MLRg0epvf+9HJ5368SnTzr30X75xzfW3/vp3Dz/70sr3t7e4B6LZkqErMohC8RGL0+/zB/OFiiQyuNSE1AEFCJKGKI0mLS22NSusy1ewwSCVa4oJzsA0sZsoVnp67K/Mfe17373+5FPPaDruuMuv+Pyf7r77nfXr29o7nC631+sbCgRHMplaXVNExVLZ5/PZ7Y5IJHK058Ds+27os4kUIBSKRafL1d1jGR3NSkVC0lB4eOWat35xy60XXnjx9Okzz7/gol/efMtjTz69bOXqw83tgUBkfKJY0XQDURAJc+tQqUiHPf7WW67Fiyu9fqrUCJVEBCmFIpAKJAmpGMdEKmOxu/qGAmMTBSQC1bDCZhwKpUo8PTIUGbZ5vQdaWg60tO7ce2DFmjfvvOs/rvjSV6bNPHnmKad+8StffeSJJ3cfODicShWqtXAi0RcM5ktlJgQqNG0RJ+/1QqIiGh3LuVxei9URSyRQoiKllEQUhl4vjefHools/5B/69YDzz3bOnfO4M6tlXTMqJcAuSJCqUwsQ4rK5fpAIOr0DYRiKYYKFAk01f9gWt0hSMGwVKgN9odtFpfD4X37nQ1/uus/PvPZK6bPPGXGyWd85evffuDR2eu3HDzY3vfW5o5n57/38AtrHpmzZs7ijet3dDl647mizhRJ08YZFROqUNJsdq/V5o7HTZ5PSuRSCgkCBSPgpNf01HDrmqW7573Qv3tLfSRBctIFDxoxU0qilNFozG53OJ3ugYHBoaGAy+W125xulzcUHB4fm2A6ENFIOut0eFxuXzabU4oAGrFS5mH2cBSL5cGBYHe3LRSMcAaISkplCvtMooiIDJ2NpDLdXRaP21up1CSaBXqplEKUum6MZUY9Vut7b6x44He/ve4Ln/vMaSed09T08ZNPvv671z755KztO/eGovGKbpg3ylq9Hh2Odnd0hoeCeq1uapqxYaIMZtTpcCTa3t4ZDEVMdxVJCs2EBQkSOQInIl3XksmkzWbzerwj6XQ0Gh0YGHC73S6ny9/bF48lSqWyuWbHonGH3enx+AqFEhEhkpSNt2mS1gRI6czY/kM7Zj3rev+9ciSgjBqhUA2PEGlmfhFRtVzpaG93OZzjYzkQghSZ9vJKKqaz3Nh4KpEKBULdbV0Hdu07tPdgaCBQHJ9guqEkEqFSHNCQikslRrNpX6/bYuvJT+SIlCmZMIupCBwlSJKaXosMhw427w9GhnTQDYW6Qk2iIVEHoSPnJFPl0YPuI88sf25966Z4La0rQ5I025ZRCMH5pJZOmAIH2fDuBmnCJSkEckQmkUvgYKZfCG6qcEAKYco6zJnBhWnEpLggYSihodAAOCAAAhdHTSIbmA8lA2QCeKMnGVEgmoUtQwJTgpMAQlANMu+oHQuCMJc3BEQTvDb6dhUyJQ0pDZQGIscPFFGTa24NS/6Ea0Pzm7OWP/L00ofe3vfGYdfejt7mbe3vrz/w5tqdy5dtWrDgnRfnrp398urn1mxb3ulp00EjItPW0ez0mFzy/ikg4SPM979pHMV86m8KqubiKBSZrt+CFDQIOJRKglIgFcIHKr8PoNkkX4hCAHBADhJQTdojS3m09+6D+rFELpEryRUIEkhHceVRYsN84Acc3t/YB8rJO6M5iAgEpBLJd95e99Of/PSUU0455phjLrzwoltv++2OHbsyo2OTb51x6B8Yaj7SunPvviPtHV1Wm83hisbjuYl8MjOyY/euu/5y14XnX3Bs0zEnn3Ly9667ZsWaN8KxiDBjPFAiEwSIExNjne1tC+cfXDC3NOihap6kLiUTCmpMz+ZGW9taXnzxpeuv/8FZZ507Zeq0iy/95J133bV7/76JQomIFBED1AUwlEhUM1gsNdLebXF5e0vlKoCUSIIrBCWl0nTd5fHPnbfoX6++5uRTzzv51Au/9o0bH3/6tTfe2r1o5ZYnnlv2yKzFr7+x9UB7XzBZylX5wPBot3PI4Q1l8xUg0rjSuDJAIUpSAsq5tL3TvvYN67KlrH+AKhUSnAvQGE9nxw4cOvLQQ09cecWXp0098Zhjj7/kU5c98NhjLR2dlWp9olAKBMNdXT0dHV0ety+ZTNeqWi437vV6HY5JzHcU9Enze0SplEAsVWoen99idSRTmXyx7B8MzF+45FvXXDfjpFOPPW7qpz512R/++Oddu/e2dHTsP3R4/75DHe09vt6BaCI1XirXuNABUSqqVqXLGX/7LefixWWfj6pVUkpKRCmBSCpCRUISFyo1MmZ1evqGgmP5CSQSijgqoRq8MhDVGIum04c7OpauWnP3vQ9+87vXnn72eU3HHX/CSad+63vXvvjKq96+fk0AEZU0fTAc8fYPTJQrHFGSmmxjRynhaDPdWG7c4+212hyxRMIsd0qJjdAkqYgB5Yvptvauea8cnjPbvm5t3OPMJKPF0gTn3GS5TH6rWtODkYS7dyAUSzIkoYiZ2joBQgDnICUhULlQd9i9776z8fnnXrrhhh+eddZ5xxx73Kmnn/mda6+b//oSh3egqFGFkycw/u7O7vmrdz364pq7n1j44Kxli1fvbu4cCCYK+SrXQDEkLqlUEzZXr8XuHo6lDMaIFKKQZt2LGSQ4GXWRSXS+tXLv/Bf7dm6ppxJml6mZ/T55Q+AgIsNRj6c3EokWi+VKpR6NJt3O3q4Oa0+Xvd8/lEnn9DpPxEacDq/b4x8byxORmVOBqCYzDIioVK4GA8PdXfZAIMKYaNiqmx5yUpqYjxkskx619th83t5qtW4mXZkXoVJK17RQILjh7XW/+/kvrrjownOnHnvJjOOvPOesX11/w6olK/y9g3Ud1NHsGUmqWqvFotGejs7w4JBerSoEMt1JESU02sIT8WR3tyUcHq5UqjTZ0iYlKWmKY4ioXtcSiYTNZgsMBbjBOOcThYlQKORyuHs6LdYeWygYKhQLQohEPOlxed1u70SxRDRp56uOtjgAIVJmdPzQ4T2zn/O8v74SHiStQiiooWA1PRUUEVUrla7OLo/Lnc+NS0BSZHrf0OQ+G0mraQO9A837Dm3ftLW7vWOofyAzMqLVaxKFUiAlNyN4xnIj/j6v1W6ZmBgnUkIIaSaBNcwcUBLVDS0cDR1s3hccHjLQ4CQZkUHKkNJAMCRwkqlK9qC39dmVL2xo2xyvpQ0T86GJ+QA4AEiOkqMpzRCTmM+UlyAqANmQyh11GRQgTJGRAGnaPn7Ii9UUxwqQgqMwABigKUaEhq00R2CIDCWXiktpFmPl0c6hxsIESpk2y43ClpQoUaEiPLp6mS7/UpH5TQGARE6Sk2JKGUoaKA0wYR8IyYViGlSzlbStv+u9fW+/sub5F1fPWrD+pbf3rhwY8ehUqlJhVE/0j3jb/c1bWzes3rp0/tqXF7+9YG/rrjrXiAgmW4I/xIH8U1DAR5jvozHpmfKhQ07WXVFJONrQhxwlTrb2SnOHKlGA6cIKePRCRWXmnqGUSFKQGWllbqeQKTQkGMgNZMx0XWrIF2AyrNDEEJM4bxL8fXBnJCIiROzz9y18bdG3r/7OjOknNjUd89nPff6hRx5v7ewZmyhxaS6fJBQxUEPhaI/d1WN3hWPxcCzucHttTtf+5ubXFi+6/t9uPP1jZzY1NX3srLNu+vGPVr+5NhQbBiUBJQgJHCQXhJKKxWJ3d8fr8w+++lK1z0OVcYK65DoRcYRQODTv1Ve//tWvzZg+Y+qU4z/5qcv+dPd/bN21K50d0wxhusFxVDqALgCJ6kwkM2OdFrvD0zterDAhBZBuABFVavUuq+3+Bx/5zGevnDL1hOkzT/32936w/I31/cH0WAkHohM7m92vLN109yML7nni9ZeXbNx5xHeoZ6jNHnT2p7JFnRPVeSMySXAkQFmaSFm77atX2pcs5D43lQukAAhDseG317/745//4tzzP37csTPPPPOCq7917cOPPb330JGR7DgRCVCVij6ayfX7Bxw2p93m6PcP+Hv7rHabw+WIxocFcEkSpOQCmVnjEGgIUTNYoVIfCEYcnl5f/9C2XXsfeOTxyz57xbFTT5g6beaXv/L1556f02Oxjo5l+4cG2zo7HQ6X293rcPnae2x2T28olhwvV4QAqtWU2xVf97Zz8cKi10XVEpFslD6Ouh1IRQiUyeQcTm//YDA3XpREAhUTIEAKLuXRjXcik31nw6Zf3HLbhR+/dOrx05uOmfKxcy/44Y9/tnLNm4OhYY0jEQlFhUo9EI72DwQmCiXOhcnefXi7IaVURLlczu/32+32WCxmGkM29iTAlWm0pmlFl7N31Ur30sX+Te8HrD12S5fb606k4qVKmQlhErp1jUXiKVdvfyAS04VkSLqQupCawTWdmZeEAIpEEsuXr/7JT35x0cWXHnvstOOPn/G5L1z1H/fdv2XHzlgqVefckFTSqX94tM0+aO1LdfeO7G4dnLt4+/1PLL/3sSVzF2/e0ewdSlRKjARRhSuHf7DH5QvGk3XGJZEQghuM6wbqOglGhgajKcu7bx58fd7Azm31ZJxQIAouBZOCgTBAcIkGYiQa93h8gWC4WKoCkqaLUqk+khrz9w5aexzWHkd/X9Dl6u2xOty+vly+SEQMlcHRYGgIyYTkQiFRqapFInGLxREIRHSDAypACQimFMS8Oei6nhnJ2Gw2n9dXKpWEEJM3smw2u3fv3vvvuffrX/zi2TNnntTUdMlJM370tS8+d/ddm994o+dIRzScKBTrGv9/2Hvv8Diqu21YGNvYxjbGmMQEAqGFQAIhBPIQWujFEEggJATIk4RAgIRAwNimuVfcG7bB3bItW1Yvq5W0fbb3Ojvbm8pqe5+Zc87M+f6YlRB58lzJ9+b76/34XXvpWs1Ku2dnzpxz/9p9IxZjARoVS6VgIKBWyH0ed7VYEJa2ukYFQkJkJRaL6fV6v98vdNp+lf4dQgh4nq9UKrFoTK/Xu93ucrksLFw0TeezuUgobDIYFXKF0WiMRCIkSVosVqvNkckXEMa04ChDDkLIsiwAACOIh4Yy/f0DG9Y5m0+W/U5cyWJIcxCOQ5L6RMzn8xqNxm63ZzIZYagTPrOQ5+U5HiEUi0RNeqNcKtNptDqNVqPRkCSZTI4yTJXnhYWUSyaHHQ6bXq/PZjN4nCiEQ0KOkQUQIo4vVav+UGBQOhAI+RhYY3nA8ohBiAGwxoIaYmuYjZaG+qySVZ+vOy07FyklKjwNeASgoA+COMgjjhv38OtRNgiZOoU3hBDVvQiAoLDxTNxy9Sz/ZMD3ZfyhXvQppOQRVw8MC/sPX88tCY9/DJWNb351OsivcFOMlxx9ibd4zCOMEA8Rz3I8w/MsxizGDM/XEKoBSAMAeAQxyLNpE6XZf2bXB5vfW7Xr49bBJk18rLQAACAASURBVFfMqnbLNh5ceaT7gDmkY3AFYKaKyhVQLNG5Qi2TrYzFxiKxZIyGLOKx8P15VOcx4r/u4fja/hPjJ0J945Np3I/4MgSIOR7zgh4mgIhlOcBwkBWCOYDjQL1GZQLzARZAhCDHI4QRwgjxCCHhN4BhvTeErz9oHtAcy3CsIBAJuXHuDY7n+S/THP8Q5xOWxQnAl8lkpFLpBx98ePuP75g5Y9a8efPvvue+Dz78uLm13eJwe4MRfyTuC8eoYMQXipKBsEKj7+mX9A3KXF4/FQyrtLovjh77y9vv/Nfdd82YM7uhoeGb37ps0c+fWrN+XbdY5KK8kXjc7w/6qICf8od8/qFgcNhuD7S3965Z1fLJB76ezrTLmosHR2MRv48alEjWrFlz7z33zp514YWzZn//ph+89OLLm7du7+jpNVptLo+P8oX8gUggHAtEY8FoNBCJuSm/1mjpEvX3DcrMdpc/FIsNJSPxYbvT3Xi66ZXXX7/62uunTrtg7sXz/+uue99b+lFvv5wMxMJDWbtvWGbwnWhVrtxy/M/vbXrl7XWLV+7/ZNPRLftbTrWr9I5IeKQQTGSCsbFAaMhLBmL+UNzlMrW3iTdvlKxblZH0VSh3zO+VqWTrN2965PHHL5o/v2HKtAULrnjssWeWfbDyWOMZiULt9FCRaCIUigf8ES8ZsJjsKjnR193X3dHd3tbR2tHW3det1qv9YX80EYvE44FwxBcMe/0hkgp4AyF/JBaIJuSE9tjJpjUbPn3mV7+56trvNpw/fc7FC356z88++HB5R0ePy+0hfZRCrers7VGqCK3WoFBqWrt6mzu6uvr6CZ2BcntGXa5kb4999y7ZhnXevu64256IBIN+yuej/IFgKBQJh2OhUDwUjFnMjn6xVC5XW62uUCju94coyh8IhGKx4eGhZDSaMJisnx869usXf/etK69uaJg6/YJZ11z3vUVP//LjlWtaO3vsbm8gEg/FhvzhmMcX1OhMCoXa4XT7ff5QIBAI+Px+n3/cAoFAOBy2Wq0SiUQkEul0ukAgMPFSMBgIBgPhgG/U7w2IRdrt2zRbNpsbj9vkMlF3d1tHW1+/SG/UuzweyhcIhqJeKmAw2wZlSoVa56YC3kDY4wu5fUF/KBqJDUUTIx4q0DcgW79py8OPLZq/4JsNDedfOHvebbf/11vvvnfs1CmdyUiF/IFoiAwGnVRQrjV3DRIKI2l0D6mticYW7erNTW8s3vna37cuWX1w58GuVrFebQ2YyVi/xiomjITV6Q5EfKEoSfm8Xsrv9Ya93riPGvZ6okZt357tretWao4c9GuJWNAXDPl9Yb836PP4KY/PRwWDgVBErdWJ+wdVhNbp8gZD8UAw6veHPR7KZLRKBuVdHb0d7b2trV1tHT1iidxscwYj8VBsKBhN+ENRbyDs8QVJX9AfjrlIn1pn6uwRy5Rq0uf3B8P+UMgfDATDoWA4FAwGQ6GQ1+s1mow9vT0SqYSiqEQiEY/HSZKUSqU7dux49tlnr7ziilnnT/3GzJk3XLpg0Y9v/eSV/+7c/5m+p0fSKZKK5Wq10e4mPf6APxKJxmP+gN9gNHR3dqjkUtLtjISD4XAwEPAFgwHBIpGIyWTq7+8XBEjCodCkqxwMBAI+ny8ojMpoFIlEcrmcJMlwOByNRsOhUNAfcDtdOo22p7unvb1dJBL19PT09PYOSCROjzecGA7EYsFIJBgKBQIBn98XDPiGA7600eg/09T28TLl57uDqv4RyhYPkAEfRfkC/kAwEBQ+NOh2u7u7uyUSidPpDAaD4XA4GAwKZykUCvl8vlAoFA6HjUajVCLtF4sJlUoqkXZ0dHR3d8tkMpvN6vf7YrFoLBZzOh0qpVIsFjscjlA4RPl8/kAgFAqGQwG/30dRPn8gRPr8GoOhraNVqyP8QS8V8lFBvy/g9/mDXsrn8Xu9Cb+WMp6WNH+4e/kp6dloeajC0wBDAAVuap6DPMdziIMACkWTDIK0QCHEAgZAUG+PYFkB/go/v+z/ACxg64BwMuyu19hNArzjgG8il1V/1EEdjzFfLzj6chOcqCn/KpvEl8+FA4hHkAeIZzheaHymOY7leYbnacSxHCox5fBosFPWsv3oxpV7Ptx9aksP0R4comqolCwlerRt2098eqjlQDQZZHkGYywopwuGMKIBM95aKdA9CzI1X8f5vrb/9/aV6ftvmeD8AJ5nEccAnmU5ANB4FTGAPMfV43ETdd2oTko+EefjeIQwBBgCHrK8EAxHDA+ZOictQDysPyYhPOFun3xk8r0tHB8ZGent7f3z669fe+11DQ0Ns+dc9PjjT+7e85mK0FhsTkJnlKrUUpVGqdErNXqFWidREO3dorOt7S0d3Qq1XqokDh07/rs/vnL9jTdOmT5t+qyZ1914w/MvvrB244bjp0+19XQNKuRKtVqpIlQKQqUg1EqVlSCc/f2WY8daP/qg8d13tIcP+iViv45QiMX7P/vslVdeuf766y+cdeGllyx4+MFH3n3nvT279h4/3nj2XEt7V7eob7Cvb7C3b1A8KJep1IROr9IaJAp1d99g07m25rbOvkEZoTOqtIaOnr5V6zY8sujJiy/95vnTL7jsim8/+cwvPvhkxZHGU/1ypUpnUOnNcp2NMHllOk+LSLt135n3Ptn553c3/PdfVr/y9sYlqw98dqy3XWzqVzoUWrdK45BLtUZCb5Ep+o8ebln1SdfHSwJnTtjazzV+vv/1N974wY9unTrjgqkXXHDd9d/79W9e3rp1T/O5rl6xtKt3oH9AoSL0BKFXEzotoTfozGqlRtzdd+7MucbGk8cbTxw/feJsW7NosE9GKFVarUqrE061TKUhdEZCZxyQKnbs2fe7P756y213zLpo/nnTZ37ryu88/eyvNmzeJuobNBjMBpNZqlS0dLSfbj4rFg+oVBqFStvR03fqXEvjmTMt7Z1SUZ+5p8d26KB8zarOjz4gTh41S8RmjUqtUqiUCoIgCEKjJnRqQq9RGwYH5C0tHe1t3f1iqUatJwgNQag1Gp1OZ5IOKo8fO7V48bKfPfDwvAXfPH/azAWXXnbPvQ/85W9/3777s1NnW3rEg/1ShWhA2tsv6RuUDciUXb3izs5eqVShUhJqlYpQKVQqpVKlUiqVCoVCpVLpdLrBwcGWlpampqbe3l61Wq1UKpVKJUEQarWGIAhCKXcQCuPpxoHVqwZWrdAePuRQKPp7RWfPNTc1nerq7uoTi0WiflHfgEg02NPb39bR09HTJ1EQckIrPAidUaHWdfaKt+zY/dLvX7nplh/NnH3R1Okzv3PNd5965tnlq9e1dHSqtFqdyaDQKKUquUSllKrUbd19jc3tbSKpTOvQ28Nynb+5y7Dj865law/+Zen2N97fsnjl3nU7Tu452rX/lOh4h7RNohnUmGUao0RJyJUqQqnUKhQGpcKikJh6O85tXHXqo8XiXVu0Xa0GtYLQqJRalVytlCoVUqVSqdZqdYaenr7mc21d3X1SqYpQ61WETkVo1GqNVquXSZXdXX1nmlpOnDh9/MTpU2dbWjp7egckwrcTvqBMpZGpNEq1TqIguvsGGpuaWzu75YRaqdGqNBpCTajUBKEm1ASh0WiUSqVYLD579mxnZ6darVYoFC0tLZs3b/7DH/5w2223XXjhhRdMm3bN5d/65YMPvPr0U8v/+N/HVy23tp7zSqWiMy3Njc3nmttF/YM94v5esVgqlylUSvFA/6nTJzs62hQKmVar0WrVBKFSqwmVSiVc5YGBgZaWlo6OjsHBwYmrrFKp1Go1QRBKpVKj0ahU9VG1t7erVCqtVivQQ2rUar1Wp9fqBvr729rampqaGhsbGxsbT59p6hKJBxQqKUGoNGq1Rk0QhEpDaDUqm0ru6xOZv/i88e9vdW9Za+w47SQGzGoZoZDJ5UqFilCpCaVSqdVqVSrVqVOnWlpapFIpQRAajUatVqvVao1Go9FoVCqV8KS3t7e1tbWjo0OlUikUis7OzjNnzjQ3N3d3d/f390ukUqlUKhaLO7u62traZFKZRqNREiqCIDQatU6rVqmUCoVSRWiUaq2ov7/x1IkeUadKo1CoFQpCqSRUBKFRKJRyQqG0qLs1fQfaDi3euuyk5EysMixgPojAl8SvHIcQFAgDBNoflq2xLA0Aw0JQf0wyYc0HgngHhIAFkAWCDjiavPOMhwkm9gs0rsb01T2NH6ceE2rI0SSJ+X++OX7lOMfziEOQA5BjEEdzsMaBGgIMRgzmaA4BzGUqGYNbu/nA+g8/XXyodb89bCzzOUF6AGAmzSRPdBzZsGdNt7wjmgxDDCDHIB5wPJqIQQoFo5BD41X06B8G8x/a15jv/xfGj9OgYDzeX/vP5s/EvBI6PTDmeB5wPIM4WmjyYiENASNIMXI8QLzQ+cSiSbXtddl0CBESIB1APIt4AHkIxvHfJCFwILC915ljBO5VCCbfvRN9ghNNG4lE4siRo8/84tlLLrn0vCnnL7zs8hd+++KRoydIb2B4JBWKxK1Ol8NDOj1ep8vrJv0uD2WxOWRypUSmUGr0vf2S9Zu23P/AQ/PnX3re+VPnf+PSZ3/9/Jad21u6Ok6cOX3w+NFT584q1ITLS1J+v8/n83q8Hpc77HYPmUzhzk7RqlVn33+fPNcyptd55LJtq9c99LMHZ8+Z29DQcN21177++usd7Z0KBdHfP9jXJ1Jr1XaX02A0icWDTWdaTp451ykSawxmp8fv9gaNFmdnj1g0IDXbXQ4Pda6967U337r2hpvOmzZj+qzZP7nr7iUfftTe29vZ19clFg8qlRanw+PzOTyUk/S7qJCTilqcQY2RFCts+4/3Ll6x7/k/fPzrP654a9me3QdFPRK3xTnspYZiwXjY4dS0nRPt2Ny3fqX1+MEDyz9a9OBDl1xyaUNDwwVz5jz02OMbP90il6tcTq/J5BgYVPT1y7RaM+UNkaTP4/F6PZTP6/d5/V4PRbq9ZrNVIpOea205caqx8czJlo62fqlUZ7I6PT5fMBqIxAORuEKt+3Tz9ocfe3L+NxaeN2XaRfMvveeBh9Zt+rR3YNDhIb2Un6ICbtJrcdgH5LIuUa+KUDscbp8/5PJSdo/H6nSYbTazVmPs6iJ27+z+YGnLsveNZ04GDOoo5Q54PRTp8Xg8TqfL4XC7XCRF+U0ma1/fgFg8oNHoSNIXCIQikWggEJIOKjZv2rboiae/9a0rGxqmNpw37fs/uPWNN/925myrRm9yeEi72+PwUHqLo3dA2nSurbGpubWzp6tHLJEqzBabx0NSFEWSHnLcPB4PSZKBQNBqtUgkA52d7UqlgvyqeTxur9s5RLq93V3yDesHV600Hz+WcNj9pNvldjmdTpfLZdAbe3v7z55pPX36XGtrp0g0SGj0TtJL+gP+cDQUGzJaHcdPNr362ps333LbjJlzGhqmXDz/Gw8+/NiW7bvFErnNRbopn4uiHF7STrqcFOny+Rxe76CSaO3qHZCpTHa3Nxh3UXE7mbC4EwZXTKx2H2mWfrzh0B/eWverVz7+73c+Xbnz7FmxRe+JusMJlz/konwuj9vttPvdjojLGtDKRTs3tKxYLN23xa0QB0inm3S5SLfL43G5SbfH66X8fn9QozH0i6UyqcpqcVJU0Ov1ud2k0+VxuUmPhxKmkEaj7+oRN51rO9HUfPJsS2tXr1SlMdtdTtJHUkEvFfSQfrPVKVNp2rtFEoXKSXrdlM9DUaSX9Hg8wjmnKErojZDJZAIg279//0svvXTdddfNmjVr6tSpl16y4JlFT+xct0bd0dp7YG/T6hUda1cGO1qLNmvU5qKcHqfTY7XaRX3i001NzefO9faJ+gf7Wzpb5Sq5y+2YfJVJkvR6vT6fT61Wd3d3y+Vyq9VKUdTEq8Jzj8fj91Nut1OrVff09AhRN4qihFfdbrfH4/GSpNfr9Xq9brdbr9eLRKITJxsPH288cfpse3ePWqdze9x+P+UP+oMBKu5xJrUa8vTJs8veH9i7zTPYHXcYw6TT63a73KTb7fF4PF6vNxAIOJ3Ozs5OsVhsNpuF8QifQlGUz+fzeim/30dRpFIp7+7u6u3tFcYvMJa7XC6bwy6Vy1rb206ePtV05kxbe/vAwIDD4QgGgz6/n6IoyuulvB6S9JCkl6ICdrdHThBnz52RKyUuj93jdXu8Hg9Jer0+D+n1+Egy7lOTuhPi08t2fnxKelbAfJCHEIKJNV4oBuU4AAEDAY0QI+AhnkfCoboi8qQtSQjh/UMHg3BwMgwSdgo4ySaSvzz/ZaPPpJ1uUmjv3+h9rD9DHEIIIMQgSHOA5lkas1W+VkKVIqzQmC2whdCwX6br11oVhWoK8FUOA4HOAmEIMBsYopr7mj7ctKRt8OxwPsbyDI/HcSpXLzSslxsK3T3/A4D+h/Y15vu/076cH/wkTpM65pscyP5f/h2jOlc4DxDHII6GHA1QDcAaADQELIIAcQzkaBbRkAOQQ4DjGI5jEMcKjLlCaR8HIQ/rBzgEhSonHiKuzjPFj5eD85xAFCUU9n5ZyQfHJXSFgdVqNYfDsW3btkcefeyiefMbzjv/hu/d9PobfznReEqnN4XC8WKpVihVR1KpVC6XzhVS6XwmU8jli+lMhvL51VrDuY7ulWs3PPzoE7NmzW5oOO/Kq77z+1f+2NzaQgUD0eGE2qhv7mw/3nRKLJU4PO74UCKbzZYKxUIuX87laolEWW8gdu5s/2S5t7XN3tFxdPPmx+/52cWz551//vQbb7zp3XffHZRIUqlMLJbQGww6nSYQ9OXzudHRMYoK6nTmvn5pr1giU2kdbl8oMhyKDmuNFq3RYra7zrS0v/HWO1dd+92GKdPmzFvw0GOLtu7arTGZ4smkwWaTEoTRbkuMDOeL+XQ2lcqk09lcrlAqlmuFMpPMVTTW4OEzsk82nHj7w/1/XfrZ3z/6fPPutpYug9UeS4+VK5l80Gzo279n31tvbHn198/89M75cy5uOG/qwm9f9Yvnf/3F0aNOt7tUKteqdDSa0GgMSpWGJP3FQjmXzWcz2Vwml8/li/liMV8qlyrJZNLpdsmVikGZRKlRDcgkAzK52mCmgrGRsVwimVZpDZu2bL//gUfmXnRJw5RpV1x59fMvvLTvi0MOD5nOF8o1Ol8o5fKFdDY3nEyabFapXG612oeGhkvlSr5YzBUL2UI+lc0khxLDdnuo7Zxi0/qWD5doGo/5dKpkNJAbGy3mc8ViMZvNZTLZTDZXLJbC4ShBaLRavd8fLJcrtRozMpJUqdSrV6178P5H5120QEiJ3n7HT5cs/aint394JFWsVAuVaqZQTOeLibG0xx9SG8xiibxLNNDZ3TcwKHe5ydHRZKlULhaLhUIhP8nK5XIiEbdazTKZRFAWyefzE3+Ty+fy2QydSQ8TKuOO7eqNG3xtrbWR4UohVywW8rl8PpcfHk563D41oe8TDXa093R3i3V60/DoWL5UTmZydrf388PHXvzdH6666topU6ZPnz7rxhtvfv75327dvttkc6ZyxTLNZkvlVL6QzOXGctl0oZApFpPZnNXlkSoIs9URTQzlSuVsvpwt1LJlkK2h4XzNFU72yp17j4mXrD3y0lubX1m8c/Wu5pZBo4WKx1P5TKmSK5eyuUwhl62kk4UgqT6yR7TxI/2xPSMuYyk3lsmmMrlsNpfL5vK5fKFYLBWLJR8VMOjMFpM9HhsqFEq5XD6TzaWz2Uw2l8vlC8ViuVwJBMOEWt8vVUiVaoVG3yeRD8hVGoPZ5fXHhkaz2WKxWBkeTdnd3n6pwmCxj6YzmXwhVyjkC/lcLpfNZnO5XLlcKRaLsVhMIpEcOXJkzZo1ixYtuvzyyxsaGmbNmvXDW374+mt/PneyMexy1EaHXL0d/Vs3Dq5fPTIgxokEnc5U8sVCvpgeS/son1anHZRKesV9nT3drd3teothaHSoUCgUi6XJF7pYLJIkKZfL7XZ7IpEoFosTLwl/lsvlSqXC2Nio1+uRyWR6vWF4eCSXyxUKhVwul8lk0pl0NpctFArlcrlUKgWDQa1O29cv7pfI+qXy3v4BBUHYHfZYLJzKjBVLuVo+DYKBod6ejpWfaI59PmzVlJPRcj6dz+WyuXw2l8vlcoV8oVQsDQ8PS6VSrVYbjUaz2azwicLAhLGVSsVcLuNy2VUqhUqlisfjwkvFYrFQLKZzmVA0bLZaBqWS9q6O1va2vr4+iqKymWyxUCyVSsVioZDP5nLZfD6fLxRHxlJ2t7tH1G1zWMbSI7l8JlfIZfP5fK6Qy+WzxVy2lidH/e3a3uWfrTktaxZyu5AHELAIjGM+obkfsQiyPAcwDxi6WqtVGKbGQqFAFyOEarVaqVSiaXoC2CGEqtVqNpctFosI1TVveZ6vlCuFfKFWqQplPxO5oMkFf5MDfv/bdvlvISqeF9gkoZCW5hiAAY1rVsoi1Uv1bkOqmmEwU6hl04XRQjWNME3DSoUpVkEFYlZ4D4AZR8C6/fDmpr4T7qid5RiMsaDLJ6C8r8C+cbD3Neb72v6FTXZoJnOgYPwPxQv/3IRmMgHzcQLm42kgRPsACwBECEGOZTma5miWRywvUPxhhsMsh4Wq5IkmR8RzkOMhJwTThRJYyHFIiLTzCHGI5RDDc+Pib7zAvFCP8AkeHsdxxWJRo9GsXr361ltvnTFjxvTpM2686Qfv/P297h6RxWo3W+wms6NYqnEYAx4Luu2Qq39RjucDwfC51o73ln54970PLFiwcPr0Gdd/93t/fuPNgcHBbLGAMWYQDCficg1xuqW5d6DfbLOGo5FsNkvTtNAWh2s0DkdMhw+f/OCD7h07dixd8utHHvnG7Ivmz5l/53/dvWrlGq1WJxDRjSSTJqvZbDOPJIcwxjyPAcsV8mWfP6w3WhRqncXu9ofikcSo0eLolyoam5r/+Nob193w/YYp075x2RW/+NVvDh8/GYzFWYzLLGtxuVR6HRUOVukqxpjHgOPqXdTj1wtHR4tqS6Rb4jrbbd53bHDxJwcWf7xv044zrZ1aj3ckOZojzbbDGzb+4Wc/u/eqb182Y9bsmXO/94Nb//zXt9s6u4aSo+PnCadSKZvNbjSY4vF4fbYIvYWTJky1VovEonan0+v3JTMZKhgw2ex6s83h9tldlERBrFq38WcPPnLh7HlTp8645rob/vjaGy0d3UPJFMRYuDoQ1b1sGgKvn1JrNF6vb6Ivkq+X22DMcbhY4JxWz7GDHSs/Vh475FZJh4JUdmy0Vqn8g+ufyeQsFpvbTY6NpRBC6XRWoVCtXr32zp/cNfvCedOnzbrmmu8+/cxza9dv6h+UDw2Pcfz4YDCGGLM8rkE+nS8FIjGdySoSS0R9gza7czSZYpgvvY7JVioVAwGfwaALh0P/jEmBxwjmrBbnvs9M27bG+0S4Uq6zknA85jFCmK6BVDJLun1KGSHqGVCr9YmhkcTIqMFi/ezzQ8889+vLrrjq/PMvWHDpZQ889NjKVesaT51Va42j6SwNOYgxy/MA16c6J1AbIhwMx/UGi88fKhSLwjgQjwGPaR7TGNcwzjM4NMIOaIPLtzX98b1try3Z8en+c21ig5VMDGcrFZavR1p4HmdTtrPHpTvW2U8frEQpzAOe/yfnYWR4xO30UCQlaMjydRlk4RTUn44mUxabS2+2BaKJ0UzO7qEInVGp0Vsc7lAkkc2VAELlGh2ODyvUOifpq7Hgn1FT8MVi0el0fvbZZy+//PIPf/jDuXPnzpgx48orr1z05KINGzboNNpyJo0xh0GNGuiVbtmg3LAmpVLgYgGzbH0aczwEIF/IB0JBQqvpFPW0dLWpTbpEcphmmf+5sw4NDen1+kAgUCqV/smIMMYYM0xtaCiuVhN2u61SLn853HGKjYnpMZQYstntZqslmkhEh4YNFiuh1RpMBr+fGh0bKVeLHKBxKplTyETr11jPHi8EnRiUJld9TVipVCIIwmazZbPZ/x3NoGg0YrGYLRZLcXw+TBiH+Uqtmhga0hn0Pb29nZ2dTqcznU6Xy2UI//FCV1kQisWkckkw7AeI5ieGxNUvM8L8UCnZb5Ov+nzjaVlLpJSo8DXAAwDYiXo+BBAELAAM5hEEdDo1otdrzWbjyMgQwzIYYxYAv9+vVCpFIpFSqQwEAgK/dzKZ1Gg0PT09UqnU7/eXSiUAQC6fN+gNhFI1FE/UajWe5yfX/3zZbvWvMN+/fHXir4S8K+QggyDDMxCzRZBrbD/26f5NTaIz4XQEYMDiGsNX0sVhd8hmIQ0W0uAM2iJjwVR5tETnIGYy1TG1U6m0SjwRBxAw3z/UVE3qLJ68lf+r4f1b9jXm+7/WBOeAwxzi4bhyH/o3NXMncSbXc7uQq7FcjUGMAMF4jCHmaI6tILrCgRrPM5M2HuEnQBhwX2mU4jGGPA+4euB6oukKCXzmQukqAoJ78w8RvpGRkaampt/+9reXXXZZQ0PD/PnzH330sR07dvSK+hRKortH1NMr1upMpTKNsdCuy9cAqoF6w0c6kz967ORzz7/wzYVXNDRMnXfxgocfeWz7jl1mi61cqbKIEwgyhpJJk83WNzigt5icHo/BZCbUWoPBGA6GasUiBgBn08ojh5b8+rmf/+TH1126YN4FM65ceMVLL/yu8fhpyuuvlqs8xgDzieSIyW7WmrSRRAhxQm0ijxBfq7HJdNYXjjhJn9VJEjrjoWONb7797k/uuveieQtmXXjRTd//4ZIPPhJLZMlMlkEcwLhQrZrtdpVW4w0GytUyxjwEDAA0BAwELAchh3iIcCg+prGQKhNJxTKh4bJM4ztxVrll97nla7/YuPX4jt0n163a9tyjv7hm7qVzGxoun3/pY488tWvv5waLLVfIs6AuKcRxMJVKOh12o0EfjYR4DvCQ4ViGAywP61QGGONKtRKJRS0OhzcQLNM0DWG54RkJRwAAIABJREFUxgyPpHpFA58sX/3QI08sXHjFBTNmf+Oblz/08OOfrFgtHpQOJccgxizH0xDVWFBjIYt4wPEVhiZ9XrWGIEkyn89jIWuD6q3cHIdwtYJD/mDLmb7N6/XnTruUMrfJoCcIs9EUDIaLhUpd6AvjTCbrcLgCgVA0Gnc6Xdu373zqqacvu+zyhoYpc2fPf+jBxzZv3tYnHlDrDFaHOxwfrrEcy2FWYCRHPA0xDXkacmWaGU1nTRa7uF8ikcpVKrXZbA0GgwK5rjCdhCf5fM7n8+p0mkDAz7Ls5PJTjkMYQcwyObPJsWePZsP6YHs7zucxBDw3TvYFEQIcBHy5UI2HElaTQ6XUivslm7Zuf+7Xv732uu/NmDln7rxL7rjznveXfdTeJfL6QyabU2u0RBJDpRoNMKYhomGdiAJwGCBcYzivN6RS6jxuXyaT43muzpvIQYZDVQ6VOa6CcJXDyTLdr3N/fmZg42fNyzcdf3/5/iWf7Nt7sFtGUMlU/a7BuaK1+ezg9k9NJw4VA14MGQ6wCEAEoMC+IXBJJGIxu83qcTuzmTTHQYHPF3JQKPMQztXoWMpqc6m0hlAsUQOwUKkmRsfcVEBvtskJrUKtc5G+cHwoGE2odEa311ep0sx4FdfEAhKJhM6da3777bd//OMfz549u6GhYeHChY8//vjGjRslEkksFqtVqjzLYMjgWjEw2KvctlG5flVKJsGZNKarXL2zkxWazmoMPTQ6arRZmrs7Wno6BxUyk9UUjYXL5a9gu0QiodPpSJLMZrPjSys/2ZfGGNN0LR6PKxVyi9lYKo7PE46fqDxjGEaIS8ViMbPFYrZa0vkcg+BYNhOMhO0Ou0ajkSvlJpM+FQ6gYCAjGRStX205cyLvc/J0EfMsxwFBs2RiEubzeYVCYTKZUqmUsE5OgBtunL4UIRSJhE0mk9FoFO4vwZ1G4wwJPMYAwuGREaPR2NXVJZPJdDqd0GJcKhY5VG+Lhjwu02wgEukfFPuDFANrgAf1sB2LAIAsBwFG8cKI2CxdeWB9k7wlWh4q8zXAg6/kdgECLIsQwBgnR4dOnzr+q1/98u9/f0etVtdqNYxxMBhcuXLlAw88cNNNN913331r164lSXJoaKizs/Oll1566KGHnnnmmeXLl/v9/mq1ShDE23/72zvvvONwOIR/nxznm0gKT1yv/2PY9GVul4McDxDHAsRCDGu4Es35d5/YtvXwFqWTCGTCaZhJgaTGozjSdmDlzo8+2PTuB5++u2LHsi2H1x1q29dJtLpH7Fk4VkbFCluqggrCgMfjxXz1LbtezydwBQikAxPOw39uX2O+/3uN53nMcRhCngUcO475/q15w49PP4HDCSKGRTTLswyPqgCnCmxkNJsslPIMXeZgmeeKHJ+huUiy4IulQkPZdBFUAWY4zPK4UEXxkazXHw9Fk8UKZJBAlsuN01cKqyKcmN8TIpsTLAyVSsVutx84cOCpp5665JJLGhoaLr/88pdeeqmxsdHn8w0NDbvcZK9I3HyurVc0EAzFcoVyqcYwCCOMIcYVhnF7fYePND7181/Ov+SbDQ3nLbzs2796/oVjxxspn59hARZ4PSAHeDyazlidrkG5jPT7RlJjwVDEZLIShMZiMscDwXQw4FPItv79bw/ceP3CWVPnTJ/yveuve/P1v7S3dg4lkoCGWIDJmIslh3U2o1KnDEb9kGMgEujbeIh4BsByjU7linqLfc/+L577zYtXXfvd8y+YNfui+Xfedd8nK9doDcZSrSZcBZbjCpWKxWEntGrS5y1XShhzgKUFqUoIGAQABzkIuWhixGBzaiyOoXSe5XG6yAZjeRnh3bLrzB/+vPyBR357248evGL+1RdPmXPtpd9+6bmXjx05EwzFGACxwH0CWQBYjofpdNLltJlMulgsiHkWI5oHNA8YDBgesAgCjPlqrRpLJExWGxUMQYwRxiNj6T6x5O13Ft98y21Tp848b8r0K6+69rlfvbB23ab2zh6PL1BhWIwx4DENUZUFVQAYxLEcV2For9+r0apJkszn6phPKNlmIUAcwnQVR4OBtrOibRudoq4hl30kFHSYzRq1RqvVu5zeaGQ4ly1yCBeLJZfLI5crjx07sWTJsttv/8ns2XPOP3/a1d+5/oUXfnfkSCPp9Y2OpdyUz+J0+8OxGuAEDEpDxCAB9vGAx4DnyzRDUgGVSqvVGfUGk15vFGQVhCRarVYTNtRSqej3UwSh9HrJWo3m6szAAl0L5AGLGSZnNjt271GuWu1rPoezOQwBzyEEIBRIMFgk3G/FdFFL6D8/cPjtdxbfcefdc+Zd0tAwdf78bzzw0KMbNm8j9KZsscJymPSHCJ3RFwrny+U65gOQAYgVvDqIGYanvCGlQutxU9lsnsc8QixEDOQZlmdrHFtFgOYQwrjGY6sv2q9xdsusbSLbvsMDH606snT5Fxu3Np0+ozAYvGOJHJus2Nt6Bnfv0R47mqMozDAcwyCBJA3WOWMxx8VjEZvV5HTa0umk8HF1slwEJiqxRsfSFrtbwHwsx0OMqyxI54vh+LDF4VZq9ITOpDVaNAZzn0RutbsKxTIc9/cAAKOjI2q1cuPGdU899eSVV155wQUXzJ0790c/+tGbb77Z2NhIkuSXQTgIMKBxNR8c6Ca2blCuWZGSDuDMGKYrCDIAMoJUjMCrV65VqVCwc1DcIxlQaAiVRmkw6Nxu18jISKFQYFkWYzw6OmoymTweTzqdxhh/6auOG8aYpul4PK6Qy8wmfbGQFdIC/DiXiEA4IMCsWCxmMpsMJmM6n+MxrgG2WCmNjiX9fr/BZNBqVG6teohQ+ZvPdqz8xHzmRCHgxmwJ8yyH2Loe13h3Qi6XUygUZrM5nU4LyHjy2IQjCCGhdddgMAiYb3IAbAJGpNNph8Mhk8lsNpvT6VSr1Xq93ul0RCOhXDbLsCzEuApgMBrt6xdRfg8NqgwPWA4ACCALAQtYBABGicJIv1m68sD607Jz0fKQEOeDgEWTMB+HULVaJkn3/n17fv7U4xddNOexxx4TiUQMw4yNjR0/fvzee++94YYb7rvvvu985zuPPvrogQMHBgcHP/3001tuueXJJ5984okn7rjjjt7eXo/Hs3bt2kWLFv31rb9GY9EJJZLJgO//G8xX1z3j64yMPAsRAyCDMCywGVtE/+nBNfua9wTyIW/G7xp1W6KmL9r2rtn38daj6/ed3X6gZefuU59uPb5+05FVGw6t3Hdul0jXFR0LMXwNY8xhwPGA57kvG0UmYT6OExQM+K8x39f2L2y8QBVxGACeYXkG8eDfj/NN0thAHAIAsjQENM+XEA6PslJd5HSXVucKJfLlMsZFjBNFYKLGzvYaD56WnmrVKPSR0HC1DHGuht2BTHuv/vAJUXOr0u4ayhYYwGOWQwLXOaoreECBrxOhr/DwcRyXz+fVavXq1avvueeemTNnTps27YYbbvjrX//a19cnpCog4kaTKb3B1NHZc/Zcu0ZrJKlgdHi0VGMBj4vVmslm37J95wMPPDJz5tyGhvOu+PbVr/35L51dvflCfZNgAaIZwEIEMR7L5uxu94BMGopFGQgBgKlUxuv1GfUGlUTSfvzYxr+/vehHt1w5c+plF824679uXbr0PbVak8+XMcaQRYCFACKA+WhyWGM1yLTyQMSHOHZiCWJYoRASjqazZ1s7nv/ty/MWfLOhYcrFly58+PEn123aotab8uUKj+vxJxZxpVrV4XJqtGqP110qFzDmAUsDloGAFVxsQbxpaGTIbLcRel18ZEQItUIeByOZvQdaHnnid7PnXDWl4aILG+Z8d8HVz97/9IFthynPUI1GHMYAYQZC4e04zKUyYw6nzWDSxmJBjCHmGQxpDBkMGR4yCLIYI5qmh0eSZpvD4/MXqzV/OHbmXNurr7353e/eNG36rJmz5v749jv/8td3jp843dPbL1dqzHbXaDpb/0Ycz0BEQwQ4DvCoyjJUgNLqNBOYbyKnX8d8TBVHA97Wpt5tG33S/upwHDN0Npn0ekiNRq9Sagx6i48KZrP5WCzR3z+4bt2Gn//8mSuuuGrq1Omz58y9/fafLFv6UV+fJJMtYIzL1arF4dQYTKQ/JBA3TsJ8uAYEsVWuTDO+QNhktvkDoVg8EQyG9Xq9SqXUarVut1uo6+I4rlwuBYN+hULudruq1epE4ZGw53Asg1kmb7Y4du2WL1/hbTqDs1kMAI8QBOPAloEc5MqFMumk9u/9/IXfvHT9d2+6YObsGbPm3HDjzc//+sVtO3brTNZUrgh4XAOcw0Mp1DpvIJgrlaGA+VjIsAL64hDiIcB+X4RQ6UiSyuUF1l8GcjXI08I6wHAsiwDEuAqQlQxorF5ncDSZx75ItVNk3bKrecnHexcv27lt26nedp3PGJEf7+jefkB59FSWCmIGIqYO+MZjRRzG3FAiarebHE5LKj3C8QziGCgEQjjBkeMxxqOptMXp0RjMoViChkhwFSDGDOLT+ZI/HDPbXTKVpkc8eK69i9DqR0bHWAB4ni+VSk6n88SJ46+//tpNN31v5swZ06ZNW7hw4RNPPLFt2zaDwTCRsuR5noOIZxkMaFwrBAe6iS3rlKs+Scn6cS6F6QpELECgrq6GAI/5KkOHE/EBlUJvs/jCQafHqdWplUq5yWSiKGp0dBQAMDw8bLFYvF5vJpPB45jpn2C+RFwhl5mM+kI+y0EoYL6JkNtEviIei5nMJp1BP5pOQcwzSGBg41mWHU0lvaTbqlKSvT3mQwfPfrhEd+JQmrSiagYjmkcs/Crmy+fzKpXKYrH8T8z31ThfZDLm+zKHyHETrXIjIyMOh8NgMKRSqUKh4PV6NRqNXC7TagjS4x4eGS1WqsUqHYzUMV+NrbA8YDmWBUzdgUEQYG6omBywylYeWH9qnJ8PTuR2Qb2Hg8dcMjmyd8+uJxc9uuCSeQ0NDffff393TzeE0Gq1vvLKK0Ls9tixY0K078UXX9y/f//SpUuvu+66d99999VXX12wYMHevXubm5uffPLJ3/72t4cPHxYCBAzDCJhP2EEmOnn/wx6IcW68OpEfJygGA4bDIF0ZUbslGz5fcbTnYBrnnClS5pb36DpX7/144xer1B5JOEfGij5HzCC1iU72Hdl8eO2HW95fu3fluf6m0KgfYRbxLMfXy5kmMJ8QE+E4yPNw3HX4up7va/vXxvMYIZ6FPAN5GnIMx8N/N7fLj7NTIswBjmVRDeEShyM5fKqX/Puqppfe2nGwReWMp4oYpyFW2pPrdne9+Pq2p19c/dIbWxevPnFGZEsUsYUqHD+nW7Li4LIVh1atb9yxu8Vsi1QYnuV4GoIaYOvgDwrKvhxC3OQWrdHR0ba2tpdffvnqq6+eOnXqvHnzFi1atHfvXofDIWy6EELEcTTLRGMJncEslsg1BrPGYFbrTcFYIhCO9Q/K/vLWOzd9/4fTps2cPv3CW2798eKlHyg12nyxjDie47DAhgogBBxieS5bLHh8PqlS4Q+Hqgwt3GY0zVBeav+uXb9Z9MSNCy5Z2NBww8WzX3jm0YMHdrhJW6VWEZA1TQOWAQAiFnGJsaTRYVVqVf6wD0AaQiAkLDHG5RrrJKkduz579PGnZs+5uKFhyne/94O331ty/PTZfqlCTmjNdmcolihWa8IuQbOM2+PW67Ver6dcLmLMT1AYQAghYBECHEZDIzGTVa/SyEdTQxhjGjBWm3vnzi8efviXCy6+4vyGCxbO/uad19z6m7uf/Osv/7Rm8aajh7q0htBIhgVCNRvmBTL9kVTS5rRrdOpQ2MfzLM8xCFQhW0GgCkENsDWEWIZhsrkCFQxbHC6FSvPRJ6t+etd9s2fPmzHjwptu+sEbb77VdOac3eEKBMMqQtve0dPR02ew2OMjY0JGksOCZhoHOFhhaAHzeUjPRJxPoGlgIEAcxHQVx0K+zpa+XVs9/X2FWBRDyLGgWq6kUtl4fNjvDzkcLoLQHDp05JVXXr3pxpsvnHXRrJlzvn/Tza+88urJk6edTnc2V2BYiDHOF0tmu0OtN3p8wQnFCwZxAuajoZDn5Uo1mqQCBqM1HIkVi2WWBdlsNhqNOp1OgZ7DYrGMjo6m0+lIJKJWq0mSrFarwrzleR5xHIcgD1jMsnmT2bFjh+yjj8iTJ3E6hVkWAcDU6IlazJHESG+XaPG7S2+79SczZ8xpOG/aNdd/7+U//OlY42mJXEXojAL3jc1FRhIjFodba7QEIvFCpQYxpllQYwAjqFPVRam4gD9EEBqX253OZTjMQY6BHI0wAzkGcizkAEQQY8wAZHN5FVqzyenLVNgawqk87Q0mZSrX8RP9q1cd/vD9PWuXfbb6zbV7lm4eON5eiKcxxhBilkUMK3g3kMMcj9HwSNzlsjpdlnRmhMcsxoDjIazTMCGhFDSZylhdpFpvCkbjNEQTDoBwwisMyJWq4fiw3mxr6eju7ZfYXeRIMuUhyVOnTv3pT3+6+eabL7zwwilTplx55ZW/+MUvFi9e3NjYSFFUpVL5Ssky4jDLYFDDtUJIIiK2bVCs+nBMPoDzGUxXAGQZgUxA6CHDfLlWDcaiA3KZze1K53OVWjmTTYVCAYvFInC1kCRptVoF/kUhlDjxcZP54at0LRqLSaVSg0Gfz+c5BDEWeLzRZGiIMY7FYmazWW80jGUyEGMGcUDIeHAcC9latVRJJYtOB9V8pmnpe707PnUPduUjJKrkMIYY1/1h4d2KxSJBECaTaWRkRAA9E7ldQdACY4wQikajJpPJYDAInNL4q7lpjLGA+Ww2m1arFfLXlUotnc5EIxGnw6ZWqRRypcFo8QWjHso/KJMEwwEG0gCzLGIYlmZZlmFZBrIshkOl0QGrfMW+dSclZ8PFWIWvQR4AwAgauhwUiKOBz+f98IOlv/zFz+//2d1z58599LHHurq7eZ6XSqX33XffggULFi9eXCgUPvzwwzvuuOOee+7Zu3fvJ5988q1vfevhhx9+4oknbr311i1btmzevPnOO+/84osvJnLuHMfV2aTHUe/EVvIfYj4OfxXzIQZClscoWx3VkrKNX6w80vNFEqdso06JU9qt7dh0YM2Rlv0ZZpTFZYYvV2CxSGdzlfRofljnUh9u+fzDzUu6VG1jlRHIMzyewHQC4MMsx7H1kifAc0gY/tdxvq/tX9okzMd9ifn+HdhXv0N4jCHmAWZoPlVijdTIoVb9q8uO3/vLNff+csW2Y3JbNJvH2D0MPztteu5P257/067f/+3ga+8f/cUrmz/a1q731Tpk4U17RW8u3rt2S+uaT5vfendb74A5WwIsxzMIVlmGQXUeTgAFUZ362Gia9vl8X3zxxXPPPfeNb3xjypQpCxcufOGFF44dOxYMBoUFDiHEsqzQ9zuaHLPYnQqNPhhNhOPDJpuzvadv87adL738hyuvuvaCGbO/+c3Ln3jymeWr1rZ394wK/jqPIeQAGFeJ5RDLwVypSAZ8g3KZPxxiEcQYQwjcbvdne/Y+9dhjV1x00aUNDTfNvvDZO2//9OP3FAOdoyPRUqVUYwEjyIlADkIeIH5kLGV1OZRaFRWiGEhPlDWmUjnxgGzpR8vv+Mld8+ZdOnv2xTff/KO/vbO4b1AWig1Fh0ctTo9So1dp9Xa3JzE8UiqXq3TNS5FGo570uEulwjjmgxBCAFkWMACxkGeHR2MOl9ls1Y2lh7L51KBkYOnSD39yx91zZl188YXzbrvh+68++8KKP7y5/Y0lhz/etmfVZ+tXf75xy8njZyWElQolcwUWCeAvmctaXR6FWk0FfIgXgpJVAKosW2GZMmCrQjl5oViWKdTbd372pz+9ccMN358+fdasWXPvu+/+FStXyeTy5NgYRFyNZpxOskc00NrRMyBXmWxObyA4kkqVqjUAOWERrQHWG6DUWsLt8dTjUhPsPIIaHVPFQ9FAd7t49zZnX082HMIQ4vEmAQi5aDTe1dWzfPnKJ5548tvfvuq8hqmzL5x3910/W7VqrVQqSybHAIA8j4VPzBdLNpdbYzC5vIEqi1gOCylmlsPjmA+zHF+q0R6vX683B0ORSqWGx9sGx8bGvF6vyWTS6XQ2m81ut5tMJrlcTlGUkAfEGCNOUIwHHGAwYAsWi3PnzsFly1zHjuHkKGboOuE/xuVyxWF37t615/lf/ebaa26YccHsuRddcsedd7//wcddov7E6FiuVB0eyzpJn9ZoUWkNOpO1X6rolyo8vmC+XOUxHhekgoJiPAcRQlwwGCLUGqfbOZZNQQxZjgYcjfg65kMIICgIeyCHh1LqTEaHO1stcxhDjGnAp7NVkhzq6TLt3925etn+d15ctux3Sw6s3muUW9KpCgPrWj2QRywStL744eSQy2N3uiyp9DDiGR4DDkPEQ25cVhdjPJbJ2dxepUbvD0drALI8D3heOPkC4AY8LtXYSGJEptK09/Sdbe344uCR95csfejBhxYsWHD++efPu2jevffeu2TJkqampra2NqPROJHPFbAXhyYwH43pYlgmVm/fJF/10Zh8AOfTmK6ykKXHpbm4ccwXikYGZVKH21UoF3nMcTwsl4sjI8Mej0cIjwm02xaLZWxsbPIKOTFReYyrDB1LxGVymdFoLBQKgi4gGqcg+Ic4n9liNppNY5msgPlYVK96FAA0hiweTgwP9LWv/Fi041NTxxm/Th71OkaHY6VKUcDrggk9HAaDYXh4eALz8Tw/LmJWjzpPYD4hzocnwdYJjChgPo1GI+AnnscIcdVqZSw5QpGk0WBSETqVxjAoV7Z3dVI+LwNpDkOEhSWIpRmGBgyL4VBxtN8iW7Fv3SlJc6QUn+jhgGw9UYkxZlkmHo92tLd+9tmupUvfveKKyx959NGunm6McW9v7y233HLxxRevWLECY7x79+677rrr+9///okTJ06ePPnoo4/+9Kc/ffrpp5csWbJu3bp333332WefbW9vHxoaoigqnU5POMOTA7GT45r/Z7BvHPPxkzAfCyGLMKigvG/Usf3Yhq0nNikopdJPGGMGV9J+svfIqe6j/iEPy1XG32P8qrEFjUO5/sCqg+37jJSW5WiMcV3GtM6IixkB83GQ5yDmv67n+9r+DZuc20U8CzkG8ayQ2+X/DdQ3CfPxGGKa5oKJ3NFW2ctvb773lytvfnDZ3b9cu/2EzpEoZXksMiT/tqrjrqeWL9sgOtzi33/G/eQft/zm7X1nJPETXeTm/eL3Vx7df1y564v+N9/Z1CHSpcfTuzRgWCiIdSGGhSyLEOQ4jiuVShaLZdOmTffee+/MmTPPO++8q6+++ve//71IJBKWXaFug2EYAfOxAAwNj5isdrXelCtV8+WazmR9b+mHt/74JzNmzmlomPrtK6/5zQsvHz5+UqnRm+2OTKEIeQwgB8YLZGCdThDmSyXS7x+QSQORMA1YhmFMJtP69evvuP32ubNmXTx16v3XXPP6Qw9ufvPPzXu3afu7vA6zlyITo6PFShUAVOfR5PFYKm13OhQaJRXyMRzgMI84PpXOdnWL/vTam5ddcVXDedMuvfSyxx5/6pPlq7t6+iKJEaGkbDiVtTjcg3Jlb/+AVmfwB0Nj6ZTT5dDrtW63cxLmAwACBtAMqLGQBohOpoZIr8Ns1jldlj5x92uv/emqq65qaGiYMXXG/Xf+dN3SJbLTZ+SfH+7fvMvR1C071bdv56k33lr7+rvr1+482tKvswdGx8qwwuHRfNnuDcvUBo8/yHAIcCxAQt9FhWErgK1yHChXym6Pd936Tffe9+CcuZc0NExdsGDhE4ue/vyLQyTlo1lGmF8Q8aFwjNAYxBK5nNASOoNCrTHZ7aFoPF8sMwACjqMhoII+Qq92edy5XA6PK6vW8zIch5kaHokHejv6dm2193RmggEMgNBKDAAoFEpKJfHRR5/8+Md3zJo1+7zzzr9o7vz7f/bwpo1bbTZnrcZgjDkOA8AxLOQxLpYqLi+lMZqdpK9MAwbx40qcmOWwUM83gfm0OhPlCxYKJYwxx/FClKVWqyWTSa/Xq9PpBDTQ29vrdDrL5fJEUomphykZjEDRZnPt3t23eLH10EF+dBgDGvOQZWrpdFqhVK5Yseq2226/4IJZ502Zftm3rnz6F8/t/fyg3e0t06yQ+qwBrlChI4kRq9MjJ7RnWzvOtLRrjZZEMl0DdaVSiHgEkdBXwfNcKBxWa9UujzOVTUIMmDqh0iTMByDmMYDIQ/m1JrPV5cqV8izPMoiBHCdEG8ol7PNkus6q1r6z8e1fvbnkv9/bt/WoRGKJJAqFKmA4juXrTfoA48TY/8Pee8a5UZ5r4+tesTHF9F4CAQKEFkIxGEIPLQECJICBQOhgg41tbOOCsbGNcbdxwX1739WqrFZ9ZqSRNNKo97Zareqoa/rzfpjdxeEk5z05J/8P5/1z//RB+u1o9ejRM/Ncc9/3dV0J3GWz2rDhVJxma9yPmI8VmBwAgHSWsDrcA2rI5QtUKIrh+TFOT4ViyiRD86BKs4PDKblKu/fADx9/uuTue+87++xz6urqhBbep59++uDBgw6HI5PJoCiKYVgulxM6QMYk3DmG5SkK0CSolsIKqe67TQOrvxgekIJcGtQqFEvXBEPwUc/acrUaDIf6B+QW3JojcuwIIYgHAFQq1aGhIRzHxWJxU1OTRCJxuVylUomm6TEYIeSkecDXKHJwKK5SqYyocQzzcaMSBKd2zkWjUZPZZDCiyUyGPiXPxwo/DEcDjgHZTF6nkX6zXrV/p0XUZhkQIQqJHtEEQv58IT+WviqVSjqdTq/Xx2IxAfOdUtgdsXIWarunYr5TAd9YZjqRSGAYptVqU6mUcMqMoEGOqVUryeGU3eHpV2gaWtqOHDuKmvS5QqbKVCiOpFmKYWiSIms0KfTzidH+VbvX1Q80h8sCh4NiTqntchxPUrVyuUjTZDgS+OHw/svE+KBuAAAgAElEQVQvv+z++fO7e3sAAD09Pdddd93pp5++bNkyjuN279591113XXnllV1dXU6nc/v27QsWLFiyZElfX9+SJUv+8pe/rFix4uDBg4cPH96yZYtYLI7FYgJR5v8bzAcE3i7HMixDMwxFcyQDSIJOHu06sGb3yq3139arTuqjUIwKio1dhzr2NoiO+QddLKgxgGQAxQCKBiQAIFGI1csO72jY3D7QVGMqP/4oPMcB4RLE0RzL84IJBwt+rC//G+JnzPf/ZoyuD6HQxHAczfOMQOD4rywdflTVhWNYngWVKot7Yt+f7Hv7851vfH788dd33fenDVuO6CzRQprjj0l8f1508u5n1mw/atbitBTNv/DBzkcXbNh8BO6FE419+Kdf7v3sy31frD+4YesxAxao0oDmAc0xNEuxLE1TFFWjqBoNAGAYEI0Onjx5csGCBZdffvmkSZNmzJhx5513rlq1SqPRCMTJMUwwQuzlOJJmBuNDFtwBoWZvMNInlX+yaMm1v/zVxEnTJ0097eZb7nz73Q/3Hzoi7leoIT1kMKWJIgcAwwJ6xMZ+5NaQZrh8oeQLBrUIHIhG/KFgc3Pza6+9dulll40bN+78s8564cHfNa5bJ9qwoWfDevnBvU6FJGQxQWqVFoIwmz0WGyqVysLMpdNZixXX6LThWAQAUCZJ1IR9u3X7Qw8/fuZZ546fOOXa62/48JNFXb19MoUaNpjd/lChUqV5UKWZQqUaTQxb7A5Eb4QRPWLQ90nE0n6p3WmrVEsAAIalKZqk6BrFVKtkiaSrAHCFIoHj2JEjh5ctX/bEk0+cceYZdePGn3fu+a+89OfmI0diVjNht1qOHpGvXRfv6i7ZvYP+RGefduv3jcu+3rvwyx0rNx89UK/Q25K+wZo7TMBmjyMQK5B0lWZqNElSVYajBLAdCoda21o/+ODD66//1ZSpM6ZMPe3Xt9zx8Sef9fRKQtHBCkUJvswky5VJxhMIwwYTjJp9oWgknjDjNg2MqHWwEbO6ff6hVKpMkqHBCGoxWu22dCYNABC6O0f6r1kWkFUwPOjv6xRt24S2tSQ9npEkWaGIoqZt23f84Q9/vPDCiydOmDJz5uk33Xjrm2/8bdfOfTKpAoIMuNUZCQ+WijWWHckM5otlq8OpRQy40zOa5xtxZBbqvGMcDrvLq9PpnS4vQRTASJeewDSiaZoql8uJRMLpdKrV6ubm5t7eXgzDhoeHq9Xq6KbLsAwFWDqPYZZt37W+965+7x6QSQHAF/JZjUa18ZuNv3/qqfMvuGjylOlnnHnOb++at3Dh4ta2rkh8qERRFA9IlhN6DSmOr1BMrlgODyb6lZr65rbOXrEa0ttc3kh8uFiu/qgXy7IMR/uDPgjRONx4hhjmAD0C9XhaKOyyLCtgPoZhXG4vbEBNVgtRJFieplmKZgW7A4amQa3MpCNJ2YnW7YtXL13w8fIP161eue+bb5uaO3RmRzxbBYJrLQlAJJmyuFwm3DqUGqY5AfCxzEiKixP6+TIZAre7lVrY4w/VKJrlAM2BGsNXaY4a3VFT2Zy0f2Dp8hUPPvToRRdfPn78pClTpl155dWPPfb4woULDxw6aMGtRJ4oFosGgwE1oKlUSkBgo93uHM9ygKYBQ4FqOaLqh7dvUaxZlVTIAJEBtapghMwKvDGO43lQqVRDoZBcLsdxaz6fY1mh9YATagjVarVUKjmdTrFY3N3dLZfLTSaT0+kcHh4eS+sKIKNaqw4ODqqVKqMBzRN5brSXbqxPawzzxWIxs9mMGPTD6YyAemmO+zvMx9IgncxplH2b1hsbDg9bYCLsDjgsRgNsQA2YBfN4PIlEQoCbRqMRRdFQKFSr1QRXaMFbguM4QWzl1H6+n9R2x8qdPM8PDw9jGKZSqYSb6jGrc46lGZoiSapUrkUGhzQwcvT40e7eDsSgsziwaDxSLBU4jmM5jhZ4u0S8D5V9uXtt/UBTqBQrjXE4aI6lOYZiGYYlqRpJVgEA8Xjk4KHvL73s0gcffFAikQAAent7b7zxxjPPPFPI8+3Zs+fOO++8/PLLOzo6isViJBIJBAJ2u72/v/+FF154/PHHt23b9vbbb8+fP3/evHlvvvlmQ0ODgH3/YTPff7u8y5+yIQKO50YYMCzNUhxgKL6KB8yHuw98tnnh4m2frvvhy52tW3Z3fLvp2Jovti880L4TdilzfJIBVR4IwkpguBA7Lj743YmNrf0NNaYKRkU2/mE/3xiH42fM93P8ZzG2PoRWXY4Tuq158F/GfMJhHMNyLF8l2UAsM6B3H+5Atp00v/Z5/T3Prdl0WG2JFVIcv7/L+dxHx+557uv9rW48AvQe5pVP981/6cul33WrHRlzIHe0TbHnaM/hJplMY40mChQLaJ4XXMUZhmIoiqNZwIFysWa12Ldv3/Xkk0+dc865dXV1F1544XPPPbdr1y6j0TjWTCM06gpnNUWSAvs3myVQk+V4Q/OWbbv+/OrrV1117eSpM8465/wHH3li/cZve8T9epNFoYF6xLIescwbjJQqFMMAbkTJRjASF3qiuMRwSqlRt3d1frNl8+NPPDF37tyJkyZdccUV7yxY0P3DoSQMuxsb1Fs3648cHEShfCzktmAGvUGHGPQG1OlwxuPxcrmSSCRtdqfRbA5GIvHhZJdI/PGixb++5Y7TTptz+pyzf3PnPSvXrFXpoDRB2FwevcmCOz25YklIMrEAVGk6mc0GwhG70200mXtFfR2dnSqNKhQJlSpFkq5RLEVxFM2RLE/xgGU42uVyHjxw8PnnX7jm2l/OnjNn+syZN918ywcffNTT2ZmMhkGlwEe89iP7B1Z8nu1qBdEIYEFsOKez+BpEum/2tS5Zd+izVYc27xYdatC09BpECos9mKjygOQBzfMc4AAAOSKH6JHNW7Y8/cwzl1xyyeQpU88978Infv/Mli3btTp9OlsgWZ4BoMZwVYat0mypRrv9Ichg1put8WSmVKPiyaTT50UxDNKjOr0BxSyegN9ss0AG2Ga3ZYU8H8MyAhKnaZZhQK0ChqNecadox7eWns58MAgoKuzzNzU0vf/BR7ff/pvZs+dMmDDpqiuvffqp51Z+sab+ZLNBbw4FY1aLA4aMesTscvoGB4eJfIllQbFcdXi8GliP2Zxlkhkt6QKSHWksG8F8JGl3ejRaxOF0C5hvtHlrjF3O0TSdzWadTmd3d3dXZ6fAoPR4PENDQ6VSiaYplmUAz+Zxi3XH9u5PFxn2f18M+Lw268mTx956680bb7rxtFmzpkydcfOvb3/9jb9t2767s7vP4fLWGJYFgAKgSjNVmhGGxAJA8yBfrhkttl5Jv0yhVukQoXXV5vQMJpLFcpViWI7nOcAFw34drLK5sAyR4AEz0sPHswzHCNiCoRnA8wzDeLw+xGBAzaYskWU4mmYpiiaF2wmaqQGOBpWipU/U9M2WPUvXHf2uft/2rpWrjiz/8uDmHU2tvYjRERoiyhUexHMlmy9stDnjqQzF8QzPsSNNjdxYS1U2SzicXjWk9/pD1RrFsDzLA6HeyfAgmy/gDteRY8f/+tbfbrzx5tmzz5gydcYFF1786KOPr169pqGhcUAxgBj0Vhvu8rhdbrdCodAbDNlslh1BNjTL0hzL8gwLKBrQNKhWoqoBZMdWxdpVyZE8X03okBJIkQzHcRwol6vBYEjeL7fh1kI+x7K0kLwbM3sFAMRiMcFyDUEQs9kMQZDRaPT5fOl0ulKpCMdQJBkfjCsHFAZET2RzY/yJMdLoGP4YHBw0m82wHkmk0wKFZaTczjAUQ9EsBVgapIaz6oHuDWvQxiNZN8aVUsXscDQUcHncRpMJhmGj0RgIBCKRiFarNRqNg4ODo9iXGdM9GMt4hcMhg8GAIMhParu8kFcCgOf5ZDJpNpsHBgYSiQQ/KuYy0jxCUyzL8QAUShWHy9XR1S4bkEAGrRpW642I0+VIJBLFUoliaRbwg4WE2Ni/as/ak/LGEX0+jqYpkqFooRWA4zjhLh8AEIuFv9+/+5JLLp4/f75IJAI8L5PJfvvb386ZM2fhwoUEQaxYseL666+/7rrrpFIpGBVIikaj69evf+65515++eWvvvrq+eefv/vuu5944on58+cvX768VquB0bafMT3n/ylm4n/EfDw7MjksxzEcI7jv5ms5S8B0Qnp0W+Pmrw+v/urgyk3H1351aPmn3763fPvCrcc3NCtOSPU9iE3jDNlimbDRA2878c3Brj2QQy1oMnPcjyyOU3i7zM+83Z/jvxpj6/tUJtfYCfB/ffuPB7Msy7AUwxWqbJYEkTwQGTLvrWn+zVOfb/pBgQ8WUhy/r9P5h49O3PvCN9+3ufEoMHiZ1xbvm/en5Qs3NiC+ZI4DgWTZFcn64vl0mS2RPMXwDMcyLM0wJEXVOJrmKLqYLyEQuv6rjbfddse06TPr6sbNPeecN954o7u7OxqNVioV4RJMkqQgzi7swSRJCttKMpXu6Op5+70Pb7r1jpmz5owbP+n8iy59/qW/HDnR4A1GiFJ1cDitRdDm9q5j9U1aBA1Hh4r5CkOxHAdYlqcomqQokmJYDoQj0aPHj7351l+v/9UNEyZNnDBx4g033LB8+XJUqwFEFqRT/o425Tdfm44cyjpxQFVr2Vw8OojbHEqlUi6XwzAcDIQCgRBucyBGkwZGGlpan3/pL+ddcHFd3bgzzzr3id8/s3vPfrcvIKgB4063BkYtdhdRqtAAVGmGZFma52ieqzJMoVyJJ5JaHdzW0dnS1qaFdL6AP51NlckyyVM0oFjAlKslX9D7/ff7n3rqmVmz5tTV1c2aPeeBBx/atGWryYSVC3nA0aBCUH4bfmDHwNJPci0neb8HcAzNgzIHEiVgdCdPdMCrNhx/b9H2tz7avPCLXTsOdWtNvnyNr7CA4gHJsOkMIesfWLho8Q2/unnK1GnjJ0684MKLXnr5lfaOnvhQiuWF2ihbpRmSYQViRJVmvMGwTm+EDKahZJoFgOLYUq06nE57PD7EYJSr1AMqlUgqEffLrFZrLjuC+ViaYSiaoiiWoUGtApJRj7Snb892i6h72G4fdLr2fLftsYcfnT37jLq68dOmzfjVDTctW7ayrbUL0hnMJjwcGiyXyOFE2mH36LR6lVKHwEaX20/ki0Sh6PL5NbDBZHUI9UShpCsUeUcxH6hQtMPl1Whhu8NFEHlwSuZAyK+MpROSyaRGo1EolTAMK5VKpUol5F2yuVytVgM8W3Da7fv3yVauUGz/TtvZ9vXa1Q899Ls5c2bXjaubffqc39513+Yt22DEGIkO2Zxely+YL1dqLEty/BjRYaz6XCYZpzeg0xtxp8fh8ZusdolcKR1QQQazPxxL5/I1kgYAhCJBLayy2kzpbAIAjuFGCVI8JyQpBHzAMIzf79cbDAYjmsmlBTtEmiZpukYzVYou8UyJz6esXW2irVslO/aHEb/Pkqk/qV2yfM/r76x+/9ONW/c2STXWcKoaTBRw36DRHoinCxQnCI4BwXebYTihyJgjCi5PQAMbPL5gpVoTmB0sz1EcGx0cEkvkK1etnv/A78448+xx4ybMnDnrpptv+eDDj9va2gcHY7VqtVgqBsMhjU4rlkokMmlndxcEw5lMZuy7jLT0MSwgaUDRoFaNqZXIzm0Da1cND0hANgVqNVbYpUcwH8txoFyqBgOhgX65HceLBUKQCKUoUsB8QjIvHo8L5maxWGxoaMhkMimVSoVCgWFYOBzO5/NCcXloaEghH0BgJJfLjemknIr5hGfxeBzDMFiPJFJpIbVMCblVAfMxFGBpkElm1ANd67+EThxIOo08lQc8yVK1UqUcCodRFFUqBbNpTW9vr16vTyQSp6JM7u+1WsLhyE9qu2Pl3ZHaLscJmE8ulw8NDf2I+WiGJimaomiGYTm+WKoGgiGlWmFzWQOxgBE3KzSKAYXcaDQGQyGimK/xdLyYlGGKVXvWHpc3BgtRAfNRVI0mR2WZT8F84XBgz94dl156yX333dfR0cEwDIIgzz///Ny5c5977jmRSPTss89eddVVjzzyiMlkAgAIP4dYLJ43b97777+/YcOGxYsXv/TSSy+//PJnn312//33//Wvfy2Xy8K3FlID/xYOx4+bplA2ExQvR7wGhGwfSwMqy6ctUaMY7W6SHz/cvW9f2/YdTZvX71+5dPPCheveX7px0aZ9Xx1tP9ipaD3adXDploWtqvpYIUzz1Fgx+j9gvpHsNfi5n+/n+E9jtDeAB2BUWWAs0Q3+c8zH/yjNJzT98SzHsxzLcVWGrwGQoYHYEH/vy+N3Pf3pt0cG7PFCmuP3dDj+8OHxeS9uPtjttyeAwc+8tnjvfS8s/XRjPeofrgJAUDxBsXmaKzJ8jWFH6AdMjeNG6iND0djJ4/ULXn3j6quunTBh0rTpM391403vvPdua1ub2+3GcTwSjZarFeFgYeXzPBgzpSbyhZ7evjf/+vYFF11SN37CjNNm/+buees2bNLAhky+RPOC0B0/nCH0JmtLR7dcrUNNVqvFMRhNFAsVmv5Rcd7j9e8/cPDJp58674LzJ0yaOOeMM5986pm9+/b7/UG6RgKOBYV8UNSj2brZeORgxmUDgAMUzVJMpVJLpVIej9dowlAUQ40WhVr3/Q+HP1i06O7580+bc+bU6bOuvf7mhZ8t7RJJYkNJiuUAACwATm9Ab7LYXN4SSfJgpF7Gn/KgOc4bDKshRNKv0EAwYjQiqMEb9BOlAgu4oeRQn7jvsyWf3X7HHTNnzp4wYcrVV//yzTf/1t3TF4nGKYoBPAcADWo5EPU4ftij/HwR0dwAAj4AAMsJjF1QZvnhPGX3Zbql2OZdre8v+e7Njzes23qsT4H5ovnBVMWMe7ft/P6pZ16Ye97F4yZOPfOccx946KHPly3tFYlyucLY2uHAWNvLyMvwYNxgthjNlkyWOOUwnmGYQrEUHRyy4DaxVNbW0alQqkLBMFWjT2k25QHgAEuCUiaGqKUH9vUeOnB82/aVHy+69fqbpk6cVlc34YrLrv7Ly68d/uGY3xdMJtNul9dktAT8UZYBPA9Ikspm8wF/2Gy2QTBqs7udbp/RYoMMJqc3QAsnyClmhGODp3ng8gbUkN7h9haKP9oq/CQ4HqQzOQhCLFY8mU6lMqlgKIRhFhhGTGYsFAoDkgTRSLilqeGTj1e/+MKCp5+85srLp0+fNnPmzNtuv+ODjz5pausMRQcrJEMUK05vwB0IVWmGO2UyT51VBgCXL6TTG12+QLZQKJPUUCrj9AYMZiukN6MY7gtGqjUqEo0ajAaHE88R6X9+ngMAuHA4bDabzWbzqQ4N/CkURVAg3B0d8o2b+jdvy2BuUOSzw1WTOdzUod20o2HR8m2LV+3ccairuQeS65xG+2CmRI2thJ9sUIVSxe0LKbQ6j98vCO/xAMSHhqT98i+/XPfQ7x678KLLJk2eNmny9Kuuvua1BW8cOXESt9vzpwyMZphMLuv1+yBE19LR0iPudbpcRJ74e913AIT8IUUP6rSG3TuVa9eklHJQyAHq1KU1ElSNjkUGVQql2+msVir/cLKEuqfP5yMIgud5oaHT7XajKIogiNVqTaVThVJxaDih0+ksGCbAjn8Ww8mUzeYwoKZUNsf/A3sNHgAeEFkC1vRtXm9sOJJzY4ApjF4VAM2wxWI5Hk94vF49grS2toolEqfbVan+48EDAOKDQxhmQU3GcuWfDiyXy9vtDpVGlc1l/9kxFMVGY4MqjSoYDdZYslSrxJMJh9ul16M6CDJbsWg2HiRiA3btl/vWHe9vCOTDRb5McRTDjFznOYYVGPmCJnMo5N+9a9ull15y3333t7e3V2u1oURi7/f7br/99osvvvjWW28955xz7rjjjk2bNkUiEQAAx3FOp3PFihWXXXbZjh07YBjeu3fvs88+e+uttz788MP33HPP4sWLS6USAIAdNe38N2sygxGTNIbjKI4jOZZiGYZjGI5hAE0CskQXcpVMujicJOJDuUg447eHMMiq7NP2tEjqj7Qf2HN8+9e7Vn/61Yd/W7HgeN+hYNo75rfLAX7E/mpERucUJ4Wfa7s/x38aHBjjfp+iDnVqnu+frh7+J7vfj7c1NYalACAYtt8Y/WjN0XufXbj1iMwez6dZfn+X848fHr3rufX72t2WQQB5yT8v2vHAS8vW7O6wRVMsADUekABUASgxbJWmKJpkaFJwhCoUcpjJuGfHricee+Lss86tq5t49lnnPvDgQ58vXXai/qRSpYQgqLu7WwdD4WgkX8iXSqV8vkgQhUKhVCyWMtmcxWo7fOTYX1557bLLr6yrGzfztFl33XvfqrXrlToknswUKrVsoZjJ59NEYXA4bbTYOnr6FBpIrUNkUoVKqcMwWzQ6SBD5ZDJlQE0bNm763UOPnHnWWZOmTL7gwoueeeYPu/fswyw2giiUC8VqKsWEQ962FsXmjeo9O6Kwhs6mSqlUIUvkiHwqlYrGYk63FzGYmtu71n79zVN/fO7Sq6+eNH3GzNPPvOO39372+QqRVO4LRVO5QiafzxYKiXQGxaxKLQyj5mhiOFMoJnO5NEGkiVwql0sTRLZYTOcLuNOj1MIyhVqrRyEDKlepdHq9ATNrEN2e7/e+8tqrV1199dRp06fPmH3jTbe++86HDfUtgWA0ly8T+VImnSYyQ6VEsOg0Yft2yBZ9Ej14oGIykdlcJplKptLpHJEtFnPl2nC2avMkOsToNzua3//8u4+WfffVliPfH+nZ9X3zZ0vX33XPw2ecffHkaWdcdtV1Tz/34obN37a0d2BWPEvk84VCNkekM0QmS2RzRCZLpDO5TI7IEnmby63SQRotFAiGiXwxk81mczkiny8Wi7lcPh4fdrm9CqW6rb2zra1TMaCy445oOJJKJolclsjnyuU8WcqRyZhZ3L175bKFf375yXvvvf6yK6aPnzxz2mm/uuGWd97+4PjReofNnc+Xkqk0hllUKh1mtqVTRD5fKBQK2SwRjQzZbG6NFlGpIJlc1d0n7ZX0I0Yskc5lC8VcsUiUStlCIZ0jUtlcmiAyRD6ZzaGYVSJXwqgpHI0VisUckc8SwrfLZbK5TC6XJXKpdMYfCA0MqAxGU3xoKJ3NRKKDVotdo4HUWhhFzT4rjotEnWtWL/7dgw9edumlc06fOnHC2XPPvv/++V+sXNXZI3L7Q9lCKVcsh2JDiBEzYJbB4WQ6R2SIfJogTn1kiHwqV0AxXKZQGy3WWCJBlEqJdM4Xjpqs9gE1LJIqZAq1FXdAiF4+oDAajbFYrFwuF/IFgsjnckQuN2IUm8tl83kim83Y7XadTqfVaiORSC6Xy+ZyWSKXzWVz2QyRyZbSmXIo7DzZOLDmK8nqdYMqDZNMV3LFoXjejEfbRYaN2+oXfbHzk+U7P1+99+vvTv7Q2I9Y/EPZcr7CFipcrkhliHI6V8jkiCxBhGKDJtw+oNY63K5kOhUMhQaUim3bt7/8579ce+31UyZPnzRp+rnnXXTX3fPe+OvbB344bHU4kpl0oVTMFwgin80XiHyxmM5lw7GI2Wpq625raG2U9MsMJqPXH0gkUrlcvlAoFfOlYjpfTRO14ZRPItVs3SpbuSLW3cEG/eXhYSKTy2SJkanI5fO5/PBQ0mFzSvokRgMaH4yP+eQKDr/ZbLZQKHi9XgiCLBZLNBotFouFQiGVSgWDQbPZrFKp5HI5YtCbLRhqMkpkUhhBhhJD+XyhUCxlc/lsbuTjBDPmHJH3+gKIHlWqtb5QOJMvpAgiQwjH5LLZTC6bKeUyZNgf7xf3bFwLH90/iKpLiWAxO0xk00SeIPKFbC6fGE6FwhGT2dzS0tLc0tI/MGC12cKRaCqdzucLhWIxXygS+UK+UMxmc06XR6uDVGr14FC8UCzmxoaUI7I5YVREOBw1oEaJTBYMhQrFUjaXGz1sLIjh4ZTd4eqTSm0uR6ZA5ErFoXTKEwgYjWb5gEIsl6oxncKqrR9oXbp95TFZfbAQqQDBWIwt5As23Cbq7W1qaoJgKEdkAeBTqURvT8eCBa8t/XwpDMOVWpVmGIfTuXbdumeeeWb+/PmPPfbYqlWrUBQdQ3I6nW7NmjV/+tOfFApFPp9HUXTlypXPPPPMCy+88PHHHzc2No7VdseSHf9mzDfSLMXTHKDYEf1JmqVplqZ5hvsPGJ7ma8UaMUwMBeJei8eoNPa39zfta9yxbs/KJtkJ96Bd8F4TujI4wAo8S05w6uFolmd4wP0bAR/4GfP9vxg8GF0lPwnhz//Z0h9De8IrXigFMRRNVymS5DmC4pTm2MJ1R+Y9+9HWw322WDbN8vX9vlc+O/abp1asPwiJjIV2KPHH9zb9/o1V+1vV4VSeA6BC82UaFBm+QDFliiIpkqZJjqcz2WGFQv754sW3/frWyROn1NWNu+D8S1568ZXdu/fJFUotpOvp7Tl69Oj+/ftb29q0kM6CWx1Oh9PpdDhcLrfXYrX19PYtXbbizt/ePfO02XXjJpx59tzfPfLo2q83yhRqzO6yub1m3Gay4mbcZsYdepOlX6np6OlT6RANpO/plTQ2tLa0dPT3D2g02sbG5o8+Xnjd9b8aP2HSuHETrv7Fta++9vrho8cRPepy+yy43WHGwihKwDr8yKG+r9b0bvra3tmatJi8ZrPdguM2u81mc7ncuM0plg0sW7nmjrvunXbarLq6ullnnDn/oUdXr9sglilxp8fm9hnMVhSzmnEbilnF/YqOnr5eSb/eaLY6nBa7A7PZR4Zts2EOpwl3yBTqLpGkV9IPo5jRgstV6paOzq07dr717ju33H7brNmz6+rGn3Hm3LvvuX/xkuXNzR0mE263e6y402Symk1mp8XkNyNBlVT77abe9z/Avtkc6xElbXYnZsHMFjNmNVntZpsTs7stziCM+Xv6se0HOj5dse3l1z977KnXf4JMaNwAACAASURBVH37w3PPu6Zu/Kwp0+b+8sa73vlgycGjTXK1XqrQyNVavclstuAWqw2z4BarTXgiPLfidoVa09Ur6u4RQbDeZndYRwPH7bjVjuN2m92pg5DubtGxo/XHj55sbW6TSCQ6SIthJqvN4nbbPQ4LqpLt27juxYcfuOrMM2bU1U0fP+Hi8y589KHHV61c290pwky4y+F1OFwGAyqTyXu6xQNytQWzW612HLfb7U6X02vDXYjeJJUpmls7Dh45/sOxk21dvZDBZLTgmM1uc7mtDqcZt6GYxWTFhfmXyJUtHd09YhmsR+0OF25zWHE7ZrGZMevIN8Vxs8Wig/SdXT1iiUxvMFpxu83msmAOgwFTqqHOLtHebTtWvvX2a7/5zV1zZl9UVzdn4sSrr7z8ueef3/rddumAArM7cJfX6nAbLTYtgvZKpH0yGWI0mXGbMIZTH5jNbsYdErmyratXIlciRpPF7jBb7Ra7y2S1q3X6zh5pfVN7c0tHfUNzY1OLVCY3oman0223O3HcbrXarFYbjtuEcDgcOG5Tq9UC71iv11utVgtutdhwHMdtVtyGWb2YNQobsO9/6F++qufzZbbm5ojB4DZjdqvLggcMWKhPYT1wXLr8q4Ovvbv2T68vf3vhxi17WrukmN4St7oyuCuJ2SJm3IPZHBa7DTaicpW6VyKVK5ViqWTrtu/+/Je/XH/9DdOmzairGzdz5qxf33z7G6+/9e3WbT8cOy7u7zdZLSbcarJiZovJgmO4Hbc57Fa7HXfazTasU9R1rOHE8Yb6E01NHd29SpXOaLTiVpfN4nJjzqjFmcRwc2OzeP3XPUsWew4dyKoUEZPJYbFiFtxiwa1Wmw2323EHZsRUCnVLS5tEIkVRVJicU1Yp7nA4IAjq6+sbGBjQ6/XCX202m9PptFqtEAT1ifta29oaW5qbWlrqGxt6RL0GI2qzO+1ON25zWHC7xWq34nYrbsdtDpvdqdXBIrG0s1ek0xuEVYdZbRYrbrVazWbMimF+3DKo19pbTrSsXta/51u7pD2Man0YarOYrDYrZsUxi81mdzpdXpPZ0tbRfuJkfX1DU1NzW59YqoMQM4ZbcYcVt+N2p93hsuIOpVrb3SPq7O5FjWab3WWx2oRRCWerMCq9wSiR9re0tusgBLc5Rs5fKz42E1arzWzCFEp1Y2ubXKXGbHaL04k5HBhuwzCrSqPpFosae1sPtB3d+MPWjzcuPiZrCBdjFa5Gc3QyNdzfL/vyyy+ffPLJe++bt+artb6Al2VpmqpGI0GlUmEwGJKpZI0ihS3I7/f39/cLXGm32y2U7wEANE1bLBaRSCSRSBKJBACAJEmtVnvo0KG9e/cODAzE4/Ex7vxPmpr+PbXdH1nPPCswlbiROizFMhRDUwxNs8ypnVQAjLmYMhygGUBSoDpYCPejEpVZ4Y25WY4S/i3LMyxgBGvzkdruqHXWvxXy/Yz5/nfGv7CC+Z8iuf/6/+d5nheYWyRF0SQL+ALFyhDvu8t23f7w69/sa7cEk1kOqO2ZZd923fnkZ4+/vuWVJUff/OLY/BeXvLl0q9wUTBbpUpUbjBPxVDVT4ahTahnBcODIsR/++NyzF1988cQJk6ZPnXnvPfNXrlzb2yvVQXoI1usgRKlUi0Tipqamhsb6hqb64yePt7a3yAf6LVaLVCbftHnr75989uJLLp84ceqkydOu+eX1r7z+xp79+/tkci2CqiG9GkI0sPDQa2CDXKXt7BU3tLT3iGVKLYygZgOKyWSK7/cf/PCjT+bNm3/WWefW1U2YNu20W2/7zZKlXzS3d+kQVKc3qnSwSgfrtTqHShWTSQ37dnetXtH59Vpjw7GAWmFUKg0QYjJbbDaHUqXeu2//y39+7apfXDdp8rQp06bddMvNb73zt01bvvvh8Imm5o4+2YAgtAYZTFoEVWigzl5xU1tnS0d3v1KtRQzCyJVaWKGB1JBeq0c1CNonG2jvFnX2io0WG2Zztnf3LFm2/L77HzjrrLl1dXXjJ0y69LIrn/nDC6vXfX3iZJNSoUUNGASjWp1Bq0O0Gi2iUZmV/Y6+HtWmzd3vfQyv/tp+vMGtVht0Wh0MaWBYrtb0q9UKnRY2mY02t87oOHSy872FK39z92Nnzr2ibtzpdXWzJk8//4prfvPsC+/sPdSu1rtRW7hPaeiUKKVKrVKLaHSIRqPTaHRaLaSDEK0O1kEIBOn7xLLWtq7Wtq4BhdqAGhEEgSBIp9NBWhjSITBiMBjM/XJVe0d3S0t7T49IJpP3ScR9kj6JtE8qF3d0tezetfXtBX/+7U03nDNj+tS6unNnzbr/zt8u/ezz48fqlQotpDPAEArpDAhiUKrUPT2itrauPlE/DKEIgsKwHoIQBDHAsEGjhVRqrUQmb+3sOnqy8ejJppaO7oaWtoaW9i6RRKmFYNSogRGVDlbpEDWk7+6TNrS0t3R0S+VKLWzQQHoNbNBAepUOUutgLYxoEUSlhST9iua2zrauXolcodRAJszmcHr1evPJhrYlS1c9eN+D155/4aWTJ19cV3fDWXOe/N0DX676oqmlGYL0CGrU6VEVpFfDBqUOkSnU7Z3d7V3d/UqVGkK0CKqBDWpILzw0sF4Lo1oY7eyVNLS0dfT0Dai1kN6ohfQ6GIUQo1ZnUKoh+YBGKlV0tPecPNl0/Fh9fX1zR3uPvF8JQXoUNen1qE4Hq9UajUqLwIjeoJfKpB2dnR2dHSq1CkZgLaTT6LQ6SKdHIL0OtuoQr0KD7t4v/XxF16dLTMdOuJVqTKM1aGBYZ9TpcbXe3q/FO6XGPUf7Vmw88u7irW98+M1bH2/5ZNmebXt7O/osWkNAj3lRq93qchgwtFci2rZ716LPFj/zzB+uuuoX06bNGD9+4llnnXPP3fd+8N77O7Zv7+jskMnlDS0tbd2dco1SCalVOrVKo9boNDpIByGwDoEhg16NQM0dbSdbmjpFok6RqFskFvXJOjp6Wxo72052KrrlNpU+AqOG+kbR1+u7Fy+y790Z6+2yyfsRjVajhbVaSKuFdDoYgfSQFpbJ5I2NzZ1dPQqlCkZgWI9AMCSE4Dzb39/f3t7e09MjeNHqdDoIghAEgWEYgiCNRqNQqsRSWVtX1w9Hjx04fOREQ2N7V2+/Qo2gZhTD9UZMCxvUOkQDG3R6o1SubO/ubW7vkCkUOj2ihSEdBAnZVpVarVWrzFq1VynDGo40rVws3r4R66j3qKS4Volo1RAEa7SwSgOpIUSnNyo1UHNLa3NLW3ePuE8sk0jkoj5ZU2vHyabWlo5upQYymCwIahbLBlrau5raOgfUOh2CqnWIFjaoIb1SA6m0sA5BYYOpX6Fu7eg+drJR3D+gRVANpNdBCDQ2ERAMQ3qtBuoTS080NvVK+zUIqob1GkSvhREdBGlhnRLWSHWKk6KWLUd2fL5tZRvUHSeTw8WUClKt//qrRx595KKLLp46bfrs009//6P33V4XTZMAcDRVKZdK5UqFoimaZQSJGIqmSqVSLpcrFoskSf64F7FsPp9Pp9NjtngAgFKplEwmh4aGCoXCP4R6/9p2+c83RGEz5VnAsTwn0JQ4wPOA4ziWY2iOrrFMjaUplmU5IBAyBGKGYGrFjfQcsDxgSb5GlLNEmahQFX6UWMlxgksAP9omOFbb/Tdg1lPjZ8z3vzL+FczHA/5fBn0/Yj6OZ2mGImsUXWUBV6RZpdG/bOPhp19dvPeE2B5OFngQTDP1Isubi3c98sr6+19a9/ib37z08abvjnX7kuUyBYaG8ooBtKVTKVZhoUSOKNXSOQK327du++6RRx+eNfu0CRMmXnj+xX945vk9u7/HzHgqlYsPDXt9Aa8v4PcHbTaHVCLt6e0RiXv7JKLevu6Orvam1uYVq76c/8Ajc+bMnTR5xrnnXnTvvAfe/2jhwSPHjBZrIBLzBMK402tzeVw+n8PjdXh8drfPjDvkKm1bV68WNrh8wWA0juGOYycaFrz+5jXX/HLy5Gnjxk2+4MJL5z/4yCeLlrR29Di9gWgi5QtFbS6v3eP1ud1xhz1rNuP1JyTffNW3eYO9uz3twKNud9AXsDtc/f2KjRs3PfH7p+eec8GkSdPPOnPuvfPuXb1mdb9crtebFAptW0dPW1evdEBlMFtxp8ftDzm9AaUWFqqNRszm8gZd3oDD47e5fTaX1+72Ob0Bly+IYrhSC0sHVJDB1Nkr/nTpsjvuvGvmzFl1dXVnn33uvPseWLhoyc493ze0tLd39Wq0iM3mcrl8Xl/I5wu5XR6fwxnBrUMIgu7eJ1641Ljhu0Bnb9xu97mdLq/b4fVYnE6bx+UKeN1Bn8lma+8Vf7b8y3vuf+SMsy4aN+G02WdcdNMt9z/29KsvvvrxW++t2rKzobkHkmgdPQqzTGcx2QN2X9DlCzidHqfT7XJ5PB6fy+11e3xujw+CDWKJXNQnQ42Yzx/0+Xwer8ft9nhcXrfb6/H4vb4QojdLpAP9cgWGWYOhsMfnQzFjr7h3194dnyz64NFHH7z4gnOnjqubMa7uxiuvePOllw7t2q3XweFQNDGUDgaiblfA6fT5fAGr1aZQqEW9UrUKcrv8Pl/Q5/N7PD6v1+fx+twen98fdLq9MGrsEUs7evqkA6oukaS5vaulo1s6oIRR1GTFbS6P0xt0ePwqHdLdJ5XIlXqT1ekNODx+pzfg9Absbq/D43X5/G5/wObywKi5SySVKtQmq93u8ducXo0WOXDw6NvvfPzr2+6eM+us2eMnXjF92p3nn/PqIw9uWbemu7vDaDa5PF6n1+fw+hy+oCsQcnj8JgsulQ1IZHLUbLG7fcLacHgCDo9f+GiXN+h0BwdUUGevWKZQm6x2TyDs9gTcbr/HE/D5QoFAOBiM+H1h1ID1ifpbmjuaGtvaWrv7RDKNGsYwXPhp3G6v2+nxewN+v9+AolK5rFfcZ8Iwl9fj8npcHrfb4/Z53QGvN+bxD1vtjqMnVV+u61u2wt3WOWy1R10ev8PtcXjcnqA3NOiPpX2DOdgabRWbd/wgXr2l6aNl37/y9tcffLrzm20tLd2ICrGjNpfJZusSi9Zv2vj0H/9w7XU3zJ59Rl3dhJkzZ//qVze9/vqbe/bs0arVXq87Eg053M7uvl5RvwS1mmweh9PrcrpcTrfL5XG7PG6Xz+vy+6wuR7dE3COVoFYr7nLZnW6Lxa5Ww6JuWWdDt6xVjPXrBlHM0tbe/+1m8fLP/ScOE4g2ZsW8TqfT7XG7vS631+32+r1+t8tjMBg7u3r75Uqzxer2er1+v8fn9Xg9Xq/X5/MFg0Gj0SiTyVQqldDV5xkNr9fr9/sDwWAoFHF5/bDR1NLRdfRk/YnG5uaOLpFsQIugmM3p8PidvqDTF3T7Q+5AGEbNErmiVyI1WjBvwOfxuj0etxBOp9PtdIZdjpTV6Be1daz/QrFvq0fambAa4y57wOX0eHxOl8/u9Ar/E7M5e/skEtmAAcWcLp/L7TdZbNIBVXN7V31zW59sADFimN2l1MK9kn6RVI7ZnC5f0O72CQ+by2tzeV2+oDcYQTFcLFe2dvYgRszlDzm9AZfX7/Z4R7+pz+8NOB1uHYS0dnarIMTm9ts9AYfX7/R4nW6X2+f2hf2BeAT1WJvkHSt2rd3V+n27pnvPsX1vvPPmDb+6ftq0aRMnTjr33PPn3X//zt0744lBmqoBwIIR6jYYwTqjCt4/2Yx+QkMcecs/KlidKj34d8m2fx/mE3RnRhjgHM+xLMPRFEfXOIbkGJrjWG5Ee4XlOVYAhzwv0KR5oYr7H7ZjfrQHX5gH+hTMx/+M+X6OfzG4f9RR/X99z6i+H8ezNE2RFZIq04ApMhzmTRxpU36942SfCgsliQoAJRa4IoVGsXnp5uY3Pt//7pc/7KyXQY5QgQYMB/y+oSOH2z79fOPS1TuauzQKrbm9S7xs+aqbb751wvhJ48ZNvOYX173ztw8kYvnwcJrjAE2z1SpZqdQE78RsJqfTQYhe7/X7hoaHUJPhwKED733w3i233T7ztDlTp8267vqbF7z+9r7vD3WLJGpYH0sMF6tkhWLLJFOhmBrDlkmyVCOLVSpbKDs8/n6lxh+OpXIFXyja2Nrx9rsfXHHl1RMnTp4xY9Ytt/3mw48W7dqz/0Rji0qH+ELRfLlWpbkaw1VohiFroFIG+VxU0Q/t3aXas2NID4FKGZBUPksYDMYNG765f/6Ds2bPmTR5+hVX/uKFF/60detWk8lEkmSpWA2FBvUGTK7UKrWwyWoPxYYKFbJKc05vQAMbYIMpnc0zDKiRbJVihfGXanSFYqs0N5TKWuwucb/iREPzoiXLr73hpslTp0+aPPXKq37x5l//dvxEoxV3GjFbX7/iRGOLXKH2+cNEvkzSPM0AskZzNQqUSmAw7q1vGVi+zr3nhyKKgVqVqlUqtWqZIss0TQGOZMnY8KBIKl6y/Iubbr192oxZEyZMvfjSa55/8Y0de462dA4cONr5+YrvPlq88Yuv9u463FvfBWlMwcEMXaRBjQM1kqvVaJKkSZKukTRJMSTFhMJRA2rSQUgkOigYdlEMTdI0SdE1UniwwdCgATUbTdhwMs0DQDKMN+RvaGlY8Oar199wzWkzpkwdN+70yZNuvuqyZe+/qxH1UkSOI0mGZGpVplZlyBpLkRzHgmyWsNkcWg1iw12lYo2hOZblBZsXmmYFUna5SkbiQ4gRg1FzIDLoDUZMVrtcpVNodHqT2RMIpnL5MskUq5TLF9QiqMlqH0plKQ5Uaa7G8DWGr1CssK4oji+TdCyRVukQ4bDhDIGg5u079jz73IsXXfaL8RNnnDH7rNuuvOrVe+9a9sKzh9atUvV1IzqNwYiabdbg4GC2WK4yPANAjWbTmZzJbEGN2FAiXa7RJAuEn75Kc8KTGsOXa6zN6Vfp9JjNOZwhKA5QNF8jmRpJUUJVieF5HgwnMhbMBkMGBDYa9GaNGkJgo8PuGRoaLpUqDMMJPsYUzQzG46jZpNRqIvF4qUaSLEMyNEWTFFVjaRpQDMjlh0Ri45atynXrU2otyOUBSXNVkqpUq1WySjFVli+xIJYhbQECwhM6PNWj8Gzc0b5w2e6FS3ds2dnQ2CEXD+jaukUr1nx1/0OPnTbn7Lq6iVOmnnbFldc+9/yLW7/bjhj0qUyKZWkecJVaORwLK7RKA4YOZ5MVukpxgogSTVJUlSJJhq4xdKaY1+j1WgMaT6UrNMPwoEbS2WwhHIhZDTjSr7Op9Cmrw9krUu/crlizIiXrAclBUC7RtRpJUoIOIU2zPMtVK5VwJDKg0JgstuF0hqQYhuXoUa0ggfoqeFQITg+jIibMqFUMTbMMx4MaxcSTKTUESwcUGhjRwAYhq4c7PdGhZL5cq1CsQAkPxYb0JotObxhOp1iepRiSoqkRg2mKoikKUDWQGyZQlXT7BsOJ/SmTjs+lAFkBFElRTI1kaiRLMjzFgXS+qEFQBDWHI3GS4jgAqjQ3nCGsDrdcpZUp1CiGC3hOqC2kiSLJAuHCIlxbyiRDsjzNg0Q6h9mcCg00OJwWVnuVZms0Q9KUYLPHs6BSrvoDIemAyuEN5CtkheYqNFshqSpZq1TLVarKAD5dKygsuk/Wf/bqZ2/88e0Xfnnb9TNOn1k3ru7008+47bY73nnnvYamRm/ASzEkTdUYpsZy5MhMssxYlmssxtrQx56PGdmdyk38ycuf9LKfCvv+h/18PA84gbNHMrTgUM6wLMtSHE1yNMWxFMfSHDdqEjRqWz+Syfs7Eb7Rl3/3EcLxAuajOIbhaO5nzPf/4/gJh+9ffeO/+B5+DPOxLENRdIVmKxRPVlh6uFBzRdNmdzSayheqVI3jSA4USD6WqZjcKaUpqsSi7kEiVSaLFFMmmVSmZHeGO3o0324//vGn6198+Z177nn4wvOvmDZh9gVnXvbcUy/v2vG9EbXkcgWaZjiWZWiaoWhB55yluTxRNJstTpc7Ght0eQRFkqfPO/+CceMnTJtx2h133btsxWqxTOHyBTGbU6VDQrGhUpVkeUCzPM0JWv9cjRnZO2OJlN5kMVrt3SLJipWr7513/5wz546fNPXyq655+ZUFh4+dMFqsuMPVK5G2d/f0yeQohgej8VypInA8AcuCcjGiUsD798KH9hNuB+DYZDDUdLx+wYI3LrvsyqnTpp1z7rl/+OPzmzZv6e7p6e+X+rxuiqyxDFerMrlsMTaYtLu8Or1RqYXNuCMYjZusdi1iNFps+XIVAEDzgGL5Ks1WKJocdaJLpLKdXaK/vfvBnXfNm3vuBeMnTj3/okueeOrpLdu2a2H9cDpbJqlEOmuy2oUS8IBKazRZ/YFIOpOnSRYAABgapJK+5nbFyvXe74+WMBzQJE1WKYYWvJxKZNVsMW/avOmxx58477yLJk+aPnfu+Q8+8MjX6zcPKHTReCZFlAOxtBpxHG2Sfr316KIvdrz72eY1m4/3yPBwgqJHVw7LA5rjqRHrVyYaC5tMBhiGBuODLM+ygGd4nuY4ihfkUQDFg9Bg3IhZbU4XUSyXSUqp1axet/qBh+afPfesiePrzpgx5YHbbnn1949+/sYrx7/9xqNTgXIesAwYkQL5UQ2kUCi5XB6dTu+we2pVRrjWciP33IDlAACgRtGDw0nIYIQMJoHiQ5TKkfiw3e3TmzClFoYMJofHP5whnN4AYsQwmzOVy/NAsOUdsesQ1JIZABgA8uWaxe7SG80KlWbn7r1/eWXBNddeP236rIlTZlxy+dXv/fWdY998M7Bja9falZof9ket5qFwwONx6fSIEoIMFmswGq/UGI4DpWLZasGNqHkokapSNAuAIHoiqMkIsj4kC1zeoKDskyYKHBiVRBHavxmeY3kAQDKZxnGHzeaIRuPZLBEKRS0WXKuFtVrIYsVjsXilXB1dV0nUgg1o1ZFEokLTDOBpoZGIo3meBTwHysWETGrcurV/7dq0VgMKBGAYQLM8xTIMR7EcxfNVAKLpPOaJQdagf6gwXGKDwwWdKXC0Ub589bY3/rbwqT+8eOc9D1582fUzTrtgymnnXXvjnX9e8M7WXfukKpUvEiLKBYqjWMDyAFRpMpaIq3RaFDMlM0mKpXjAs5ygK8hzo6anxUoVQk0QahpKZ2sMxwEgGNBVy7V8ioh7QxGLPYyg6qPHOteulnyxJCXrBbkkoCnAC+J1vGBZAnhAkWQ0GpP1K00WPJUjWI4Hoxq8Y1mi4eFhi8XidDrT6R950Pyo8KmgJ10l6ehQQqGBdHpjJJ6IJ9OBSNRkxZVaWA3pMZszEInlyxXhXDZZ7WoIHkolRw1cGUFLeUQ8hWNAMUOYIenOTWjDDymrni/nAEcBjmVYnmYAzQLBNz1frmpgA4yaIoNxUpgHHtQYlihVBoeTDo9P6BPtEknau0UKDZQmisIEjt7DsCTLC3zgZDqD4XaFBkqkc6zgCMfxND8qDsxzAACKpIKhqESudPqCxRpdZdgqw5Lsj9kEolYYMKi/2PTlzfNvnXvVOdPPmVE3se70c+bMm3/f8uUrmhpbMMySyqRrVI1mKZqqMXSN5Uh2xNSCZrm/k1AGf68dLcQY2h5TpTkVCJ6K+f4jefF/yOHgBbtOlq/RXI3iKIqjaUG+lmN4luFZhucEA84fmZCnfNx/ZRvmR/KdLM3TJEfT7MicgP8ZYP1J/Iz5/rcEDwD738J8/60PGyvtcizDUjRTY7gqxdVqHFnh+DIDSgwgOZ7mBO14RnBSqnGgRIM8BWo8IDmuTNZqDFNj+AxRU2mta7/adc+8p86ee/m4uul1dZPPnHreA7c9+u2anbjJw7Aj35CmGapG0SQtSEMBHtSqpN3mVKt1rW2dGzZueuyx35999jmTJ0+95JLLfv/UM+u+/qanT2p3eX2hCGLEJHJVMDpUpQRhKp5muTF5M5oHJAcCkcH2btG323e9+vqb1/7yukmTpkyeOv2Gm2/9aNGSzt6+eDJJ8yCVIwbU6i5RX69EqtBAepPF4fHHEsN5Is9UKqBciiOw/uhhxf69LuWAy2DYu/nbZx77/XnnnD950pQrrrzy1ddea2pucbpc0cGowYB43I5SMc8xHOABxwKK4lIZwuEJ6PRGLYLCqFmmUIv7FTq9MU0UBLutU8dcqNQ8gWBTS/s773xw+eVXj58wZdLk6b+87sa33nnveEOjJxCsULQwdcUa6Q1GxP0KsVyp1MBqLQIhRqvVEY3E8jmCKRdB5v+w955hclVXvndJamUJCYSIJkeTMyYYj20cwMbYgG1sMhYZRBY5SSAhCeWcUQ4ttTrnVDnnXB2runKuOnnH++FUNwLsecZz570z977ez/nQT+uo6vRJ+7fX+q//Sg/WNvQs/NK5YVvWZKFApBQhQkoc3zccrm1sfOfdd2+5+ZaZ02dVjZt8yQWXPfqXx7dv2+XzBHi+Ip0BlOZY6BuIN3dZ1m45Pv+d1S+8sWLh0n0Ha/QG29BwLFPkJEAophRRggiCGIzEwja7SatVjUTDkEBAMSBIxEggmEdYwBRSmsjmHB6vSm9Q6fTVtXXPvPDClddcNWXa5ClTJ198/rl//u0925d9cWzD6kMrvqzbsNrRVF/sC5QSCa7ESBLEhGJCEcKU0lKp7PcHNRqDxx0QeCjTnswKckUcoVSQwEgiqdab1HpzPJ0TEcGUsiKU474Gi0OWUdrdPo3B3K3Smu2udK5AaaVLhwCRULHxI/Ivo8lsY0v7qjXrX3p5/u13/PjUU08bP2HiqXPPuP3H//bGgnd7O7oyTnu5p828fqXrwB6mPygVc5lMyuP3aYzGXp3eYLH3DYTjsVQsHDMbLWaTJRZPyswnuwbKFn0V5sNUjj46PP50oYhpBfgqzAcwAphSmkym3W6v1+vPZHJyq4loNO52e2V1o9Vq7+sbSGeyJYYJx6Imu61Hq44kExwEgGAJIwkDiAHCkBJEuCEd0QAAIABJREFUOCbZ02leu6pt0acpdS8t5SgUZexDCEsQiBjwBIZTKXugz+wNpcocorQMkdU7sHH7kQcfnnfpD6+fPnPOuAkzFYrZU6add+Hldz79wvuHatv7onEGQ0CpSDGPIY8BpJQDUjSZUGrVZps5nUkCKBAyaoYG8ZiCiuNFo9muM1qjiTQnQUipBBHCiBJMABKLpXI8ng4ELceONS3+vO6t1/oP7RH9LiGTlngeIoQxBRADiAnCoiCEw5HWtk6T1Z7M5uTEIj4hsERHvVo8Hk8qlRqbgEfDUAgRTCjlBHE4GutWaYxWR7bI8ACVOG44GrO5vGq9qVej1xrNgb7+XLE4EB4x2ZxqvSGWSkE5roMhghJCACGIEJKZL2/TtW34ynRkd9plwmyOYpFgABACkABEAaaY0iLLK7UGnckyHI3xAMrr29HlAc4WS0PRmN3tb27vOlJTV9vY4gsNpPPFEseP9pXGsgM8JiSVytgcri6lJp7OIUoFiOSbHBC58SsilAq82D8w1NTW6Q0OMCKU/y+kVBDFVDppdVh2Hd797OvPX3vH9RPnTlHMHHfSWbMuv/GKx599Ytuu7Q6nK58vjiI1AUgCsv4NSzLziUD6DvN9f+ATOjCdWJkxdrG+88PYz/+FzAcQESARAAGQAkggJmhMt0ew3MuzIuAbzdYSitEJAb9/71solbsEACxJSAIIov+69PTY+Bfz/d8yCCH/DcyHkPyYSQgLAPMiFkVMKn02MURYQliESABAEEURYAwolTAVARAkQZB4TAnDi95A/6Ytex/849NnnHXJuAnTp02ZdeUl1/z6tt+88vCr277cZdMH8iXIACIiCgAReCinCCUJUko5jtPpDCtWrPrDgw+de94FEyZMnDJl2i23/Oi99z9saW33+gI+f9BgNHf29B5vaKptbBkIR3kJEEoBxKLcKRZACWMJ40yh1N6tevOd92+98yezTpmrUIyfM2fuL35174o16y0Od5kXMaWI0ng6o9Yb9GaL3e1xeCpzv9pg9LrdmUiEFIopu017YO+exQu3f77w01dfvf6yK6ZNmjpj+szbbrvt008/1el0xXJJAFI8mVCrlU6HrVjIAREiSABACFOIKSvCeDrnCfT1avQ19U2Hj9U2t3f1D4+UeXHUGZhImGQKZbXevHjZil/++renn/EDhaLq5FNO+9nPf7V02UqjxVbiePmdKwMiI1T605vtruDAsCfQpzNYurqUapXa53RkwoMoERtobOz64kvNyrUxjY5KIqW4WCpZrI6vVq3+zX33n3nGWZMnTjl19tw7brnzvTffa21qy2ZyGGFKKUBQRKhy6SktCjQ4XN5/TP3x4p0vvr78lbdXLFy2a++RLqN9MJ7lRIwhpYhSiFE8GbM7bSpVbzgyJCFJIkAiQMQSjwAHgYAQpDSVy+lM5o1bt81/482f/fJXM2afrFAoTpp90l133fnhO2931taUBkMjJm3nzq1HVyzt2rXD393tN5mH+wfy+SIACGMKIcaYFgolny+gUulcTh/HSghR+Z8QIhARADEmlBelcCwuF0ZEkxlOApBSeQrkAU7lit5gv9Zo6VJqahtbauqblFpDOJaQqUuAiJMAJwERYVgBvnRLR/cbb77zo9vunD27YhB95VXXPPf8i3sPHPSFQpIo0lwKarotq5c692zn+wNUYBGGJaYcSSRc/oBGb1Kp9XqN0ayz9HT26rSGyEiMFSVAKCchTsI8qNwP8nHKSgCHx5/KFyo9oyEG8t8IMAKYkArzOZ3uRCIlTxMIEY4TUqmM3x/U640qlcZisQdCfW6fT2sy9uo0kWSSA0DCSESSiOQmqhLBkPBMSt1j3rCqZdFHCVUXLWQoFCiQiAQghKJUyTRGM0n3QMge9I9kspF0tltn/GrN5ocefur8i66aNHlmVdXUM8665NIr7rz1zgd/99DLy9YeMrrCeREKlDKE5CVQkCQGQYlSTpKiibhS3WuxGbPZBAAcQQBKAAE4umGCqCBIFotDp7cMh2OsICFKJQggAhgDgiEFEpVEyrFpq9m0ddOx114yr1o60lwXd9jT0ZFiuQzlkwYQgkjg+XA43NLarjdZ4uk0xIhQAjEas+Cmo3E+t9udTCa/E1uCCMq5XU6QIvFEt0qrM9mS2YIcBhYgKnHCcDRhsjm7lGqlVmd3ewwWm1JrVOvN0WRKlK19x1zI5WwyArSYyVk1LRuWm6p3p90mXM5QwBMoAgQBwgBSEVFIab7MyTQ5HI3yAMq3qIxr8h0LCC3zktPjb2hpP3DkmJztDfQPZQqMALHMiJBQiEgymbbanR09qlgqCyvO8FjCWE73A4QQIizDBUP9DS3t3tAAB2QipLlSye507N67+8X5L1532/Uz5s5UTFIoThp//vUX/XHewxu+3mR2W4tsSY61A4BEIMntRhAUMBLllACAUIIAYoS/TXjfobqxMN6J//Sdnb9De/9Vkj6Z+eR2OAIiIiQQUYgowhSPZmwxxhBAACEiGBHZjxwgIkEigbF9TxjfOSpSye1iuSMOQNJ30PY/P51/e/yL+f5vGXK99/9R5qOEYkQQQBBICIsQixKWRIxFRCSIAYQAyAIbAQIRSBKEaHQGkhOGNJPPtXZ2vPbWWzfefNu0GScrFFUXXnrpY088vm3j1t0rtq9848vX//LGR28t27a7Tm3ri+UlSW4zhSnElFJaLDFqjfbd99679bbbps2YrlAozjr7Bw8//Ne9e/f7fP5SmeEFoVQqj4xELTZbXVPTvkNHulWaQN9grlgWAIajzZ0kTIbC0a/3HHjksafOPf9ixbiJk6bOuO6Gm99c8F5tY/NAeKTMC4BQSCggNJHJagwmk83RNxTJlZhEJhsaHLI4nFqtzm40Zvr7g1r1wTUrH7v3V7ddcdn5p8+dMnHyJZdc/uSTTx8+fDAYDPA8iwnmRCEcHelV9brcDpYpI4iwTM8IQ0wBoTxERZaPpdIWh7Oxtf1gdU1rZ4/F4Q7HkiIiPED+vsFtO3b/9dEnL7josvETJk+aPP2aa298/Y0Fx2sb+wciZU6QsUMOCooIM4I0NBLrUqptTnc8mS6zXDqT6+8ftFttOrXKqOwO6jW63V83L/pcv2lTyeWkQOwL+Hbv2fPU089cctnlVRMnT5o05Zabb3nz1TeO7Dvc294T8gWZchFjgCmQoCAhUUJAREi2cc6zWG/tq2sxHKnTbtvb+sXKva++t2rBp+vX76xRmf2JvIgrN0De6fH0qnqHI0MASYhIEIsQi4hWssGZQr6lo+OdD96//c47Tz/zrMlTpldNnHrddTe99uqbx47WBFxuJpGgxULUbOzatb1tyyZnY13K6fDoDQaNzmiy9IUGc9kShJRSyjBsIBBSKXVOh5djJYwpxgQAiBBBiEJERuN8KZXOqNQaIvEUV8miViZIAaIiyycy+YFwVK031dQ3VR+v71KqPcG+ZK4gx4/lkS8zSq1u8dLlv7nv/nPOOX9C1aRJk6defe31f3vmuZ07d5sttngqzYoCpYhm4ljT7Vz3lXffDqHfT3mGEChIAiOKuTIbT2b7+oZsFldvl6qmurahvtnh9OSKDBqdYOSLK1VUCtQbHFBqDTaXJ50vYEpllh1jPggxpTSdzno8PofDFY8n8ZicHGEJgDLDJlMZud5FZzA2t7Udb6hv7eocSSYljAmliCAJiRIUABIIlghfTmu6LRtWNn/2fkLVQYsV5sOiBCUAgICwSCniITcUH25Xde6rPvzZki9/8/sHL7nsqhkz54ybMPWccy68774Hlyxdt2VnzYoN1c+/vnze/C/f/XzbnhqlwTMSKyGWVsw7RUpZSYwno0p1t9miy6SjQOIIkqAkAElEQCIQYAAxxDwrmM02nd40HI5yoogpBrAiDsNYokCgUKJAKHqcnn27Wj54K7RzY6arJaDqNahUJrNlZCTGcoJ8HQEAkZGR1raObzHfqGJvjPnsdrvL5ZJ70X4DfBACCAGChFJeBCOJZJdSozVaEpm8zHxyjJYVpUyhFIkn/H39Rqu9sbWjurahqa2zb3BY+EYT8U0MS47z5Wza5o3LjUd2p90mzGYp5AkUEUEIE4iphCmitMDwKp1RZ7IMjUR5AOTln4x98oYoBQgPDA6rtYamtk692aY32+QEtC80kCmUBFip70skUxabs6NHFU1mx5aR3zAfhBBihuH6BoY6elTRVJZSmi6UtEbz+k2bH338seuuv27WKbMUkxQzzph18Y2X33LPHW8sebdB1zqQHC5LDCBQVsJBiGV5LcQSggJCAsKifBplPaqcKydELnnABGGCCSWUYCL3v5H1eSfmc09U+P2j349FZ//pefCELO0Y8wFEICIYUQwphhSPVmpgSBBECCHyLfX8iUnd0Z/JiQczGiUkoxoNjAACAAJYSVJ8FxP/N8e/mO//mkHkDBX5zweo/4nvGlt8QIIlBCWAkASRKAFRQkheJcvtz6AkQlmaLzeshZV+6YLA9feH9h7c99Qzfzv/ogsU48aNr5p4xTVXvbbg9aa2xngkMqB11K3c/eZDL7/85IJ3Ply9dOOhgw0ao2somedERAVAI9HM0WP1L748/+prrpkybeqESVWXXXH58y++WFvbkEymxw4VI8TzXHgkrNSoD1YfrW9uU2oNLl8wkkiXeVHCpMiwVrtrw8atv/nN/aeeeoZCoZg9e+7Pf3HPkq9W6cy2PMPJGhdAqIgJpDSZzWkMZqPVMTQSg5U+p1wslfYHQxa9Qd3UtGvl8ucffuiSM06bqlDMnjH11h/d9va777e0tWezafmRxpQyAh+ORXvVSpfHybIMQhATBCEAEAFUSdVhSiWMB8IRpVZXU9/UpdQYrU6by+f0Blo7exYvW3H3L+459dQzFIqJs0+ee9vtdy1454PuHnWhWDHTH1vWy1MLJ0nD0Vhnr9Jic6RSGUopoZRhuFg05nE5zFqlS93T+/WO+i8+71m/ztvaZFP2LP78s1/+6lennX5W1cTJc0497Wc//fnyZcv1Gl0ymgj5gkP9A4V8BkAeEVGCHEC8hAQRSpBgSCkrQqdvQG/xOQNRqzfc0GlZuv7wGx+te+OjNV+u2Vddr7a6hxLZUixd8IWGtHrj8MiIBCVCAKWyEA7yQikY8u07uH/e889dcfVVEyZOUCgUZ5x+5t2/uGfxkuU6namYL1NMKUSUZYf1uratm9u3bu7r6QLxWDzU57TaNBq9wWDxeoKxaIphuHy+EAr1a9QGOc43ynxAfnPKzCdKMJrMqvSmXo1+OJpkRQlTCgiR81zykQFS6XLW1tVbfby+sbVDY7R4An3JdI5l+Xy+4Pb5Dhypfv6lV669/oYpU6YpFIo5p57205/fvXDxks6e3mQqLeewICUESzQZQZpO17plvr3b+JCXcCWMgQgEkSBAKYCkXOJGInG71VVX23T4cE17Z6/bH0pkcmWel3AloAgrSX/qDQ70avQ2lzuVz8vnBiICR6MKsq4xm835fAG73RmNJtCYJJ5gecKBiMiNHDxef0d399Ha4zX1dXaXO5FK84Ig354QiwiLhADClbK6HuumVY2fvRtTtdNCigKeAJEAMPZ5osQORvrqW2rf/XjB/X/8wxXXXDNpyvTxEybNOeW0m2760UsvvXrwQHWwPzwcK2ut4RWb617/aNOLC9a8/dm2rzbXVrearKGRWIFjEAWUShSnMmmlqsdk1KWSUSBxBEsQcADwCIgUAgwhQVhgBYvZqtcbw5ERXhAIRQDyEPEQCxALROIo4KnElXwu/8HdnZ++G63ZL7nMUYfdpNX0KJVmiy3UN5BKZwVeBBJIJJJdXT0mi22U+eiJuEApTaVSsiff95kPoop+S5BANJXuVml1JutYnE9u5SdfOwGiXKncPxzu1eiO1TUeqanTGy3D4UiukBdEgWA06teBKJRoOZuzaxvXL9Ue3JFw6DGbo0igUEL4G+bDlJY4QWu06MzWgXCEFaUxWYj8WuAARIQijMPhEZPFrtIZQ4OR0GBY7jyu0hltLu9gJF5kOIhwOp21O90dPapoMiO/WOSP4oEkQgkiJMskYolUl1JjcXpMdteOvQdefOXVW2+/fdbJs8dPGD/9pOmX33DFg0/9+ZVP3nzuw1e+bjk4zMQkigilAMNKtwqEEcaQIIjlzMG3mE9CEJKxRUqF+ajMfIQghOReaicmeStX4YT43/fh70Tm+6emTvJt5pNf7FC25YOkAnyQYkAwrGyjwEdYqZzIx/pHgsGwNxTxDcX7U4U4K5VP5D9SyfZiShAZ3TBFiFTc/iCCBP2L+f7/OwihGMm1PBj+f419lSgfpRQSImIkQAQkAARR5OWMB5JbTcOxnAusMB9ChBBBEKxWy5IlX9zxkztmzJ6pGK84afasn/78p6vWrHT67CLiKYZ8aNh9qGnHO0u3L9++cs2eea999tT8Tz9dtr1d6RmOsaHB1JbtB3517x+mzTxZoRg/Y9as2+768fJVK612By9IWFY9SACIkvzQl1nG4/c1d3R2KTVdSm1nr1pnsgb6B4ejsY6u7vc/+PiGG2+dOnWmQjHulDmnP/Lok4eOHIuncwIkJyxqiaxFS+UKGoNZZ7L2DUVkDgCYIErLZcaiNyx5//1777jt3NkzpysUZ548+95f3r1j5w5vMMiJcqt0CUAJEixAkMykVVqNw+ksFosIAUwgQBKASIJYfi/LUZzhaMzicGoM5sFILDgQbm7rXrJ85QN/+sv5F19WNXHqxEnTLr3syqeefnbjpm3dPep4IiO/BgGmYy1i5YMUIIzEE51KlcFsGYnGRmcvAiFimWI2EYkF3Iajh45+vnDPRx+sWvDWC48/csF55yjGj584acp119/4yivza2pq4tEYEKVivmCzWF1ORyaThFDAVJIQBzAPkFypCSCGZZYx2xxKrcnXN1zgxTKkoRG2sce1bP2hZ+d/9tz8zz5fvqOpw2x1hx2+sNboGhxJ8hLEhFCKIRKKpYzeoPpy2Rd33nX7rNmzFArFxIlVV111xXPPP1tb1xCORCEiRH7F8gJlmEGdtmnj+ro1q/w9nZRjqCgy+cLAwJDZZFf26tQqfcAfGhoaDgRCWo3R7fKzjIgQxZhACDGqGKgSSkUAE+mc2mDu1eiHo4lR5sMi+m5SLBxLGq2OXo3eYLFbnR6l1mA020xma31D03sffHT7XT+ZffIchWJcVdWk88+/6NHHn9x78NDQSBQgTCiFGIkQ8EDCSKTJCNJ0OFYvce/axARcmCtgIgkSz0NJxEi2dQASzmaKWq3x2PH66uP1ze3derOtb2g4V2Jk7IOVJD7xhQZUOqPN5U7mcrDCfBRWnkcityXM5fJ+f9Bud46MxCA8Qc9OsDyryLEdQZD6Bga6eroOHj7U0NBoMJjC4ZFyuSRH7zAGFEPKlwsmtX3b2vrP3h3pbaW5BBVZAkSC5FcQKrMFj8+5dcemvz72p/MuPnfilIkKhWLylGlXX3PdvHnP7t691+32sixHKS3zxD9UbFZ6atrse45qP1iya95rS+a9vnj55uoWlWcgzpYhFghN5cu9Kq3BYEokEpIkYAwA5CESEBJlhwyCkcgLVqvVYDRGIhGe5wiBEAkICwgLEPFEYqjEUqFc8jp9B3d3fPJOvLWWpiK0VMjE426Pt1epbu/o0uoMkeGRYqEcjyd7lWqL3RlPZyBGlFJ8QpNWSmk6nXa73WN6Ppk/xipGK8wHYDydUWr1BosjnS/J2f+xO0rCRH7eIaXhWEKlMx4+VtvQ1KpSa2wOe2QkwpTLCAEsM58k0HImZ9fWrVncu3tTxKzCTJYigQBRThQAREREEaVlXjBY7HqzNTQ4xAjiiVFhQCgPICQUIjw0HDFZ7DqzLVdiBUgyhXJwYFitNzW2dnT2qr2BvmKJSyYzDpdHjvPJ/aZFhEWEWFEYVdpRjGkkGq8+Xv/V6vXPvPjKNTfdOuOk2QqFomrixIsvvfjhR/68efeWbrOyzdyzcMvSA11H+wphBnOAymeKVLbRvCdGIsbf5HYBgoBgWeD4zcnHle3fSeCeCHYn7jPGfGNz5X9CzzfKfGSUGinCFEAMAUFAZj6CAEaw8tdBDDGFEuF9YVeD8vjWgxs37Fmz5cD6Pcd3tuuafcPuopSTiIAoIBRWum5UJFt4DPsQwRKCIpAAhFh+3X+vIuR/Z/yL+f6Hju/IFQhBiAAJixIWIQaEyCoC/B9T+P3Tpbuj0WZKIcUihjyAkgihCKEkP2IQIggRAAhIUBIhhBWbJV4CHr9/567dTz751EUXX6SYMK5q2uTrbr7x5fnzDx+pHh4e4kSGUokCFgYDg8fq6r9YYW7q8rgHajt0m/bVf75q9/sLNyz4cOXTzy246da7Z596/qTpp11w2TV/fOSJ9du2+/r7WUGQHZEgAFAEkiDJCyKW4z3+QFtXt9MXHElm4umcxeE+fPT4J58t/M1vf3fOuRdUVU0559wLf/Jvdz//wisHDx3t6x+CmEJMJYglTMRK2QQChKZyeb3ZpjGYA/2DePT0hSPRI0eOvvz8CzdccslpVVWnTZhw40Xn/+2PD2xcsUzZ2zM4PFRkyghDSjAmCFLCQ5BIZ1Rqnc3mzGXzEEJMkARFUQK8CBhB5AEUIGIEKZbK+PsGbU6PyxM4drzh+Zdfu/r6myZPP0mhmDDrlLl3/uTnH3z8WX1Tq9Xhtrt8iXROAAhUqkepAIkAsYgIpJQHKBJP9qg1BpNlODwCIIIICyKAEFGKKRaFfEpfd2z5S889fMetN5x/zmknzxpfNf4H55334J8e3rZzl93pLBaLBCMEQSabtljNTpcjnUlLUEQEiICXIC9BDkAeYREhkWGKDoddq9P5/H5ZWchINJYXrL7IsWbt2i3Vn325/eMvti5avuurdQe37W50+GISoZTSdCavVCmXf7X04Yf/eMUVl06cOH78BMU555710EP3r1nzld6gyWbTEAFMCUKIQEBFgbLlYaOudeumpnWrAj3tlC1RADFAHCdkUrm+4IDFZDWbrFqtvqurp62102H38BwYe45k/ZbMfBJE6XxBZ7LKJd6sKCFKZeCTpZ9ybEbCdDASNdmcdrcvlSvmy5xab9qwaesLL75y9y9+fc6550+aPHXWrJNvvvlHT//t2Y8/+/zwsVpfqJ+ThaSECBBwQKowX2oE6brsqxc7d24o++2YzREiSpAX5EQ5IoRQiEi+zBht9o6eXp3JbHN5bC6PzmQxWGwuX2AkkWIESX7UgwNDar3R6nQnMnlZiQUglkCl66fsEvE95pM9JoicKxtDQ4xxIpk0mU2NTU29PUqDzmgyWqxmi9/rSUQjAstSQigQynaTY8em2o/fHepoJpkEJZBSShGMJ+I9yp6169f87Zmnrr/xupNmzxw/cfzc00//0W13zHvmuU2bt2q1+ng8LvA8wYRSynCwbzjTqXIYHIO+wZzeMXSkQfvVxuoPv9zx3ufbl6w+dKheZ3SOhMJFrdFnd/cnM0VBAhAjCUmASJAAhCGEEoISy5atVrPRaIhEwoLAUYowkTCpLIIwkON8bNnv8h3c3fbR2/HmGpoaoQIDJaFYKoUjUYfLYzCYTEazxWTTaAz1jS0mmyOTL+DRe+bEGo5sNuv1el0uVzwePzHOJLOGXMMh14N3qzQ6ky2dL0kIY0IliCEicmRIhFAuEIkl0yabq62r12x1eLw+s9Wi0+tNJlMg4M9ksgBASjDlSzmHvnbVF1071w8ZejGbo4DHAgcBkJlPgBhRygiCwWLXGizBvkFWBDLnySE6QKgIEK4wX9hgsmoM5kyRkUm0zIuxVMbtD+lMVp3JarG7lRp9W2dPl1KTKZQolR8vgk6YNOLxRHd37/LlK37/wENXXHXNrFNOVVRNnj1n7o233Drv2WfXbVjXrewOJ6MjhaTSrf9w3aJdzQeCuaEy5iHFECO5jgpjOsZ8BEuESIQCGdvgaGU2rgQcRr/723PXWLiLfG+M7XDinn/3n/7j06A8vX7DfJQiggFCACIIyTcbIhBhACGhpCjkbf2mzUfWfrLmvS/Wf7Jk48IlmxYt3rRwyeaFS7csWrVraXXrPkefWaQspVj2HiAEj9Kq/AOFEEsSBCLEcIyB6X9VnOdfzPc/dHz7fkaYQEQkCQsy8422ZEFjvbf/3fFP+/ONMh+h8qJDABBIcnEZhEAOp0sSFCUoh/YopZjQbKHUo9F9suiLn939y1Pnnq5QKE4+be5Pf/3LL5YvU2q02WyeUkopQpClfB54HeHqw21ffhk1mSmi6ZLYY/J9vmrXT+999KIf3j57zkUKxUlVU8+8+Mo7/vLkKxt3HnIEBuRpHGAkSqIkilACskmSJCGOEwOh/l6tbiiaKDB8OJbcc+Dw0/Oeu+LKqydPnqpQTDj99LMf/stjXy5dcfhIjcPpzRfKlFIAEC/KK1o50gMljJPZvN5sM1jsA8MjmNBSmTFbbGvXbfj97/9wwQ/OOXXS5Atnn/yzq65+5U8PHly32qHqcVrNTpfD6/fG4iPlcgFAEVIiIpzM5DVqg9XkSMXTQAIIQxEIogQ4QWIEkZNkjSRK50sWp+dgdc1XK9c+9vjTF136w3FVU6qmTL/squsefuzJZSvXNLV1Whxuh9dvsjnD8QQrSrLuUESUB0Q2bwNEZr6UUqs3mq3D4REJyM4OiFKKCMxk4kZ11+qP33vwtpsunjZp1jjFqafMvuHmm5585pmN27bb3Z4yW+nRLkEhnUtZnVan15XMpEUoIYJEIEpQkKAwynwCyxRcTptep/Z6ncVyUc6QAkpZRGNZzuQcrK5XL19/+N1PN7/27up3P954+LjG6o7anIN799e8+NLrN9xwy6xZsydOmnTW2Wfdcedtz7/wtx07N3u8NgBZ2RJBhIIEBAREKvGULQ0btW3bNjatWxnsaqXlPJUk2UMSQVwqlCPDI4FAyGSytLd3Hq+xNajTAAAgAElEQVRp6O3RhIdj5RIDIay8VmXmIxXm05ttKp1xjPlk2hvbZOwbSaTsbp/N5Q0ODJvtruWr1t53/4PnnHPBxEnTJk6aevbZ5/z87l9++NGnR2vqWzp6rE5PLJUdhW/ISRIHJAFKGIk0PYL03bY1Sxw7NxS9VsxkCRYA4EQoSRACiDGmEsJZpmx0OJQGva+vL55OjySSdrdPqTXKlePBgeFUrsiKor+vX2MwWhzuRCYvYSpKULZClJlPrl/O5fL+QOh7zDc66SIi74YxTqfSDru9u6vb6/L2BfrcdrdOo9Oq1HazeSAYyqczoFQs2c2uPdvrF30cVXbTfBZybDIW1Wk1m7Zs+dszz9x0880nzzl5/IQJU6dPv+LKK5948un1GzZ19ygjkahcg0UJxRATTBlGGBiKdisNLv9ggYMspCMpVmPp23NUuWjFgdfe3/TOZ7tWbKrfd1RzqFarNfclsgKPCKBUxFgkSCJYQhhACKDEsCWrzWwyGUYiwwI/ynxYQgQgAjAUKBSoxMnM1/rhW7H6ozQ2TEWGEowJFUSQzuYHBoZcDrdea2xt7Tp4pKZLpRkIR3hBxKPhooq6jtJsNuvz+WTmk+NGaLSR6/eYT1thPogxqdQPIUQhJCIAECNCaDSRsjjcKp1haHgkk80NDA1abVa1Sq1Wqx0OVzgcYQp5WkjnHPrGNUt6dm4Y1PeMMR+QJFkcIkCEKWUE0Wi16wyWUGiIEyH8dg2HNMZ8Q2G90aLSGVO5oqwAlpMb+TI7GIm5fSGTzdnc3n20tqGuqTU4MMSJ0pjDHMfzsURMp9dv2rTl6afn3XDDTTNPmjW+auLM2Sdfff1Njzzx1Mq163pVyshIWJB4SmlOYnqc2ndXfry9YU8wO8RgQWY+ucUEJhQRUomInch8+B8z39+bFv/Juew/nRUlY+62o8wnN8mAEKFKJRCSgY8AhCUIKKUj2fChzr0frn3703XvHW3bX9t1tKbzyKHWfduObli2Y9FHq99atPH9nTUbjT5thkliChGRQ/EnRjGpbCwKJDTGfP/4lPzT41/M9z90fCfOJzMfxCLEUqUfS4X5/oNxvn+W+eTlFZb77UJJNgav+OlCCBCSxX0QQEwohRAnkunq43VPznvuzB+cN27CpKpJUy+45PJnXnzpSG1tOJEQAMKYSoIoihyUWMoXJI998OC+pkWfRLQaCkCuxLb2GuYvWHTWRTeMqzpFoZg5YcoZF19x10N/fW3pqr3NXbZQJMcgudaMcAAKEpAkCCQCJCKJWBDgUDhqtNr6hiJ2t2/3/kO//f2Dc08/W6GYMHnytCuvvnbeMy/s2Xuwu0etUuudLl8imcGEAogEEchvybF8azKb15msVpd3eCSRzZXq65teePHlK668evKkydMnTbr9qmtffviRNe9/sHfJEk97a3GwL+iyq9W9bR2tak1PIOjOFdICBiIm6VxJr7VYDPboUEziRQgBL3ISgCJAPICcBAAhAONwLLnvUPWfH3n84kuvmDx5hkJRNee0M+/53R/WbtqqMZh9oQGz3SX35G3r6g0NDjG8MFquS3mAWRFyEpLLTqPJjFJnNFns4UhUfuPL7+5INHzs2MF5T/zlpovPPWu84kyF4qZLLnj6iUe27tze2NbWpVTrTGZfMJhMp3iRE6CQLeXsXpfT542nUyKQEMGywhpAAICIEEBI4tii02HRaZVej4Nh8oQiEUgCQiIhEqE8puky8vTna5oti1fuf+alRfPfWv7Oh2teeW3hnXfdN/uUcxXjpldNmnnZlde+9taC3fv29Ci7LFZjIhkBiBcRxyOOh5wABAQEKnGULQ4b1a1b1jWuWRboaKKlHJUELGupRj3xJRGm01mX03O8puHI4ZruLpXXG0ilMjwvjpXuYkJFAJPZnN5sU+tNcm5XZj65IFeGP1mMlcwWbC5vfXPbuk1bn3tp/uVXXTt56kyFouqkk+bccedPXnv9jS1btrV39phszi6lRmMwBweGR6uAkQCRgJCEIMEiTUeRode2Zql9x8a824rKOYJESWQlIAAI5IpjCeJsuax32HsMev/AAMPziNIiy/cPjxitjrau3rauXp3JKlu+qfUGi8MdT+dESDhe5AVJlGCFayGmlObzxVCoX2Y+ACpZuTHPGowpQohQghBKxhM2i1XVo4xHYkKZZwtMeDBis9h6uro729odBmOuvz9l0Dr2f9381eKEXgtisUGX6+tt25988qnLr7p66rQZCoVCMW7Ceedf+Nv77l+46Au1RlcoliWAMKYIYdm0GENEKeU4YXg4olJpnB5ftlgSMZYoZQBNlajZk9lzVPfuwh1Pvrj4iRcWvfXx5v3HNMGhUlHAAqU8phymHKI8lAUYhOU5u91mNhtHIsMCz1ICERYRkpAcVoMiBQIVubLfXWG+2sN0ZJAKDIISgEh2twEAsWUuEo7p9Zb9h48eqW1Q600j0TjDsLJubIz5MpmM1+v1eDxy3e6YhkxmPjkdLEKYyGRVOqPB6kjliqMxtlEggFiCAGGMCY3EkiabU6nVxeJJhAlAsFQqDQ4O6vX69vbOnq6eoM3G9PszJmXr2qXq3ZuHDb24nKVIJECSJEkCUJZbysxnsjmNZnv/QFgQIaLfVHSJCMsm5BXmM1WYT0TkxNpzEVKGh8lswer01Da27Nyzv7WzJ9g/yPEipbRUZkwW87oN6x959NErLr9y2tQZCoVCoRh30aWXPfrkUzv37Lc43Zl8QU5iQAIlipJcvsehfX/Vpzub9vflhjksIooBqlQjEEJxpXvZN7ldjCFCECAICUYUn5jb/X5U74Tp6e/PmPTvQd5/Fvu+x3zyYkA2Dhq9uKMbBghSSvtiwY1H1ny+/ZOjPQcEWoJUECjD0VKSG/HG7d2O5o2HVny48u3PVn+gcfYKlMO0UuByQlKvEr8fLdsd83P+5/+Cvzf+xXz/48b3I9aEYEzA6LMs19fLN+L3gO8/kMX9zvPzj3aqWEchiIAEgYCRiJAIoVyiKwIgv3YopTSbyylVqsVffnn3r+855fQzFYrxp5917r33PbBk2arWrp6hWHys3JEASBGiGFFRwH19I7V1jV98Ya+rtWtU69eve+jhv5578Q/HTZ01+/RzfnTXL156/aP3P13/zsebX35r9SdL9uw9qnb2ZbIcBbSySbJP1ejfEYunO7uVO3ftfe2NBXfe9bMZJ50yYeLU8y689Kl5z23ftUdrMFsdHqXGUNvQ0q3UBPuHBIDHWpSgUfE+pZQRBLc/pDVa6hpbVq1e/+t77ptz6ukTJ0278MKLH3v4r9XbvzY0NOuqj9WuWtXf2U4zSbGcTyaj/oDbbNEZjBq70zIUG8mUSqls0WbxOK3eeDiBJEgpgRjIGUZKK8JBlc6wdPnKe+697+Q5c8eNnzR79tzbbr/r3Q8+amxrH0mkZK/8TKHs8Yd6lNqGpja1zhjoH8zki5yE4AlHLtegJDJ5lc5osTkTiRSlFGE6NBxtaGp+/4P37v7Zj8857eTTqhQ/nDXlgVtvXPnRe3plVyIRy+RyQ8MRu9NtMJnMVtPA8EAim4xlEman3eHzJbN5gDEdXViceMcASfL7/CaTMeD38Tw79vsTz6dAaCwntfQ4Xn37y5/9+rHLrvrpWedcP3HSmYpxc+aedcW99z/x1dqddl/fYDTh7x+0u5yxRAwSIOvTIIVYbs1EAAVszGHs3b21Y9Oq/p5WyhYohvR7AyKUTme1WmNHe49WYzTozXabKxQazGbzogjk+wRTmi8zFqdbb7ZF4mlBjoNWLJfx2MKIFYHJ5ly7ccufHnns2htumXvaWROqppx86uk/uuOu195ccKi6xuH2hgaGPIGQ2mCuPl7f1Nbp8gXLvIjGSlQorRxiPoNNOvvar5w7N5e8TsLLOm544jKMUFoWBZvfo7VaQuEwJ0nyoQoQ5UrMcDTh8gWNVofebG3p6G5s7dCbrclsQd5HJpgTR7lUHhwYdLu98m3w74xiNu9zuXVqTXIkgUREKQUSKhbKI5Go0+FymC0hqyXY1a79evuhzz9u2Lxx39q1b77w4h233nbKqaeNnzx11py5N9x069PPPP/VqrVHjtV2dPfGEsl/9F2SJEWjIxqN2uvzlhlGPmREKaC0JNFwmtG7wgfqtItW7v/b/KUvL1i/anNLm3ogGBUKIpXkEpbRsyYA6PZ6HE57MhmDUPzeVxFKCUWAC/qDh/a1ffhOvOEYTUQolL6fH5NEMDIS7+hRNXd096h1JovN5w9EY1GGYWTgo5QWCoVQKOT3+0/0ZP7OgISk80Wt0WJxuLNFBpGx4/huw/NUJu90+zQ6ffyEqyNJUjab6e8fdNudLq1uSNPrqz10/IsPNTvWx0wqyhcphRRDBCv3qPxpPAAWp9tscw4Nj0BUST6OvdPg6DEMh0dMVrveYs+VubEdyOiZkm/+VK5gdXrrm9u0RovV4VFr9PUNzStWrvrzXx6+8uorT5o1a1LV5NNPO+P6G276/YN//PKrVT1qbTKTFRE68SRgSnNSWeMzfbx20a6m/aHcEI9FRIkc5yPfZr4TcrsQyfXYFa0S+f5J+28a32U+2TFNLtfGFZcduTaFQERkgVM8H23Q1Czf9cWRjn2UAkoppgBSSaI8B0s5NtWX8Ncrj33w1dt76ncERtwAi5TSSoyvcuGwiKAAgYggHG3qQcjfJ93/xPgX8/2PG+TvDNmLXpLNCDCGpOIE+e3bgIwpEP5Dn/+P96AUy0sPRDBEUISQx3KNFRIgECCUEIKEEk7g+wcHDh05/OLLL113w3WTp00fVzXpnPMvfuzJeVu27dYarC5faCiaKLJ8qcyWCqVyocAUy0KZQ2UO9Q/3H6/f8cZb69995/1XXr7jR7dMnzFdMU5x9oUX/vahhz7/alVbj6Gt171tb/f8dzY+/fJXr72/ed3O1sYetyOUiOaZHAeKPCoLiJcQL4B0ptDdo164aMnv7n/wwosumzx5xowZs6+69oZ5L7x8tK6xbziSLZb7hsI9Gt3B6pojx+u7lBpvaCCazORKTInjiyxf4kRWhBLCiXSmo0e1cu3Gp+Y9f8utd8yYeXLVxKmX/fDqec88X33gcGZgKB/ocze31ixd6j5eA8MDgMmXStmR2JDHa9MZlD2qLo1Jb3G57C6fqtdg1jkGQ+FysczzHMOVeUHkBClbKLoDof2Hj700//Ubb7rlpJNmT5gw8dzzLvrtfX/4fPGyHpUmnsnIar8Cw+dK7NBw1GiyNTS0NLd19mr0ZrvLG+yPxBMFhinzQpkXShyfKzED4ahSa7DYHINDw8lUSm8wr1236Y9/+suFF10wbfKEM2dNv/XCHzz+09uXv/KCrv4Yk4lLAseUmVgs4fMH9QZDd2+nSq822ExGu6VD2aMzW+SyPlaUiixfYNgCw5bKXIlhS2U2mys6nB6tVm+12dKptMALTJkplUvlcplhOV4CrCSliwWHv2/73mMP/PmZs8+7VjFujkIxp2rKD04/+7obbr9//oLlx1tN8RJMlaF/KKG3OH19A+lCIc+WC2wpzxSK5WK5XOCKOZBPhk1q1e4tbeuW+1tqUWpELOZZRh6svLEsVy6XE4m00WBR9urMJrteZ1ar9CqVzmKxB4N9sXiyVCqXWTaRyRqtdpXO6O8bTGZzJZYtMGyJ41lR5CQpVyoHB4YaWzs+WbT4F/f89uS5ZygUEyZOnHbRRZff/8AfFy1Z1tbdOxRNlDhJ1sL3avT7Dx89ePR4Z6/a7Q+NJNLZIlPihBIvFjmeYxgYCQvKHvOKpeZN65ImA5uKC1yJZQplplhmSkyZYVm2zDKpQtbosPbotS6/P5nLMYJQYtkyz5d5PldiByMxuc1MTX3zweqahpZ2tz+ULTIMy7OcwLA8x/EMw5bLDMdwiVjc5/GZzdaBgaFymWXZsVNU+ZktsxzDMWUmEY06LBZlV3d/oC+fyXMsx7I8y/Elho0lUqFA0KbVdO3fs/OTD97765+e/f3vfn377eefedb0qdNnzjrl0iuvue+BP368aHF9c5vN5XX7Q3qLdSgcKZWZMsOUykyxzDAsx7Acw7Asw2azmVDI39XVbrVa4olEoVwuMGyuzORZpihyRUnMsNAzmK1ptby7aPvf5q984a3Nnyyr2XZQ267t80cyyTJfEFFJQCUeZYqs2WY3GI0DA/2FQlbgGZYts2yZYcslhikXi3yxKOXzeafDs3d383tvDVfvJ30+IZthSqViqVwsMfLGMizLsNFYolej71RplTqDUq1VqtU6g97tdkcikUKhIAhCMpn0eDwOhyMcDo+ew8qdx7Asw7Isx+VL5eFoolul1RjMw9FErlgqsWyBKeeZcoFhSxxX4rgyxxdZdigcNZvt3T3Kvv7BYqlcZhmW41iWLZfLqWRmKDTgNRgCHa2m3VsPvPd6+5oloc5GNh4G5YLAlMtltlRmi2W2UGbKvJDK5dUGs0Zn9PmD+UKxzPEFhi2yXInjiyyXK7Elli+Vy/5ASKM3qnTGcDxVZPkSxxVZNl9mcqVygeFYEQgQFxjOE+ira2qtbWrdvmvPG2++89BDf77u+hunz5wxvmrCrNmzr7/2+sceffzjTxeu3bhFqTMlMnleApwklVi2XC6XSsUiUyxwTCSf6LKrP1y9UGY+DouIyg1G6DfMRxCq9OKRCAWYwEpt4veY7797/B3mwxjKbddkLYXcbgiNFs4TSlhQCsa8X9du3de4ayQ3KBAGU4AoONHAZSAVXLN32Zp9y9r1jQLiKKXkG+YjEkY8AhyUBASh7FUjf/e/mO//sfH9OPYJRpQQY4gxxLItf4X5vilW+gbjvl3o9I9i3d//avqdnoCyVRDFBCOEpNHuAyLCIgQiRhBjXCqV9Ab9kqVf/vjffjL75NmKcYrpM2becOMtr772VkNjm9PlN5gdDc2dze3dDo/f7fV7PT6/1+fz+geC/ZmhcMrq7N6y46Vf33PnxRefPWtW1bhx48YpLrjw/GdffGH3wQMGm90VHHYEEt26wa17e97+ZMdf5i38w6PvPT1/yeer99e2mU3u4cBQeiCcGQynXN6+6mP1L738+uU/vGbSpGkKRdVpp59972/uX/TF0qa2TrvbE+gf8ASCDo9XpTPU1Dft2ntg2649ew8eaW7v0pttnkCfN9gf6B8ajMTkVhbvvP/JTbf+eOr02QpF1ZxTz/i3n/3yk0WLGxqb/S53PBj0q9RdX+8+8Omn6l3bh7W9Ay5rwOdw++1en83uNKp0vTWNdfuPHN138OjB/cdaGrrMBmfAH+rr7w/194UjIx5foL655Z0PPrrjrp/NPOkUhWLc9Bkzr7/hpldfe2vvvkM6g9nl9XtDIW8w5PT6HR6/0xtwOL1anampub25rbO+ue3Q0eMHjlTXN7dYHE5PIOQLDXiD/U5vwGCxd/SolGptZ1fPrq/3PP23Zy+7/KqqqskKheK0OSf9+be/WvLai/u/+PT4qmWmhuPDbkfA7fK43B6XN+APOV0utVZ1vOH4/iMH9xw6sPfwofqWVr3Z5gsNyA7PDo/f7va5fEG72ycL3bpU6saWtta2DpvN4fcHnU63y+Xy+/1DQ0Mj0RGPz3e0tm7+m2/fcsdPTjrlbMW4GVWT5px1/nW3//TB+//04v1/nv+3lxd9vmpfbadNZRtQ2/rblBaV0Wn1hhyBPoffZ/e4XF6P1+0KOW0jTourpa590+pjiz8x7tuZtZsjHpff7XG6PB6PT97cbq/L5Tabrc1NbS3NHUaD1W5zG/Tmlpa2AwcOHTp0pKOjy2ZzeP1Bm8vd3t3b2Nqh1BpMNofD43X5/P3D4aGREU8g2NDStnDx0l/ee9+Z55yvmDBJoRh/ypzTf3zXzz748NND1TVak8XpDbj9Iac34PQGHB6/3mw73tD89b6D8h3V0tFtcXp8oQFf/5A32Dfg8yUNhtTxGuXCT7uWLXE31A1ZLUM+r9/j9HicbrfL43J7PV5fwOf0uVo622sbG7pVarvb5wv1Ozxeh8fj8vk9gT5PoM/pDZjtrqa2zt37D23Z8fXR2gaN3uTx+kN9A339g8Fgn8fjc7k8Po/fbrGrVZq2tg6dzuD1+n2+gNfr93r9Pp/f6/V7PX6vx+/3Bvxer9Vi6uxoq687rtdq3U63z+N3uTxef7B/OByNJ0Ohvu6WllUfvPvk3T+5+cy5Z0yqmqxQTBw3/rzzLvzN7x74bPHSQ8dq1Qazwxuwu71Kre5YfUOPSuV0Od1ej8vjdrrdHq/f4/XLV8dut2s0ypqao+0dbRab1eVxuzweh8ft9Hudfq/D53cFB12hqM4xfLBev3JL44LP9vxl3hcPPfHRc29+te7rxhaVx+ZPevrT3oGUwx9u6VA2NLWp1VqPxx0KBXw+j9fr8Xi9bq/H7XD0OZxxp3uwq1u/ZdOxN152b1mb6WmPWC1+l8vl8Xi9fqfLY7e7XE6Px+01ma11jS2tXUqtyWqwWNs6O48crT5w8EBTU5PJZAoGg06nU61Sd3d3G41Gv98v53nlSl6v1+vz+Xz+gMcXMNmcxxua65vb9GabzeVxeDwOj9vmcjk8Xm8w5PYHPIGg2x/QGSytbV21dQ16vcnj87u9HrfbPfpp/oDHN+CwD6u6LXu273775UOfLFDu2jSg6Y14nEPBQCjU7/UHnW6vzely+YNWp7e2qbWhuVWt0TmdbpfHb3f73P6QJ9Dn9odsLq/L6/d4/Vqtvrm1o665TWeyOr1+tz/g8vlsLrfZ7nL5gv3DI+FY0u0PNbZ2LFu55tU3F/zynvtOO/3sqqpJCsW4iZOm/PDKK/76yCNrV69rb+tQaXTH6hq7VTqb2+v0+p1en9Pr9Xi9bo/L5XW5Ql6D11rdWbtg2Yc7m/aH8sMsFiEl6Ns1HBWvFjya26Vj9sVotNNKxcLk/8zM++9MjN/L7WKMAAQighJGAEOEK5U8smoTQwQwBQJhukwtXx/feqz9UH8yIFEeUkkmP0AlSnGyFK3THFl7aNnB1t0cZOnYpE8JOoH5RIy+Yb5/xfn+Hx4V4KNysS5CCGAstz0EGMsbJJWWOWMCh7+XRRirM/92pfc3t84/Xk9VdAVynA8DgCQJihBXaiEhRIFgaMeOXY899sRFF18yfsKEiROrLr3kkscffWLpl8v37T1QV9vYUN9y7FjDkWN1DS0dWqNFrTVqtQarxeb2eOw2e1dLy9YlXz73u/uvnDt3hkIxbdz4iy+48He/ve/jjz4+Un20V60xWO1aq1Nn83frfYfrtet2Ni5afeCjpXve+GTziwtWvbRgxSdf7tj8dX11Xe/WXUfffOezn979mzPOPH/8+KnTps++4ebbXpz/+qZtO1raOvRGi8Fk1hkNGr1eZzB09fYeq2vYf+TooepjtfVNjU2tzW0dbd09PWpNe3fv4erjny1a8sBDD1906ZVVk2dMnnrSddfd9MwzL2zYtK2lo0tvMNrNJpdep2uoa9qyaf+ijzu2rne01lo0nTp9r9rQqzf0GoxKta63uaO1tqn56PGGvbur93595Mjhuvb2bq3eoNRq9x84+M57H/ziV/eee95FEydNm1A1+bLLrnzggT99/MnCQ4ePKlU6k9luNFn1RpNWbxzb1FpDe1dvTV1jc1tna2d3XVPL8YbGuqbmprb26uN11cfr27tVRqtDrTftPnD4s88XP/7EUzff8qPZJ586fvzEM8448yd33fn6y88f2LK+/ettbRvXHl36RffeXS5Vj1WjMmq1Bq3eaDDrDQalRtXW1dHQ0nSsrnbf4cN7Dhzcf/jIkZraxrb2Hq1Oa7bozFaNwaLUGpU6o1Knr2tpOXSsprrmeFevSm806/Vmh91ttzuVSuWuXbveevvtX97z63POP2/CxEkKxfizfnDhr+594N2PFq/bdmDrnrpl6w68/8WWV95f/fw7q17+cN2Hy77evLe1pddhcg0anEGV2dat0SrVOp1aY1OrghqVsfpw7YqlBz5+T7l1w3Bvl1ulMmq0Gq1epzfq9UatVq/V6jQabW+v8mh1Tc3R2t5uldFgMehNPd29jQ3NDfVNbW3/i733jpKizNfHG2aAgUGCOScQMa664bu6hjWtenfdNeui6xo2uCbEgCBRQFDJUYKAgITJOcfOOVfnyTM9093TPZ2r6s3fP6pnwL17z/l+v/f+bvidfU8dzgBzpqtq3qr3eZ/P53melsam5srq6uOnTh86evxkUWmbXGW0Ouwur9nOtXYoDh89/uHHn/7q8d9cN2/BtIKZskn5c+ZedM8vHnjrnfd2f7O/tqFJodZpdCa11qjU6BUarVKnV+uMcoWmrKLm+9PFJ4tKyqtr65tam1ray6vrzpRXlVXV6eXKvk55sLS0ecVn1atXqb8/YW9vtWtUemWnRqVQq5RqpUqj1mi0GqVaUV5RXlRcXN/YLFdpNHqTWmtQafRKjU6h1an1Bq3RrDaYa5taTxaVfnf8VFlFTUNTW01tQ3lFTVV1XXu7XKvVGY1mk8miUmqbGlsrK2qam9o0ar0UufaDQ63TanVajaajva2qqvzMmVPNTU0ajdZsttmdboPF3tjWcfjY95+tWPXcU0/9bMGCeTOnX5knu2bWrNtvWPirRx5//Y2/rNv09ZmKKpXBbHV5jDaHXKutaWo4VVJU01gnVytUerVKq1aqVSq1Vq3RqTV6pUbfqVQ3trScLimuqKlu6+xUqFUqrUal06r1WpVWq1RrVVqjSm9vV9mKqjq+L2s7Xtq+69vqtZtPfLBy7zvLdr67bMcna7/ZfqCyvMGoNnXVt+kr69rqm9qUGq3eaNBoNWqNWqVWq9RqlVxukit8cqWzuqZj145T776l2/ZVT3W5W95hUCmVKpVarVGq1AqlWqVQa9Tajg5FUVllZW1ju0KtM5g7FYra+rqKqoq6+trmlqa6hrqikqIT3x+vqCzvlHeYLCadTgc3qsQAACAASURBVKNWKZVKhUqlVKvVGo1Gpzdq9cZOhepMcVlxaWVbh0Ku1iq1OoVGI1dqFCqdWmtQqrUanV5vNLe0dpaVV58+U9za1qHV6RUqpUKpUKlUWq1Wo9HpNFq7RtUtb7OdOXZy+Qdn1i5r3r/LXF3eXllWWVpSW1vfIVfqDSat3mQwWZVq7Zni0qLS8vqmFrlKo9RoFSqNWqtXaw0qja5TodZoDXqDpbmlvbS8+nRxRWNrR6dSo1BptHqjyWq3Ot1Gq6NNrvr+VPHqtRuef3HR7XfcdfmVV08vnDVp8tRLL7vyF/fe/+abf/li06ZD3377/fGTNVW1tXUNp0vKmto71EaTQqtTaHUqrU6n06nUSrlarjRpW/XyE7VnPtz46ZHa44Gx3rSk28V4gucb1+1CKVaQMijpGBBBExqOieP/oxX23xj/sKQ8sXjmuqwoQQSLBIuUAILRhOIYEwohxhSlQSIw7ClrO73pwNqlXy7ec2pbnabC3KUNhFzD6YEUjTNGQtmhky1HD1btbjLUAMqfs+ZSQikiFCAsQgQgRPhsNgkh5B+c9f/9+Cfm+283JtAWIYRghCVXqvFmdYyhFMg9Xtul55Z0J0Be7kcxNv6s0f9zzHd2jkmsO0YQ5+IuBQAikahKqfn6662PPPKr88+/UCaTnX/+BQ/c/8DyT5c11DU47ZzVbGtuaCo6VXTi2MlTRaV1zW0Gi93p8ro9fs7l0RsNxaXFyz/95In775t3/vnnyWQXTZ9x949/vPSjj0uKSqwWe3dXb6Crx+n1mTmPzdttcnU1K81ljerSRm2z2l3aYNhxqHLx8l2vv73utbdWvbX48yeffX3+jT/Jmzp3Ut6sy6+44fFfP7vx622dKo3LH+ju6/cHupwuzuaw2Z12zs3pDPq6xqa6piaFWuNyeZxOl05vqG9u+f70ma82b/3Tn/92xx0/mXne3MlTZlxy+TWPPfHbr77e3tra6fN39w4M+rv8bs7us1nsna3yM8fLtn6hOHHAq2j0OvQOl9nKmZ0us9ttc3scDpfTxrn0JlttbVtxUc3pU+VnisqPnzy9ZcfORS+/euPCWybnFeTnFVx++dUPPfzYipVrjx0/1dDYarO7fP4ej7eLc3kcTpfD6eI4t8vt4Vwei52Tq3U1Dc0Kjc7qdNpdbhvnMlptSq2usrbhTGlFRU19TUPzd9+ffm/Jx/fe/+All1yWP2Xa9Bkzb7r5lj/96U+HDu7XKTsGPI4uRbv66KGSjes6jh/x69UBh9XHOT1OjnO6nJzL6Xa5fF6nx220WOqamk6XlB4/dfr4qdPF5RX1ra1Kg95od1icbpvL6/D4rC5XU0dHRW1tXXOzyW73+AM2u0urNVdW1Hz55ZdPP/30vHnzphVMmzJ1yuw5s+ffsOCPr7/57dETBqvD1xd09Qa1Vl9Zo2brwfK3l+958a/rf/+3DUvXHzl0qq1J6VLbuoyuLovbZ+c8LocrYHcO2Rz22rr6XTtK1q3RHP12RK/tsVo8DifHuSUGi+PcEvtisVhqa2prq+t0Gr3H5Qn4urxun9vp5hwuu92p0qiramsOHzv+zbdHThaVdKq0ZjunM1krquvWf/HV00+/cO11N+RPmS6T5V9wwSW33Xbns8+9tHHTlsaWNl93T8/AoL+rl+O8drvL6uBsnMvp9nBun8XiqKtvrq5taJMrrE6n3enWaI0V1fXHT5ecLCpTtXR0t3UMlJQ0rfis/vO1lvKSgFHbzdk9VovLYeOcDs7p5DiO45w2q7mxob66qlouV1psdpfX53L7OZfPwXlsTs7ucnNen8sbUGoNdY0ttXVNarXBaLI1t3SUllWdKSqtq2tQKFRWq93t9tqsTrVK39zUoVLq7HaXi8vdoh/eLjfHOY1GfUtrU3V1pVantdkdJrO1Q6k+frp4+erPn/jt0zcsWDincOb5kyddNSXvrksvXPTEE+uWr/zuyIlTZ0rLquuaOpVas83m8tjcLpPD1qFWltdWtCnazQ6L0+N0uiWqj3Nybs7lcbi9FqdboTWUVtfUt7RqjSYb53S4XU63y+V2cZzL4XA5nR67w6szOipqW+tbVXqb1+rplxu8JyuVG3aceeujbS/9ac1bH23dtLPoVIXyVEVnRYNSrrXY3F6X3+d0ux0c5+CcTqeDs9t8Nlu/1d7V1qY58E3xB+9Zvtk90tHaZ7N4nA67wyGxak6ni3O4XJzbYDRX1dY3trTrTVZfoMvn9ztdnN1pszmsRrOhqaXx1JmT3x79trisqK2j1Ww1OZw2jnNwOXrOyXEuj9fHuTwGo7mioqamttFosjk4t9PtsXNuh9PtcHocTo/dLn1jQKsz1tU3l1dUabR6zu2xOx12h93hcHAc53BynMMZcDrCdnOgoaJ03fLKr9apTx71ytvk9dXFp08WFZc2NrVodQaT2e7xBjjOXVffUF1X365QWhxOB+d2ODiOczs5t8PB2exOt8fn8XYplNrqmsaK6gadycJ5fC63h+PcFptTodafKa1Y/8VXL7zw8u233zVn7oWTJudPK5hx+RVX333P/X97+70DB7/tlCudLs5qszU1NFeUV50+U3zs5Kmm9naTw2HlOIfHw3m8bo/H4bBbHVaHz6V3mUtaKz7+atmR2uP+WE+G8IhhiNG4bvccf76cIyqU3MTP1e3+12G+f9P7bKK2yyimGOQwH4GYIEQwogRiAiDGjMSyo0av9kTNtxu+WfnJ1++t3PnR10fXHazcfar5aK22QuOWu4MOuaP1y6Pr9lfsVDhbUmDs7xSWCFOJZYFAsqn+J+b7/+M4tz5LCMEEQ4zwOMKTmGSJ6pOUsxjnbI1yHvs4d0xkDI7bmUv9EwT/w/SO8Sy3v/90jHOlZIIgglISImMskxVcbu++fQdfeuGV669bkJ8/NT9/6g033PjOO++VlJR1d3eLgkgwScZTvV3dBo2urqb+THFZXVObp6tXABBh3Ns3UFRS8rd3/nbrLTeeP33abJns6pkzn370kX07tvX6fUAQKGFAJCLEPMRpEfGExQVg83W3qs2dBmc4JaYxGxwVm+SuT9fsufvB565beHfh7Ktlk2YXFF5264/u//NbS4vKmrv6RqBkX5eLdxQnjqHhIY1Oq9Xre/p6CaWMsVh8TK5QrV7z+aOPPXH1NfPy8gryp0yfv/CWv77zfkV13Wg0gTBFhPAQ8iALQIbCbDY00KPtaPl2J1dXlOlxEjEOcCYL0xDzEGZFkOGhyEMUS2YdTr9Oa21tVX579MT7H31y34MPXXDhpTJZ/rRpM3/6k7s/+Xh5fV1zd/dAT++g1caNhKK8gCCiEFEAsSBCQcxt9BJpPtA7qNabfN29Y6m0FBrBQ5Ti+f7giN5sK6mo3rh566JXX1948+0FBYX5+VPnzVvw/Asv7ti102w2j41FCRIY4GMuh6PoVP3Wzc6aKjAyRIQMg5CIEEEEIBQhEDESMR5LpS0Op0KjVWp1ar2hU61pkcu1ZrOnuycUS2QhhoylRNHp82nMZrvHkxZ4EWF/oLe4pGLJkk9+/vN7Zs2aLZPJpk+fftdddy1atGjFqpVNzS3hSBRgDBjjKRUoTQLWFwGdpqF9J9qXrDn02vtffbhm/95jja36QE8kk6EMUIYRYzxhKTFsdRpOnWrasdVbU85Ghlg2jWEun3RCRIkQSiQSJoNRr9UN9PULWZ5iggCUDgBAPBHv6evVGg21jY3V9Q0dSlWbQnXiVPHiDz7+Xz+/d/acC2Wy/Jnnzb3zrp+9/c7i3Xv2V1XXa3WmUDhKz005I5IXl/QFiycyBqNZo9X7/F2CKBLKUmmhrz9otnEKtd6mNXR3dPYWF7WuWa3auS1sUMN4hCGB8hkMhHHbIwihmE4nnXa7Tqvz+7vSmQxj7FxVIJCctzHr6w8aTTajyTYSioqAjEYTXn+PTm/q7FRoNDq3yxsJj0XCY329Q5zT298XzKTHZctSEAIikg0EQhhCEBuLenwunUE7GBwaGBxUqjTbdu75/R9eu+VHdxXMOG/ypLyLZ8++d8F1L/38rg+eebLm6OEBnz+VSPf0DhpMtnalRqHR2V2u4Ug4nk71Dw/JNQpPtzeZTUIMEIEAARECABHEFFGaBbAvGG6Vq0w2RzgWExAEGAlAhAgCAEURYkQBIJHRuFylU+mMPYPDaQB5ykaz2DOQruv0bD9Q/eHKfe99umPZhoPrtx8/U63wDsQSEIuM8YjyCAsIAiRikKWApwIvdAUCZaWNq1cMVZaygV4qZCEAogiQlPSFEEEUAhwOj2q1erudGwlHIEZS4KlUbcwKmeFQ0GQ11TXXV9dWtXe2cW7n6FgEQJHm/FywpIwWBDE4HFIoNQajNRpLSk5Jkq2BZKAojgfKDo9ErDanQqkeGAwCiDAlECMAcwNBSCFgyWjMpK7dsqFt3/autkYSDcWHB1wOq0KpkitUOr3J7QnEE2leADa7U4oVSWd46YOkP6WDUAYg8gd6tDqz3mCNpzOMMUxocHhErlDv2XvgzT+99eOf/Lxw5hyZLG/KlOlXXX3t40/8+rMVq0pKK72+LulnIoJT6XRfT79ea6iuqTtx+ky7StU9OJjIZEVCEKUQYlEQRVFEjIxmxuQ21cpda4/Un/BHuzNEQJJulxI8bgyeq+1KLAZBmObKWHhct/tfVNv9P8V8BAOJ6pMklZgiSDHAGECMGU2CpGeQK2s5c6zqYJWy6GTj4R0nv1qx4+OlXy3+bPPHG3av/urg+jW7l/9t7Ztff7e+TlfhG3aNiaOQCZRhSWEPMRIBFEWI4D9zOP5nj39FHdMfYD2pmCtBNoQQhAAhgJCIkICxSAig57qlYJCL2cQYIywlYRCEKSaUEJpzjiKEEEwZohSO2yOdK//5O6j3w4EwhnhcHUkY6+ntLyktf3/xkh/f9b9mFs6ZJJty9dXX/+6pZzZv2aZWa0PhiCACyhilDIhQyGRHhoZNRnNVbUN1Y4vBzlntjtra2lUrVz30yCOXXX7ZzGn5N1x4/sM33/SHhx/atXqFsaMVCWnpsyBmiDLImEgoZiwDEefrkWvNBptbyu3ydI/sO3Tmid+9XHj+lTLZjMlTzr/ksoULb73/8SdfX7Z6d6vcFUviidOGGAIkICISBgmDoXDQYNTa7JbIaIQxFgqHq6pq3n77/VtvvWPGjFnTp89auPDWf/nN795+/4MDR44abXYwbkuKGIFExFhgRIRjI0NWjfz4N97GUqGXYzBNGABUIAxgAhCR5L8MYGaxcCdPFK/4bO2Tv3163g0Lpk2fPnVqwVVXXfsv//Lkxi++lMtViXgKIRYKxWxWLhyOQojHfzVS0F6Os+UB7guGtEaLv6cvkclMPPoCwg6X98jRE6+98Zc7fvzTuedflD+lYM7cC+6++55Vq1Y3NDb0DfRl+QyRfBwxjHvctqLTFRs3WMqKwXA/gzyjhGHMKCWMYkmqzViKF20uj95s4by+4chof3DY6uTUeoNCq9eZbd7u3vBYIiPC/uGQO9DN+fxub6C+sWXZ8lUPP/LYFVdclZ8/taBg+k033fz66298s29/TW1dbV29k3MlEqmconBcMCgQNpbBrq5oZYv9i13FH35+cPHqb5ZuPLzzaE293NEzlM3lkVIW83Ybi4ubdmzz1lSwyBADGUYBOSf2SPq+dDpltZhMRkNwaBCKAmOUYIQRxEhixymmJJFNGyzmY9+fWLlm9SuvvvaL+355xRVXT5k647zZF/yve+5/9/0Pvzt2Sm+wOp1eu81ttTgjkRj7V4T4xNeZjGCx2PQGU1dXD0SIMUYoE0UYi6eHhsL9Xv+AShU4dbLq048bNn3eK2/CYyOMIUaw9CgSKRqDwGwmxTkcBp2hy9/NZwU23lz7dx8XHA5ZrQ6TySqdFcY0k+FD4VG/v8tktmg0OqPBatBb9Dqz2WQfDkbOPelzszpys5ogX8BXUV119NjxtZ+ve+75F2+59Y45cy+aOq3wwosuv/++B5Yvfu/kl59XbFp1eu1Sd2u9OBpmlIq8GA5H/d29FrtdbzQazCaL3aY3Gds623sH+hDFOZsnmtuSSlcBEAmORNo7lVY7N5ZI5nS7E1YUJDft4/GUUq3V6AwDQ8MQY8YYYCyD2EhccAZGGjodB042r95y4q9Lty5evWfXdzXtJn9/TBTGbxFhhGKeYZ4hEfR19VSVtqxfMVJXzob7GRQIQZggyQGNMMIoo5jFRseMeiPn4EYjoyyXnTi++lIgIL5/pN9gM7TJ21o7W5VapcVmCXR1RSIRIMJz7i0ZHY2pVDqjwRqNJiU968StlkRx0ohEYg6HW6XWDg+HyLi0NsdsSVUbihmfiFt1tVu+aN691d/SwOJRJmRT8bHBwaDL7TWaLFqtwel0ud3e9vZOvd44OBiUbnLuwggjhAIIpX8MR6Ieb8Dh9MTiqf7BYF19w+frNjz99HM333zb3LkXFhbOuvjiK2677c7f/vaZZctWlpVVcZw3MhoF4+nSlDGMicgLkXDEYrWVlJVV1dcrtDoH5xkMhlIZ/lwoEuPjCrtmxc61h+uP+2LdPBGIpNulBBGMsNQBl+MySC6edjyx9gchgVT64j93/H3Z6+yafdZBAxMMMRYxFhAREAWQQpEgUcqax0RAIMEn+kO9vcOB4fhAXzjg7nOY3DqVtaNJXVfaePpI6YHtR79au+uz9ftWbTnyxZ6T2w4U7fmu4lBJ4ymlpb1nJCBigAgBIkQAUoRzORz/xHz/A8e/2kZQdi6En8B8GBNp6y9hPoh5RAQpJAJJdAyUvJAhIhgTjBGSmAw8vi1ghJJcMhDBhEHCAJn4n38T801E2SCEpPIxYxRhHBtLWKz2Xbv3PvPs81dcebVMlp+fV3DD/JveePOvJ06e6erpEyFijCFMRYgFgEQRMspEQezr629sbT9VWn6ipHT9xo0vPPfc/Ouvz8vPy8ubdNN117zz3LO7P1yy96Ml9Ye+6TZpGcwwigA465bHI4QY4wEMdA9oDBalzhjoCyq15m079z/51IuXXz1v8tQZF1x85T33Pf7anz766ztr3v5g09JV+w6faFXr/cFwPM1DgCmiWISCCHmIBEJhLBay280Gg9ZmszqdzoMHv/39Sy9fc/W86dPPu+CCS+65+/7ly1cdO3GqpLyiprFBbTAMjoyMxuOJTFrAABJAiMAwD8ZGhmxaxfH97rqilN9KhQQkQhZlIRYwgYQRSFkiw3Me/6FDR994/c933vGT8+deUFBQcNHFF/3iF/e9/fa7Bw4cam/v7OnpTaUyyUSmp2vAZLSFQhEIEWOMUial200Yy2VE2Ds0IvF8iUwGMZYWhL6hIblas3nrjqeefv6KK6+dVlBYWHjeddfPf/yJX69ataa1tXVgsD8rZHiQFaGAEWAYxn0eS9Hp06tXak4ey/T5KJ9kCDAAMBq3RSUYEZLM8lanW2eyeru6eYRETILhiNPtUWr1rZ1Ktd7kCfQEw1HOG2hXqE8VlX69efuil/94zbXz8/OnTZqUd/HFlz788KOrVq1pbW0fHAyGQhGz2epyeUMjESlHHSJMJAaLUMZYFjB/f6Ky2bL3RPPnO4veWbH3nc92r9l88nSFQW/qCw7EhAQKeXpNFdUNu3a5aypYeJDxCYIyCGYw4jHkEeQpRZjAZDJuNhkMeu1Af6/AZwiBAPAQChgBQhDCKJXJdPX2nCkuevf9d3/8kx/PPf/8vPwpM2YUXnrZlQ88+MjaDZva5epoLMUYSyZ5n7dbrzMPDgyT8fgKQv4+0ymdzlosNr3e6PcHBEHIPdeMEcZEEaVGo3HOOVhdWbn845LVS43l34/67OJYWEgmkAgwwhgDTCBEYiqZcNhsOo3O7w1kUlnG2Ll6QDy+/A0Pj1itdr3eODx81hUFIZJIpHt6+sxmq0qpa2nuaKhvaW3p9LgDqSQPIaLj5v6SRTNjDGMcj8fdXs+pojPvf7jk8Sd+fcOChYUzZ02dOn3u3Ituu/XOV/7w+v59+506ddKqCdadUe7dNKhoguEhhgCjBEOUSmeGgkEn51SqVG3tbfWNDVU11U4Xl0wlIRRzFE5uS4oJZSJAweGRzk65zeYYG0tgQihlaDy0SrqdGNOxsYRSqdZodAMDQwBAyhjAEkBmiLHRNLb4Rk7X65Z99d3rH27+89Jtm74pL22xmHwj/dFkAgDIKCYixTwDfLbH568qatrwWbCmhA12MSGFkQgRkKLDEYYEUQRINBIz6PQOmz00MkwwpAxDBCAGgIiAipih0WSEC3Bas05j1OnMBpVGrdVpbTZbb09fNBLjM4IUczI2llApdXqtORyKARFJN3zCFnEiAywcitptLqVCHRwaQTgHd8aNJhHCiGHIMvGYVVez+YvGHVvcDbU4OsowYpiIIhwdjQUC3WaTRaczyDuV5WUVra3tPl8gk8lKs1Sy5iaEIAQppRiTvv5BlVpbXlFTWVW3ddvO5557YcGChTNmzMzLy585c9aPfnTX66/9ed3nG48cPt7U2BYOxc7Oq3FuOxfcgvHAwEBtfV1Dc3OnUq1U6Uxmu9/fEw7F0ikeQkwYi2bjnTbV8h2rvq075hvrEYhIGZWcqxHBcKJylWtVOptlgs+hHaS16T+qlPn/POi/wnwTC2VuChEREiBSKBIoxdADgBH+t04bJ8V4z0iXya1v1zfXyitO1X33TdGuzYe/WLd35eqdy9btXXGwZI/S2s4jnjIGAIIiIAizc9br/5Dr+ifm+08b/ybm+7uJTkgOx2EMMQGIiBALEIsITXD2AOCcdigH+zBGECAICMLjCR255wcTBgkFZ+Oqz06difzBc/k9AIAgCBCKjDFK2cDAUFFx6Z//8taCG2+aMmWaTDb54ksu/9Wvfr1u/abahpaegSFAmIiJiLDkacwDKIgQQyzywvDwcF1z81c7dvz5nb/dfOvNU/LzZDLZnDmz773n52s/XWqrrxtqb6v++su6vTsd7Y2YH2NEBABIvriScaiU9h0cjmj15lPFZVt27nnhpZevufb6vLwpBdMLb7v9jvc//Li4vM5s727pdOw9WLX4k+1vvLV+6YrdR79vMNl6oolx+2KEBSAyRrPZlMfjKi8v3bz567fffvvWW28rKJgxfXrhj3/80/feXVxSXNHT0x+NjTldXH1zY3l1VYdSoTHoOa8nlkxAAhjDjAIYjwRtus6je+3l38c4A+UTEAsZkIVIZIwRSiOxRFO7fOWadfc/8OCFF1w0WZZ33nnn/exnP1u8eHFJSZnN5uju7jWZLBqNTqczmE02g95i0FvC4ShCOQddhM4W4wDEaV7sHggqtYZAb5/kmaLQaDdv3/HsS7+/6prrZbI8mSz/pptvW/TyK2vWrvvuuxONjc0ajUaj0xhM+u5efzwRwxgxRpPdAXtJ0fcrliuOHU52e0h2jEGB5sBHbo+AKElmBavTpdYbHW5PWhBILq9JGI5E3f5uG+exOFxao+VkUemylWsef+LJ665fMK2gUCabdOGFF99//y8//XR5TU1dX9+AKEKMaTgc1agNFpNjaHAEY0oZwxhTTFAutY/EE9nu/ojB0W/rGrP3putU/t3HGj9df+jdpTuXr9l/8GClSevxGDzGuvb6bw656+tZZITxSQwzAGbQOOYjFGACUqmEUW/QqNW9PV3ZTBpjIIIMJlAyWRgcGqxvbFi1ZvWvHn/siiuvmDR50tSpU+fNm/fs8899vGzZvoPftnTI/b39yaxIGYuNJd3ugEZt6OsdgAhPAD6poDwe8cnS6azVatfrDX6/X8J8Of8xTCEiBGMWH4MWU9vmL4pXL20+vNvSVuOz6Ho9rvhoFAJAKaYMIwxTqZTdZtOptQFfVzadZeO0nJTCNIHVRkZCNptDpzMEgyMTYELCFgCgVCo7HIzYba7Wls6y0qqmxnaH3SUZU5/L8AEAuru7q6urP1u54sFHH77gkosn5+Xn50+99LIrHnzw4cWLlxw5csxisY/FxgifZj3OkeoTnVvWDLTVwOE+BniGAB13JM5kMoODgw6Ho7W19dSpU01NTS6XKxqNAiAyKXOBSlQfhQiFQiGlUulwOMfGEhgTCeSNR4NImI/EYnGVSqPV6scxH5V2uRAhiJiAWRqz4TRq1gf2nGhe/uXR91buen/VjtWbvz1R2Wby9MUFisYvMtXld1cU129YMVRdxPr9jE9iBBAGCAsQCRAChAiCNBqJG3R6h806MjKEECAEIwQQESEVARMxQ6F4yOl3mjlr90BfNBHvGxywOx1qlbqjrVOnMQT8PTwvEsri8aRapdPrLKORuCgiqYY+cYGS+TalLBKOOexuhVwzNDiMEJZuIyQYEAwwRBgyDFkmMWY11G79snHXdndjA45FGQBUBAhihCkAKB5PDvQPWkzWirLKstLy9vbOQKA7kUhN3MmJEY2ONTQ0bfjiy98vevX+Bx6+8qprJ03Ky8ubcuWVVz/66GNvv/3u0aPHXZyvp3vA6fColLrgUBgCAiHOHRN6WkwggIODg+3t7W63d3gk4vV16/UWeadardRxTncoFMGMxsRkh1316fYVh+q+8431CESQ1hdMCaK5sPjcMS56lbYF40iV0P9oiPPvGX/P851dozHGEBEICRAJAAxCKv0dSwnXE0wKpRM5OFIgCwBEEEmWx+kkHhvJDriDNq1X3mCoOtlw9LvKg43KWh5kGGMQYiCIGKKz3fn/xHz/A8cP5bX0B4NRKexUlOpQCAEABRHwIuABFAAWAQaAABEDEQMBIx5jHiGRoHHJOMBYJBhRTKjUIoGpRJRLPB+iFP8rMce5JJ/UWISxlDKOg8Gh5ubmNWs+f+TRxy6++FKZLG/uBRff+8BD77y/ZNvOPaeLy9rkqr6hEemqpPayLEBgfGEJh0aqa6reW7L47vvvvfzqK2STZIWFBffee/e777+9d+/OurKiLpUi0FBbvnF98/7dIPTJsQAAIABJREFUPlUbEeOMAQxFHoCMCHiYc0TNAqw3Wbds3/XMcy/ddvtdhTNnT5qcf/3183+/6OW9+w/qTObhyFiSJ5GEYLT3HjvTtu7Lox+v2PnJip2r139z6FiVyuAOjgoikapNrCvQe+y746+8/Mrtt9126SWXzJg+4/prr39l0SvfHjxkMprDI6MYEiCC/oF+jVbbIZdb7Q6NTi9XqnQmizcQiI5GqCCyVHKUs3V+u9d06mjIqCHZlFSIY4zFolG1Wr1l286nn3vpunkLpk4tKJg2/cYFN77xxhtHjhyxWq3hcETgRYEHkUi0q6vHanWolLrGhta62ia3y5eIp+n4wkwIk14qCFNE2Wg8ZXW6LXauU6E+dOTYy3/444033Txz1uyC6TOvuXb+M8++uH3nnsbmto5OpVZrcNidfX39nMup1qmU6k6TxdDT0wVSqVSX31FWcnjpRy0H98W8DinTCYsCHg+Mx1TK8RRtnFtjMHJuTzKdRZRJfsWYsYyIegaC9U2t6zZ8+dunnl2w8JbzZp0vk+XPnnPBvffev3TpsuKSMqfTFY2OSXVqSlk4HFUpdWajfWhwhGDKGJPwEsqFC9FUMts3ELI4uroGxkbTLDgmOLrDTSr3t6fb1m/9fumqvWvX7d+88dD+zYeLdh71dRoYjxgmGEMe8CLIQJhBiKcUUAJSqYRBZ1Ar1T3dPYIoSHeSF7Jd3YHauto1a9f++jdPXnvd9dOnTy8sLFy4cOGLL724Zevm5tZmo9Vscdr1ZqPaoDfb7QPB4b7BIc7t1Wj0/X2DkiG+VK0cPySqj2UyvM3mMBiMPp9fFEXGGCW5ElsuCCWVxJxTtXtb/Zb1hvITXYZOn1lrUHSa9HqPxxMKDwuAp4wCAFxOTqvWeNzeVCrDfsjzTSCGUCjicHAajWFwcFhaHwmh49GvlBAKAAqHRh0OV3NTe2NDq0KuNputvb39yWQaY5ZIJG02+7FjxxcvXvLggw9dc+01BTOmTymYNv+GG3/31DNr1q4vK6uwWmzB4DAvAMYYw4D1uyN1p5Tb1va3VIGhngnMN7FdFAQhFou5Xe7a2tqmpialUmkwGNxuVzA4xPPZCbYGIRwKhZVKlc3miEZj0r9PAD6MGRtny9RqrYT5IISMUQQFjESMEJIyiBjjCXP4g61qV22HraRBv/dY7fIv9n+wctuqr7/9rrRDb++PJRBjDARH3LU1VetW9lcXs4EAyyYRyALIIywiBBBECFIMWSyaMBhMdodjJDSMMWQUYyxxgQBRSBkZjY9yfrfZYRsYDgKMsqIQG4v19/U77U6tSqfoVFktjkCgt6e7v7NDZTLa4mNpCdFOYD5CGIQ5PBMdHXM6PPJO9eDAsJTNkWtxk/xKcpgvGbMaqrdsati1zd3ciBNxhhAFEOf2HgwAJPBiaCSkkCtrqmtra+o7OxR2mzM4FJLuN4Sou7u3oaHpy02bn37quZtvvu2CCy8umF44e/b5Cxfe/OyzL2zYsLG6utZsto4Mh4CIEvG0xx3o7FQGh0YQJGcBn9QxhClBWBCEvr6+lpYWf6ArkxUT8UxoJBrw9xr1VnmnUqVV+/oCgZGeNqv8s12rD9cf80W7BSIyRonUqyfF7NJcszjFmGDpsSIkt1j9oGvtvwPmk8Y5tV1GpRoakgLYpDc0RBQighEiEGKMJPqGTIgsKaXjnRoTqz+hDDNGMINZnIrzoyOJwZ6RgG/Q0x/qBVAkmCKIkTSB/snz/c8fOcJvAvTlECAmCABRyCKYc+CDGAIkQigiAiFFIoUChQJFIiMiowKlWYyzBAkEQgIQETERCYYUY4qJ9BbBmE7wfHCiQzb3kT/AfBOwDyGYTCZdLtfRo0dfffXVG25YMGXKtLy8Kdded8OLi17de/Bwh0qr1psaWtqr6pr0ZnssmckCKGIsEgopA5ikMunevp7S0uI33nht/sL5+QX5Uwryr7rm8qee/s3efTvVOkVXt8fPmbs1ClPRqTPrVjXu3eGTN+P0KCMCRUBEUOqM5SEaGY0ptIYNX215+NHH58y5UCaTTZ1aeNvtd3340Sc19Q3BcETqDAOUEcbC8azO0lVao9x/tHrT1hPvLPny/U+2bN1T1NDhcHdF+oIxk8Vz8OCJ559/5fJLr5LJJhfOmPHjO+/6YPEHjfUNkXB44pfDZ/lgMGiz2ex2Ryg06g906/Sm1k6lQqV12rjR/iAfHAlZzO3f7DEePxrSa5kgMsqSyWRXV1dpaen77y++886fFhbOkcnyzjtvzk9/+rMlS5a0trbGYmeLJhLDkU5ng8ERp8Pd0txRUlzR2aH2erqiowk+KyCEJuLCGGOEseFwtKVdceDQ0Q+WfPLgg7+aM+cCmUw2e/bce+994JOln1VV1/cNjSQygi/Qa7M5vV5fOpOJjIZdHk6tVbR3tuk06uFAIGgyGU59/80H7zfs2xVz20kmzpCARAGdg/kIY1kAHW6P1mDkOHcqncWUSfEvqSzf3T9U09C8bMXqu+++b+Z5s2Uy2bRphVdedd1jT/zmi41fStFbE5cpUR2hkYhKqbOYHcGhkOQqjzEjhElOrBSzdCrb3x80mR2B7qFUFknZDDGBufpila2Wr/eVfPDp9r+8tXbx39ZuWb5NUdqeGUohnkDMBIwAEgHiIRIogQSDdCphNpn1OmNf3wAvCACC4dBwp0K+feeOF3//0vwFN04rmJGfP3XOnLk/+9nPPv74o+qaqv7BPkQAZngsPeYKuDvViuaOdp3ZbLBYNXpjh1zZ3d0LAJIeG4yl4yzmy2YFh4MzGs1er18UATunFxMTRjFmiQRycdpvdnfu3eZrrx3rdYV6vDadRtHRoVAoLDbzwFB/MpXIZDIuJ6fT6tyeH2C+CVSUY4kiUafTrVbp+/uGxrN0qbRbQ+M4LJPJ9vcPmow2o8FqMTskOtloNBsMppKSss8+W/nww49edtkVeXlTphVMu+iSi37ys59+9PEnpWUV/kC3IIjnzFLKxCzrd0cazqh2rh84i/kgRXCiOsEYwxgPDw/L5XKVSqXX6xUKhVKpNJlMPT090WhUEASpZSUSiapUGqvVHomMjmf+MowpRhQjaUFl8XhKo9FptYaBgSEIEWNUskOTkr6BCBDCAGJ/V7/d1R3ojw5GeItn6Fhp62cbD7z1yZb3Vu7ffrCupZML9o2GvL22moaKLzYM1FezYD/j00DMCiAr8UoIYQQZRiwWSxpMFrvTORweIQQxRs7WHwlijMXiY26fz2yzDQSDSHpzMiqIYnQ05nX71EpNR7tSpdLrdea62iaN2hgdTUgLv6Slkw5p28AYi0bjnMMr71QP9gcRQBK1hSmR4rtIrrabilmMVV9vbNi1zd3ahFMJNiG9wbmdAGNMFEWb3aZUKJVylUal1ah0ep3Z7+92u72tre2bN29dtOgPt91654zps2SyvBkzZs6fv+DJJ3+3du262tq67u5eAM6maIzFknabq6WlbWgoOP5RZCJSVsJ8PM9393Q3NjT4/H4R5OxXshkw0DtkMBjb5O1Ks1rj1FUqaj7dvuJwnYT5BMaIJNSYwHyUSpiP0JzWMBf6dA5CGp9+/13G+FlRRjHDEEvd80RqVJFCd3+I+ZikUT672OZInly1gCLEoIgFEQl4PK9nYmCMEUAIYIwxGRdfnntn/p3jn5jvP32c7ROdwFyUYoIhAoIoZHkpwvbcSrDUy8JTlmWMZwwwJjImMMYzlqEkS6CAeUgETADGkGAs8Xx4IuoRT2A+Sn74dJ3bQsEYQwiFw+GOjo6PP/74zjvvzMvLk8lks2bNvfe+B9Zv/Eqh0ceSmYyIegeH2+Sqk0WlJRXVKp2xq68/ns5I74/ReLxT0bl69ar77vtFYeF0mUw2e+55Dz58/6Yv1ytVHZHRoADTIkilosNRt4OrrijduL5i8yZj+Rl+IEDSYxjmlhwBIF9334Ejx5576eWrrps/OX/aJNmUyy676vkXFh0+ctztDySyvIixiBEPQRYCQNlQeExvcSt0Tpt7ONCXqWu2b91TvGT5tqVrdm/adnT73uNvvvXxnT/55fTCiwsK5lx//cIXnv/90SPHPB5vNpuVtJ8AAIQQn+VHRkbsNpvb7QYAQUTG4slAV59eb5G3K3XtCq9G72lubdq+w3z8+JjZxAAci8Xb2ztXrFhx3733zZo1VyabXDhzzm233/WHV1/bvXuPVqtNp9PS7Z0gbzDO8UbZDPB5exobWmuqGxob2jRqg8fjD4cjPC+Ov2fYaDTR1q5YtnzV3ffcP3vOhZMmTSkoKLz5ltv++tbbZWVVPb2DyRQPMIslM2Y7p1RrHU4OIEgYyfCp8GjI4/EYtDqzXK6vrGjcvXPX22817d0Vd9lJNskwwEAEEEGEJccEwhgPEef1afVGm93J8wJjLAvRYCjU1N6xet0XDzzy2IWXXC6TTZbJZBdceMn9Dzz88SefHTl6vLGphXN5pEpirgGIMAnzaTVGq8UZDIYkDCvBF4wJQpgQlkpl+voGTSaLP9CTSPEiJjymCUBSmIazxDOQalK4tu86/c5fVvz5qbe+/GBjW3Frt3ckkcFACnnDRASS5hFkMimO4+x2+8DAwEgoZDAZd+7e9exzz18/74a8/KkymezCCy/+5YMP//Wvb+3du9dg0MfjY5QRgHhABAHzKSE9FB5xeD1yrbqmsbG0sqqiptbm4JLJnMAIYwYkzSfKdTnxvMhxbqPR7PH4BAFIVydhPoQpxZglE8jNaffv7ty3vUveJEQHGUxnx6J9Xd1Go7Gto1Wu7LTaLD09PVazxWQwdXX1ZHmeMan9bqLdLdfVE43GOM6jUup6ewcAkGJMzybAYowJYWNjiZ6ePq8nEB6JpZK8x+OvrKxav/6LRYteueOOu2bNmiOTTZ42bfq1117/myef/ODDD/bs22ux2RPJNM6pxyAAEACEEGZilg16Io1Fqh3rBlurYbCXQYEhSMc3CRJ5JYriwMBAZ2eny+UKhUJDQ0MOh0Mulzc3N+t0uu7u7mQyCSEaG0vodAab3RkO/wDzIUQRzDEhiURKAqn9/YMAQDZe20UIYASAmEGQB2LW5/NZLHavvyeR4QXMwklk74qWNlrWbC3685Jt73+yde/uk/UljW0nyys37xxq62SRCBNECICUH42J1MfAMGbRsaTebLFyzmBoBGMsYT7JHotSzBiLjY15/D6b3TkQHAGEIEogRiIEECI+y0cj0a6uHqPR0tzUfvpUSUN9S3dXfzqdPSuqOKdhkTEWHY1zTq9CrpEwHyOUEpqLbyWQSDxfNhmzGiu/3tSwe4enrRkn4wwhBiCRGgAJk+B+JpOx2Wyc0xUcGhmLxTnOU1Jc+eWmLW+++Zf77//lRRdfMiV/2pT86YUz5syfd+NTTz2zZ88+rVY/MhIWBPGc5j9KMIuNJhx2V2tr+9DQcA67SILx8bZxigkQxd7e3oaGBq/PKwCQE4tghiFJpzKDw0Nmt7VB3by/+NC76xcfqj7qj/XwRKAMY4yk+A2UM5dFlGIpOpQQdtZn4r895htvvCGSFoUQggmewHwTjR+USm1bPyhVT/ygcTklGY1HBkb6R1MRAQvnlgcwHledEUL+ERr+d45/Yr7/9HFOUZdJkwBjBCACCAEERZTJwpHRtLdv1NUddXVFPV1Rb3d0IJwdE9koz1x9sQa5o1ntsneNJBDLUpYlKIN5gQiQjqfx4tyrARMqWetJhd1xrz42MSXPVfGNjIzU1tauW7fud7/73TXXXDNlypTCwsKf3/2L9xcvOXnqjMPtTWR4adKNxpMmm7Oipq6moclotXNun9ff7fL4O+TKHbv2PPvc8/PmzSssnD5zZuFNN9/06mt/OHbiO5fbkcnGKQOEAYx5widxeHhYr23dv7dq69ed3307oFeN+NzhoaFkMuX2+IqKS5d8tPTn99w3a84FMlnehRdf9sgjj3/++caGpta+waAUZi9iyUJFBFAklI6EIwaLVakzd/WPQMoSWWrh+g58V7HojSX3PPTU7T956KJL5udNuXDKjCvuffCpNeu2dXTqBodDPACYMUQxwEBEIiJQEPlwJGR32FwuDohAqtGk0vxIMNTl9btMVpdKa6qsrtm8Rb5vn7m4pLO6ftvX25555oV518+fVjB92vQZt9z+o1ffeHPbrt1FJSWdcrnP75OyOyGE0rqMzlkDMGZDgyNqtU6j1hsMZovFbjRZ7Q5XT+/A6Gist7evsall06bNzz770vz5CwumnzfzvLk/uuMnf3z9zV179yk1uuHwKMAUUYYZi6d5G+dRavR2OwcRZowhAgEUEol4eCg44vf7O9o79u/b+/Zfyzet72pvBsEBJgpMavAnFEmbBsrSAnT5usx2p8ffFUukunv7K6pq1q7f8NSzz89fcHPelOlTps2Yd8PChx597K9/e3fHzr1Klc4f6HW5vTa7w2Kx2W1cb89AfCwlTa5YLK7VGC0mx+DgiMRP5LoPCEIYIoxT6fTg4JDV4gj4e+PxNEBIxCiDQIaiFMFjIgqP8VqN/dud361489M1byzb+dnOXVtOfl/UITcEBsLZLPyBvZXH62porD12/OiXX23842t/vP1HP5o1a+706TOvuvraXz362LKln546dbKysqKzo72ryy+IPGNMhLyIBUABoDADhWgq0Tc8ZHbam9rbz5SWNTa32uzOoaFgOp0dt0CikiqeMcbzotvtNZksZ3k+khNDI0QoxiydQj6P9uDejn3bA/JGcWyIUYEJ2WwyFQqFAl0+m8NqNBv1en1TQ2NLU4vDwaWSufzif4AYomMul0ep1PT29o9jPoql0E+EJSYJIRKJRK1Wh1KpqaqsXb9+03PPvnjzTbfNnj136tSC886bPW/ejY8/9uulS5cVl5a0tLe2yzv7B4cEETLGMMYgNxBCmAGeDbgjDaeV2z8fOIv5EEOI4HHZ5TmYz+12JxIJqdrb09Njs9mMRqPJZLJarX5/wOsNKORqp9M9NhYfZ3wJIQQjiqGkYmPJZFqr1Wq1ur6+AQAhZUyEQIAiQABjEcEswTyCqUDAZbUafV5PJpOhjImUJUTWE0orTD0nyhRb9xZv2HRw/Zqd6z/e8PW7n+nO1Ij9Icm+FFAKKYVYgsiUEDYWTxotFgfHjYRCGGNGKR6nuaTXY2ws7vX57Q5ucGhEhDn3BIAAoYhQCKGYyWRGRsJOh7u6qr6ivEYh11gtzr7egWQyhceF/2RcoTw6Gnc6xjGfOEF3EUKQ5LbAMGLZVNRqLPtqY93uHZ62FpyIMwipICIRIHg2FpoQ6vF4dTp9e1tncXHpunUbnn3mBUmNO3VqwbSpBVddec0D9z/82h//tGbNuuPHv/d6/dIWThoYY8kLihA2NpbknO62to7BweCEp4/US5orMGIKAOzvH2hqavJ4PVlBwBN9iphhTHhRGE3GHN3cmcaSxV98dLD6aCDWIxCBMkIIIpRMYD5yTuPR/wjMJ0E9Nl6URTlHQUwkBSUGmEBMECYYIAQxIuOWHIT8veEMpRRTySON+Ho8Ne3VxyuPNmvrvUOuqBCBTGSMYpJrppzwLBxfrvE/PL3/2/FPzPdfMOh4dydjlBCCoKTERQQzhNhoXFCauvafbN99rH33kfa9h9sOHG9vUvp6I8QWiJ+pNa/+qmjtlpLj5SpX7+iYgAXG0ljMUkGkAqKA0JxijmCKCR3nlciEHQChZ9k+6WTS6bTL5Tpx4sSiRYuuv/76yZMn5+XlXXvtNc8888y+bw6YzNZEMi0xjpAyzNhYOusJ9LTJFTqTuW8oaDTbysqrN2/e8ec/v/Xjn/wsf8o0mWzSlVde+eSTv/1k6afFpaXDoRHKMGMMEwAgD0GWiVmWTae9Hs33xxv37FId/25Qr3apVfLm1tqaug1fbPr1b357yaWX5edPKyycvfCm21566Q979h7w+roFSBhjkDIeYUnnIQKAkEgpCoWHTRaTRq/r6e/HjGYEweL0bN935OcPPD71vEtksplTCy6ae9GCBbc/9JfF6yvqdWNphiQClRCeQB4DHgNIkQCFcDRsc1odnF2iACX6hEAsZrLxUCTo8VnrG06vXXtoyZLNf3vnLy+9/KNb7pg6tXBy3pRLr7ji4ccf+3zTxqbOjq6BfrfPa7XbnC6O53lKqbSQIoQRwhJPJO0ag8ERqTg4NDQcCoU9noBWZ2pu6aiurtu1a88rr7x64423TJtaOGnSlMsvv/pffv27r77e1tapGAqHpch5SJmAMaQskRE4b0CjM9nsLhEgwhjEiBDECGYQsXQ26XLZTp86vPi906s+M545GbGYssEgn0wDgNB4GwBkLAuwt6tXZ7J1qnVN7fKde755/vkX589fMK2gcNKkKbNmX3D3Lx74eNmKA4e/q65r1GiNY/EMwiwSiXo8Pq3W0NGu1GpMXk9gdDTG80I4PKrVGC1mx+DAsIRdEJZEfJIgCabSqaGhoN3GdQX6E/E0gBBiwCM+BTNJmMqgDGNsbDisrW8/vHrL3o82fbNy77IlOz5ctn/jjrKKRivnD8VSQhbgLIBD4VBFdflnKz/97e/+5ZZbFs6ZMzs/P//CCy655+77Fr//welTp92cM5mIBfxei8Xk83mSqQRhRACCgESRQEAhYBgyChkNxaNmp72sqqqyurajQ2E0WroCPdIVSehKenx4XvR4fBaLzev1S4XRccxHoYT5MmkU8GoO7m3bt83XUc+PDjCcZSLPECYYC0I2PBoKdPmNRmNNVXV5WXlnp6KneyCV5CHM7fQl5DcBoN1ur0Kh6u7ulSQy0jeMW0kwCGE0GrNa7YcPH/3002XPPfvCLTf/aPasC/MmT5tZOOvmm2995pnnln7y2f5vvm1qbgl0dbl9XrVe19Pbn0xlMWGSbx8AAECMMWGAZ/2u8X6+SjDUk+P5IKKYSG2g0sQeGBjo6OjgOC4ej0tvOVEUY7FYb2+v3W5XqVRqtUal0tTXNZuMtkgkOt43nBOaYUikXWkO82m0vb39AEDCGI9gFgIRiQgLCPGU8Aglu7s5u03v8zpTyTgmRMQEUCq5ugxGslpz14kzzevXffP+m8vef+6to+v2mht1wYFoLA3TkELKICVwvJUhHk+aLRYn5wyFQhhjSqhkfSXV7xhl0Vjc4/XbbA7JUQ8gBBAASMBEJFSkLIeVI5FoZ4eqtqaxrVXe3qbUaY1ejz8SiU5MGOkXNBoZczo8EuaDIqKY5FhHgqQGN4YR49OjVmPxlxuqtm9xNDbgsRiDkAGIAaQ5Bp0AAILB4bq6hh07di1evOTJJ393yy23zZ17wZQp0847b/b8+QseeejRv/31na1bdp45XdrS3G6x2DKZXOQDxhRCJDkCSmWeeDzJce62to6BgaGzhV2Ic+6siBJEgYgG+gebm1vcHk+azyJCISIiQABghDChhDEWSUdbjR2fbPnsUM13/tgParvoHMwnERMU/0/FfFBqsUWYoHG1JUaQYElYKT2OUvWO0nGHtHGyh1BMGWYMB/p95c2lmw6s33Js04n6wx3Wpu6QNy0mIEGSwzNE0rZj/IeRv68C/7+Nf2K+/4IxrqQgRCpwQQClDRxlIqL9ocyBk62/XrTy0RdX/eqFlU+88NlTf1j91d5qkzd1tEyz8uszH6w49s7SQys2HDtyurF7eBQxlqWIp6JIBUBFRCEmCAAAIUQ5D0yEJiRSGEOMEMETG5BoNFpZWfnee+/deeedM2bMkMlkBQUFv/jFL9atW6fRaKKxMQCwCKQ3LhYQBoTFkhlfd59ab/R19yQy2frGlnffXXLDgptnzDhPJpNNmpx/xx13LV26rK2tQ65QW23cWCKJECIUAyQCDBGCFPAsm054Pcrvj3ccPuRrbGDhEWt7+/oVq375y4cuvvhSmWySTCa75prrf7/o1YOHjjY0tposjniaRxLgwzgLMQ+JCDGEEEIRYzEUCtrt1v/N3ntGuVHe/d/rda9giunF9BLAJARICAFCSwi9hBJaIEDoBgwYN9xtjAvYxrh3e72970padWnUe9d2tdFIM5JWdWaua2au58XsLiZ37ufF87+f+/xzTq6jF3tGo9mZ0TUzX/3K5+vyOIejwzE8cbK27o133r3mxlsmT5lZVT3tnIuu+vPTr/7t3a/++vbSv32wes3mI1K1ZzBZLvBjWXJeKEKe5oUSYJMZ0u5xOL2uUrkMIAQsYGmGZ8EoZatSGTKZtr377ou/vHXBWWfNnTK1qqpqyrRZt93xm8+XLOmSy6IEUeG4AkP7wyGD2WRz2MvlMhLQWASFHQv4jaZpotG40Wju7e0vFIoIIboCbDb3pm+3Pf7EU/PnXzFp0pSqqqpp02YvWHDb518s6ZbIiVSmwkJ21H1ZENE2EKF8+SfNRzOAR4iFgGEqgGF4hkU0y8fiCVlP/dKlTau+Nh455O3q9Go0PrsjiRPlCiPWFSOEWAGFB4YbWtqXfr36iWf+ctW1N4iJ0ekzZi249dcffPhJXUNL72BkIJpw+0IGo5VIZTgeQShUKkwqRQX8vUaDVaPGDAaTzxfw+0MGzOJ2+hOJlPhLB0IxWMIwkAYcWygVYvG4w+4Rk2IQAsgxNChVuEIJ5CpMFsHySGzY0yNv/XYntr9hWB2QtVg3bW146+PNHyzasvWHWpna6Q5FNUbH97v2PPHMs5fOv3zilOqqqqpZs2fdcfvtX3z+VVNjWzjYW8znkQA5SPf1hixmk8/rzo3kxiJJLA0BDUEZMGWOZRGfKxd7hwYUWjVmNDscXgNmUSm1Wq0+FApTVBaOVu0gmmZ7e/udTnco1FsqVcRH9nhZhQAgKhZgX0i/d6ds5+aAvL1CRhBfQSzNsQACADmWEyALmAxJWUzmtta2hoYmqVRht7mi0ZgYWRy7YyCEUDY7EgiEVCpNONxXKlXAaVEfhBDLcuFwX3194+eff/m73/1+3rzzJkyYWFUlImPrAAAgAElEQVRVfeYZ5/zql7e/9dY7+/cfNJms4dCAzxfCDCa5QtXS3t7S0R7q7SuWKgghjudFKcACjoMcokfr+XRbVw5Jm+loP2LKAsPwDMtDbrx/GQAQi8VUKpXH48lkMuJCMf0NACgUCpFIxOV2KxSqmpP1km55MNB72qEJnOgrCQWe4/P5vNlsNplMg4PDNAM4hCocV+FABTI0W2HYIuRKAOSHBwM+t6U36CmMUBzPAo6tAKYMQAUKNBRKjJCmgNXUe2T7yc9f/PCz5z9Y9dGaH3ee6tH6BpMlWkAcQlBAACIAUCaTt9udHo83kUgAAEb7dsdKJBFCFJUJBAI2my0SjQAOAg6ykGUADUbviDTPAwDYDJUzGq1mo32gPxLw9xoNth6ZSqcz+PyBdPon9CZJUh6Pf1zz8VCAAALAchwAEEAAEASoXCSdttr1q2s3rrM0N0EyhSBEp+HqCCJtMJh27dr9wgsv3XDDL+bMObO6elLVhIlnzj3rrrvu/vjjTw4dOqLoUVrNdrPJ3tEuaWxskcnkiURSTKmPXoMAQAhFr9hMJuf1+hVjmm+8c2g8zMwBHtBsdDgik8r8wUChXGJ5nuUEluVYFjI0w7AMRBxZzmhc2NLtKw90Hg1T/WO5XfBzzQe40brzfw/Nh07rv+AFNMpm5wQe8jyEojkW5CB7muYTqYRgFKMrkvtEKysxhws5geUQmymljWHd9pqtC9e+t2jtBwfrf3SFbTTH8AiNZtX58TPDi5UG/+fjP5rvf3WM1nSOF/EJgONZCGnIMgBwHEJlKHgHcut3dd7z7PK/fnLokw0dK76XrvtR1iAPu4foDbtaPl5+YN33kqXrGz5fcWD1pgOe3iiHUEXgaIFleJrlKoAbFUIQQo6DgGMBxwDIAMACwEL4028FgiC0Wu2WLVseeeSRCy+8cOLEiaPNjM8/v337dpvNNsobG+3MFdPGCCHEQj6OpyUy+cnaur37D77019euuPLaCdVTZs4+87obbnrm2efXrFnf1toZ8IVNRrvD6c9mi2KOAwo8QAJEAs9DxMFKPGZra+nYuaPl+++Vx48v//jjXy/45dSpM6qqJ889e94vb7vj3Q8+Pnqi1uH2uX1BX7C3zPJiaSPD8ywvQISggDie5wUOIVQs5QPBQLe0++jxoxs2brj/gQfmnX/B1BkzL7ls/kOPPLZk5fqWbrVc7znaoFq24eDHS3Ys33B456GuVqXLPUgR5Z9qJUscxHMZR8DrDnqLdAnyUBhLHtLlymBfv6KjY+uSJU8uuPmmGdMurqq6YM6Z11/3i8eeenb1ho3dcnmUSIqoVkbg/b1hg9nkdLvGOjr/630N8TxKpUiPxzc4MByPJft6B9raOr/8csmdd941d+65U6fMmHfuBQtuue2JJ59d9OWS5taOSBwf/1KAgMSdE/evxLDBvgGD2eZ0+8VUnYAEnucFTkBQQFBAKSqnM3Su36D8/vsBSRfpcg3YHBYdZrc6Bgej+UKZARyRpnSYect3O/7ywsvXXPeLWXPmVk+aOnPOmbfc+qvX33jrx70HTVY7mc1BAWULxUC4HzNYkgQ1fn+GkCsUSkk81ds74HS6rVabTotJuuUWsyMeS/6cUiu2lQsMy6TSaYfT3dffXyjmRS9pXgBQYDi+zHMlJLClRCTcI+1cv9FzpIYPRbPREZcXb+iwbth24rMlW9//bN1Hi9a98OoHv7rz/rnzLps666xzL7rkjrt+99Y/3t134IDd4cxmcvxP3Cyuf6DXYjUHgr5CsYAQ4gUBCgJEAkQCEASABB6hIkMPxaNaI+b1B5MERSTJ3vCAzeY0m21ul29wIJLJjEAoQIiGhqJebyAc6hfr+ZAwfoAICTyiy3Co33DgR8WurUFFB52JIwQQB09zHEAIIR5yfeFevVavUmmMRovV6rCY7cFAbyJBFPIlOMr5Rvl8MRzu02h0w8PR8QuZYUAigVss1mPHTn6ycNH99z90+eVXzpw5Z+aMOZdccvl99z744QefHth/2GAwJxI4TTM8J5TLdDyRdLl93VJZTX2dDjMMDA7nC0UIf6KCCzxCLI3wPlLeaNy+Ni5vA/EhBBkkNoP97LbGJ5O4RqP2+/0jIyP/9b7HMEw2mwuF+jraJW2tXVqNIRwewPFULpcf/4/iWSsUijab3Wq1RSIxEVfJIgQQgkjgBI7nAUKQ55nIUK/f4+zvDZVLebELkhezpOOb4lEeL9g6dXu+WLdr0frtS79bvWLXum+P7zkmlWO+3kg2Xx69akYKZYfD7fX6kkmc46EYykE/PeVRLpcNh0MOhz0WjwljPRyCIDayQ3Flnhfy+aLZZHPYPRQ5kh8ppoh0ONRvt7nMZpvT6e7vH6SoLMuCbCYXCvZiOuNoPZ/YCsrzaHQ2CIjnEUNTbmf9xnWN3250dXWgShkhxNEVAk86na6mppbVa9Y9//yLCxb8cu7cs6dOnT5nzlnXXnvDo48+sXjx0pMn62w2RzJJFIslmmaz2bzD7u7skDQ2tlqtzuGhGEVmaRqcLqgEhPL5YjDYq1br8ERK+Nl3+9NKHACxaKSnRxbuDdOAHa01F8Yr13geoSydx3ymZTtWHug6GvpXmm+cxvzvpPnGZgOPEMePqjExYMNzkOfFtiLAiq1GYkH9eOPGab26ovMVL5buCRAhgUMwU0m7B+z10pMrty3duv+bHkxSARWEEMtyAPJiTcd4+f3/yLH8R/P9r46f5rXACQLgBZFqV4agwrKAE1Ce4RXmoc/W1d393NoPN0i31fUe7Yl32/OeBBrICNsOdHy++sjmH+Vrt7Z9veHEpu0nfH1xDiGaFxgeshzDQpqFNAtZCCEHOQgBC8sMKDOgwrI0x7E8DwFgR0ZG/H7/0aNH33nnnQULFkyePLmqqmrevHn33nvvRx99dPDgQbPZnM1mEUK8IADIsQBWAMvyHIcQJ/BUJmcy29et3/j8Cy/95re/O+PMsydPmXHxJfP/9OiTy1eubWpuN5vsXnfQafN2dSjkPbrhwUSpRHO8wPI8LQi0IACBRxykhgd7ThzbsnDhh08++bc//enmK66cMXX67Dln3fKr21/+2983fLu1tVNid/t8oT6DxY6ZbWSuwPICEAQacjSEDMcB8VEt8CxkhyLD7V2dS5cve+KpJ2+66aZp06bOmDH9pltuevOddw4cPeoJhkoAFQHy9lOH6lQrvjn26Yq9HyzZteSb47tPaWSmQX80jxfpPCfkIY+P5B2hoCvkz1eKUIAcz9EMHY/FNCr1ts1bXv3L83dcc838SdXXTp1095VXvPzUM8uXrTx8vEaDGTzBYH80mkhnRip0rlz2BoNGi9nlcZfKZYQQN5rV5cbgGqOZOyKVtlhsCrm67lTjpo1bn3nmuauuunratOlzzzzn1gW/fu3VNzds3HzwyPHaxhY1ZggPDuaKpTILKoCrAJ6FPCeCrgQhXy4Hevv0JovV6SmUKpzIFhnF+HB8BaAkmdObJJu2GPbtp0wmlEoVogm/3W3Qm41Gm9XmwgzWY8dOffTxZ3f+5u4zzjxHbMu96prrH3/6ubUbv5Uo1IkUxfIIIcTyPEFRbl9AozVEojjNwLEj4gVBgJDL54vRaNzj8anV2pbmdnmP2usJUFSWppnRNUfBkhxN0wRB2Bz2QChAZtIAMOIsZVkGMhWeLSNAF4YHw13tHSuXeffvQ339qMKWK4KnN7l9T+2zf/3g6hvvPv/iBdNnz6+qPrtq0tkXXXHz4395ffOOPRqjJUllxR8qkOMAZCDPAFgJ94XMNrM/6MuNjPAIAcizHM9w425KPOD5fKk0MDys0esDod5CkRZ4VCxUhofiDrvHoLeYDFafJ5SIpShyJNw76HYHQsH+SplBPOIAx0EOQI4FHAcBKhe4wT7ToT3KXdsCsrZyOoJ4mmdpbrQNE0CO5XmOh9zQwKDD7nC7vQMDg+FwH6Y3Y3qz3eoKBfrweKqYLwMAR0by/f2DBoMpFktAyJVKpWg0jmHGAwcOLVz46f1/ePD88y6eNHHapEnTLrzg0nt//8CHH3yyb+8ho8FGpnPjz1CBFzhOqNAsnkwZzOa6psbObglmMAWCYTyZKhZLAEAIeB5wiC6hRC8pbzRsXxuVtjCRfoGtCBD8BPcR+WoQJJNxnU7t9/uy2awY4Rt/V5wSPC9QVFarMUi65UqF1mp2Oh0evz+I40SxUIKsmOUU8vmi1eawWGyDg8OVCs3xAgM5huNG82cQ8DzHssxAf5/H5e4N9RbyeZ4fza/xHOA4lge0wLKIBnw6F9GaOjbt0O8/pTkp3b+radnqg58u37NmW82Reo3O0h/FR4oVnhqpOJx+jzcQSyRoQAOeZTkacCzkAMdDQeAyGTIcDjid9lg0AiEY5Vhyo3grcQkAXDabN2AWq8VJkSJ9UCiVKsNDcafTa8BMGGZ0u72xWCIyHPO6fXqtPjIUpSuMeIWK1YUAchByPICIpjM+T9PmTc1bvrW2tYzgCXxowKhRHT508MsvFz/22BNXXXXNjBmzJkyYOHPm7Kuvuu7Pjzzx1eLl9XXNwUBfsUCf/sSBkOvvH1QqNY0NbSql3mJ2ul3+4eFoNptjGEZMzXM8P5IvBIO9apU+FiUgGHVQEcl53BidiKErw0MDPT3ScG+4woxe8HCsfwhyHBA4qpTVeQxLd3y9v+vIf6f5eLGTQ6zq/bfSfAJCHI/AGDuJ43iO5/ixNLiYQIO8WO8HGEgXmUKBHiky+TJbYrkKJ7AC4oVR2xWRATDK66VKqQ5Vy6mOE2qzghnTfCK34TTN958ejn/DIfxEYOYFBHmBhlwZciUAywzDQgGRBXCgTvvsO1uu/8Mnf3xz10tfnHx3bdOBrn5nHBAAyUzhTT+0vr9o58LFP27b1aLQB4lMGSLEcAjw/GgNBmRGKaaAYVmaAWWaLdFsScQs8zwcGBg4ceLE22+/feONN86cOXPChAkzZ868/fbb33///V27dp04caK+vl4mk4VCoUKhkM2NpNOZZCqdzuYKFbrEsLE43tbe+eFHn15z7Q2TJ0+trp40Y+ac22+/a/FXy1s7JIFwfwJPRyIJvzesUxtPHKs/caxBpzYPDsaobJ7M59PFUqZC52maTCYxSfeyf7zz0C9uvGr6tHmTJs2aOPHySy9/6ZXX9x46ara7Ar0DnkBYb7K2dHSfrGtsbu/yhfoIKpsrlqiRfCqTTWWyI6VymWUz+RGHx71rz+5n//LcpZdfVj1xYnV19aWXXvzcc8/s3r3LaDYORgbjKTxTKBLZcnAorTQGuzUBiX7gx+OqRWsO/vX9dW9+9u3aHTUdGncolksVYDxTNHv8ZpcnncuXaDadJs1m89bNW558/IlLL7l45tQpc6qqrqiuembBTVs/+8TQ09MbDIf7Blw+v0KrberobJf0WFyevkjE7vFgJpPFasFxPJfNZUiKSKYIIp0mKZKkRkYKlQpTqTBer3/fvgNv//3d39559wXnXTxp4pQpU6bNn3/lX196defOPTq9Kdg76PQG2rtlx2pqaxubdEZTqH8wkaLS2Xx2pJDN5dNkhszkYknC6fUptXqtwRzHU5nMSIbKkql0mkhnkmQRT9H9g7hK07bxG8WOnRG5QojFhWw+R2SGBmISiWLt+m+efub562+4edbsuRMmTJ48ecYll17x1FPPbdi0RSJXeQLh4XgST2cSKQpPU3iaHIhErQ6XXKHx+sJ4Mp3J5jKZLElmSDJDklQ6TaVSJI4Tfl+wq1N2qqahvr5Zo9EFg2GCSOdy+Vwun8lkSZLEcTzcG9YbMLvTMRQZSpNpkiRTqVSKSJN4KpdIVpLJlNvpbqjtWLXce2APcrvy/YMmvXnLjr1PPvf6ZVfcUjXhzKqqMydMOn/2OddccvUdf37mrc0/HDc4+vAskylx6RyNp0YSSTKVpqhMJk0RTq9LZ8RsLsdwPE7l8iSVJclsmsqmMtkUlUmTGSqTS+CEzx+U9SgsFns0gmeoPEWOJHEST6T7eoesZoekq0fS1aNUarU6o8Fodbv8KSKTzxWzVE489nSazJNpHo9Dr9u0d5ds+yZ7W02u38tmkiOpJJVKk2mSotIpkiCpNJUmPS63Xqe3Wu3RaCyVovr7hh12j0qpa2/t6u6UmYzWaDSO40R//6DFYgsGw6FQb3e3dOPGTc8++5err7521qzZ1dWTJk+afsnF8x+4/4+fffrlyRN1dpu7r3coEUulUxmKylKZLEVl06lsOp1Nk5kkQbi8nu4eWY9C2S2RtbZ1SCQyi8UWicRS6UwpNyJQadTrTLYdU3yz1NdwlPLYWZIokmQ2naYoiiRJkiQzmQxFkf39vSqVwm63RSKRTCaTzWYpispkMqetkxkaimo1BqPB6vUE/b6wTmfo6OiSyeQ2qyM6HBvJ5kvFMkGkjUaTVqt3u72JRJKksmkyk6YokqJIKkuSGYrKpFKk1xOwmO1OhzcajZMkRZIpiiIoKkmReDaFl1JJkMRH/AFvc2vrmvXButass3/QTyo0/bsOyRcu2fnKO1//49ONuw626S394aGsxdlrdYf9fcOxNBmnyFiawNMEQaXIHJnLZyPRQbfbbrGYwuEgRaapsUGSoy+KypIkFYnENWq9Tmvs7xtOpahsNkeSGSJJxWNEX9+Q2WyTy5Xd3dIeqbxHIu+RyntDfVkql82OZDJZiqJSaQonyBRBFTI5lMtlPe6W77ed2LCuYft37YcPrlu6+LFHHr7qyvmzZ8+urp40YcLE88+/8K677n711dfWrdvYUN/idHijETydylLkCEXlSDKTSpGZTI6isn5/QK8zKBVap8NrMTukEkV7e5dKpQ4EAgRB5AuFkXwxnkja7S5Jtzzo7yNJca9yFJUlqSxJURmKymay6RQR8Hu7uztdbheRTpNURvxGSDKTTpEklc4UM0OpiMys+Or75fu7Doeovgpf+Ve5XXi65hv3Xvu/XPON/jFmhC1C2nme43lxAccJPOAAJ0AecZlypjceNnkMmFNr9ho8A67BVF+2QooO9zziIeI4EejE8wISOAGWQYEYSSRzccixPMdDlhsnNI3uwn8037/Z+CkOLowBGwEvBvm4MuRowEGAEJ5htx/sevLNtb985LOnP9z33KeH//zO928sP7qvzdJHVfrTRZ1j4HiDrq7VpDP3xVOlEsMDHrFiMGo04jNqy8swFZopA44ZS/0JiUS8u7vrq6++uu++++bNm1dVVTVjxozrr7/h2WefW716zcmTNe3tnU1NzSdOnKypqens7NTr9VodZne4Q70D/lCf1mA6VnNqxcpVjz/+1CWXXl5VVV09aeoVV137yKNPLlm+srahWW+yun1Btydgs7ownVkuVZ04Undw77G6mmZ5j8ZosZlcLmsgoHM4m7u6vtu65a2/vnjbFVdcMnnSBVVV155z9j133PHWW2//sPeATKmxubxWpwcz22RKTX1z25ETp47V1HVK5T0qrVKr1xnNTq8/2Dfg8vmlCsUPe3a//d67d/z2N3PPPmvC5Ilnnn3mr2+/7a23/77zh+1yucTuMDvdNovd5HA7rA6nxmDpkGk7lRalKdwsc+483L1o1Z6/f/rNm59s+GT59o3bTxypk3Up7VKNTaG3YxZ3c5tk0+Ztr7zy6oJbFsyZPauqquq8ubN/e91VL93+y/WvvtT2/daA0Rjy+uwOJ2YydclktU2Nx07VtXR29Wg0bRJJU1tbe2eHxWrxuN0uh9NqsTnsLr8vFA4P+P0hDDPX1NQuXrzk/vsfvOiiSydNnFJVNfGiCy+9774HP/rwkz27D0glCovN5fT4tUZLXXPbgSPHDx070dja3t2jVGj0Si2Gma1Wh9vh8rp8AavTrdDoGlraG1raDUarzea0W+0Oi91utjtNNp/RElZrnA31NatWdn+3LdTRkXG7B20ueYfsx137//7We7fe+us5c+ZWVU2oqpp8zrwLfn3HXa+98dZ3O3Z1SnqsTo/bH3J4/CabAzNbjVa7xeHWGc1dUnlDY6tcoTFbHE6Hx25zWS0Oi8VhsThsNqfT6Xa53Bhmam5qP36s9vixU01NLVJpj0aj1esMBr3RbLI4HU6H3aHXY23tnd0SmU5vsFodNqvDYraZjTab0e41OyMefz9mNNWcOvnll3VffdWx6dttS1e8+uIrNy/49Rlzz580Zc6sORdcc8Md9z38/POvLnz+1U9ffWf5wiXfb/6h/niDpkvhNtiGnb6Eyx+1u8JWh8dks3XJepraO7pkcr3JbHO6LDabzW63O512l8tqt1utdpvNYbHYlCpNXV1jZ6fUgFnsNrfD7hFfZpNNrdR2tHU11rfU1zU3NbU1N7W3t3VjerPT4fV5Ai6Xx+5w2W0Op8k4iOkSsm7l1m9aNq6UH9kV1EoHnGav1ey02uw2m81mMVtNVpvFbrXJZT3tre3d3VKTyeJ2eW1Wl0aNdXf1tDS1t7V0KnrUYqKwq0u6e/fejRs3ffrpokcfffz6628U8SuzZ8+59trrH3roT++++8E3GzcfOnisR6ZyOrwup89h91gtTpvNYbc77Xanzea02112h8vmsMtVyoaW5i6JtKOzu76h6dSp+pbmdoVCo1RpTXosbMQIVXvg8PdtKxaq9mxzdbf2Wow+q8VhsdrtdqvVarFYrFar3W7X6bSNjY3d3d0YhjkcDqfT6XA4HA6HuI7NZnM4nAaDubWls6tTptUYTEabUqFpbWlrqG9sb+tQKlR6ndFosOh0hs4OSVeXVK3Wil+E2WK12qxWm91qc9hsTofD47B7FHJtZ4esu1uOGSw2u8NitVhsJovNaLUaXDZjwGrqM2JBmUx/YF/tV1+Y9+4ZUmjD9l6DMdzQbtr2Y8PCJdte/2DNu4u2LFl/6JsfGrbtaz7equ8xB63BYWuw3+D26a02zGY1u+xOr9tgxqTy7o7ONrVa6bBbLRaLxWK12exWq8NqdVptTrvdbXe4TWZrc3N7W0sXpjfb7S6H02WzORx2t8PutVldWi3WLZE2Njafqqk7fqzmxPEaSbcUw4xmi8XhdHk8Pp8vFAgPhPqG+kJ9fVar6sSxdf94673HH33pvnsfufOO6y67dOb0qRMmVM2ePfuqK6+5++57/v7m2+vXfbPrhz21pxp6ZCqb1eV2+Z0On8PusdtcFqvNYDBZrQ6H06PW6Ds7JW2tnTotptFgHe2S+rqmhobmrq5uhUKp0+kxzIhhJplU0VDfImKlrRaHzeaw2ZxWm9NqtdltNrfT5bQ71ErliRPHpTKpxW4zW+0Wm8Nqc9hsDqvVZrNbHT6HzqE/1lHz8YbP9rYfCGf6KnyFFzWfGNY/3YdjLL43arw2ypT4Sdf8X6r5BMRBHgKBh2jMJFikTHMcz3MIVrhSIhftxtp/OPHdhl2r1/2w6pvda7ce+GZ37c4aybEec7c/6s7QpLgxXoDCaTwXDgGWo3kOjprxQX683fs/cb5/wyEW+PxE5+YFHvAcA7kK5GiOZyESAELJDDjWoPts9eE3Fu9ZfUCx5Ef5c5/uv/3pL99etlvni2egUORRPE0TGTBSFoDopQsFMJouFAlro5oPsDSALCdABjCZbCYQDB44cOCll166+OKLJ06cOGXKlMsuu+zPf/7zihUr6usbDQaT0+nGMJNE0tPQ0HT8+PFTp041NTXX1jW0d3RLe1Q1dY1Lv1718COPXjb/ymnTZlRPnHzm2fN+8/v7Pvniq4NHT/SodWa7y2h1aDGTSq1Tq/U6rVGvNbQ1dNYea2yobenskLZ1SY411P947OjKb7/969/+9qtfLjj/jNlzJ1TNnzH9/uuuXfjSiz9s3tze3qk32wxWhxYzy9U6pRZT641yta65vaumvqmlo7uxteNUQ3NtY0trp6Slo/uH3Xv/8f77d9z127PPmzdp6pQZs2dcee2Vz77w7JZtm9s724xmzGY3GYxajbZHqZJqdQqNRiGVSRpbWps7pQq9HbP3qkyh+i7TzkMdS9fvf3vh+jfeW/nhom/WbDq4c2/jj/sb1m/a9eLLb994020zZs6ZUD1x9uxZN954zd9efHrL4oWHvljYsma5dv9uv0ZtxwxajVaP6bWYTqFWdUgkHVJZu1R6sqHh4LFjh48f7eru1KjVBh1m0BsMepNOY5BKFIcOHv9q8fJH/vTo/PlXTpkybcqUaeeee95tt93+3nsf7d1zSN6jtpgdNqvLYLRq9KZuuaq2qbWmobmxtaNTKu+Q9DS2dpysa6xtbGlu7+7uUWkwk9ZgkcjVNfVNx2vqpT0qtVqnVev0ar1ercdUOrNK61EobI31pzasbtq8UX3wgPrEif3fbn33jXfuvvsP551/SfWEyVOnTr/o4kt/89vfv/Dya4uXff3jvoMdkh6NwawzWvQmqwYzytUahUaj1ht0RmuPStvc1nmypr69Q6JS6TG9Rac1atSYRo2pVZhGjel0GIYZlUpNc1N7Y0NrW2unVNojkUg72jsaG5rqaxuaG5tlUplKqe7pUTY2tbW0dkplSo3aoNMYtCpMqzJgGrNVb/WZ7ObunqYdP67962sfPfDwy7/53S2XXTFn+qyqqurpM2Zfc+2Njz/1/JfL1+05XF/Xqt65r2nxqt1/e3/9q++ue2fhlq9WHdx9SN7c7Vbowyq9T613qPSWpg5pTUNrQ1unTKnWYJhKo9bqtXqDXm/AdDqtRqPRanUajU4q6TlxvLa5sV0h1+i0Rr3OJB6gVoPptRimM6iU2u6untbmzpMn6g4fOl5X29TVIVUptFqNXqcz6HSYXqHwyqT9rY2yTesa1y7r3LvNLm3xYmqLVo1pdTqtVqtVqzRKtUat02q72jsa6xubmlrkciWGmQyYBdOb9TqTXmtUKbTdnbL6uuYfdu754vMlTz75zC9/edv55184efLUyZOnnnXWOTfeeNPTTz+7bNmKw4ePSiQytVrb2SHpkc1xJvcAACAASURBVKn0OpNeZ9KoMaVCo9HodTpMrzfo9Qa93qjTG7Q6XXtX58m6Wom0R63RqdRaSXdPZ4e0o0NS19DcWF+vaKxznTpg3L6mcfF70h3fGJpPOdUKs0at12h0Op1Gq9VoNBqNRqfT9fT01NTUNDc39/T0YBhmMBgwDNPr9RqNRqVSaTQavR5TKjV1tU2NDa1SicJgsJiMFp1GL5cqpBJZV5e0pbmjob6l9lTjyRP1zU1tcrlCr8f0er1ardZoNBqNVqPR6bQGA2YxYNauzp6mxvaW5k6FQqvVGdRajUqrUmmUaq0C06msWpVb0ePuaNPs+eHU5x9qvvvG39zo0RktZrfe7FPqPTUtms27Gz5btfdvn3z74nvrXvn42y83Hd9Zo2xQOroNHpnJJcPMMr1BgWFas0mmUbZ0tjY01kskXXq9Vq1WqdUajVav1mBqrUGjNer0Jj1mUmt0tbWNDfUtSoUWw0wYZtRodFqtQa8zGTCzyWgxGEwqlaa1pfP4sVP79x88fvxkQ2NTe2e7XKnU6Y16g0WpM3ZKladq6ndt/ObL11997NZbbp13zqVTJp9ZVTV78uTz5p1784Kbnn72ma++Wrp7997ubpnRYJV0Kzo7pJJuuVql12oMGrVBqzFotZhGo+vpUajVOsxglfaomppa6+oaxFJRndaokGskEnlHR3dTU0tdXUPtqfqmxtaGupaak/UyqVKnNaqUeo1ap9HoNFq9WqPRarVGzGDEDNJuyaFDh1rb2zQ6nUKrVWv1Wh2m1eq1Gq1Wp9Vb9FKsZ1/ToffWfLS7dV9I1HwCByE7mirmTtd83H/VfONRrf9BifN/Pn4WfeQRBBxkeQ6gUdk3WqcCOY5DSKBKKY1HsWH/qoXr3l227Yuvv//q6+1fLf/uy+XfL/5651dr9y4/3LnPENBmCikg0AKCo/6EgsAJnFg4LpxmwCwW9P0nt/vvOQSEBDRW7yR2X0OeoyGoQEBDDgBeYDg0UhS84RGdk9L6C36KNUWZ3R1Dv3/h68fe/LpOZsLzRQ6hMhBoiFgOsUAAoz45gAUsYFnIjmV0GVb8twAAj9ez/8D+119//frrrxdL9y655JKnn356+/btGo1meHhYDN4TRDqZTEUi8UAgqFarrTZrKBTW6fTHjtes+HrNX154+YYbb5k6bVZVVfW5887//T1/+McHHx8+XuMP98cJCiezUTwVSRCReDIWx5NEmkimo8Mxs95q1Fn6w5F4nDBZbBu3bXvqpZeuWXDL7LPmTqqqOmvKpDuvvfKNPz20Z9mSPrWKGhoiSSqeoiJ4ajhBRPFUjCBjBBlJEFaXV2sw9w/H4gQZHhiWKTU7ftz77ocLf3/vH86/4ILqSRNnnzHnpgU3v/TyC2vXr+mSdkXiUSKdJNJJnIjjRAxPRvFkJElE4/GhcG9Ab9BiJmOwf3gIz0RTpaFkeSBB+wdGMHvkZJNm9TcH/vb20mdf/PDBR16++dZ75559efWkOTPnnHPTgl/97e9vHjl6wO8wEh6L6/gBbMdm+9ED2WBgJJFIJRIpAk8SiQSBJ4k0niL7IxGN0XiquenQiWOdki673R4djmTJ7NBARNKt+HrFmocf+vOFF1w6adKU6upJ55573gMPPLR02fL29s5AoDeJkykiQyQzySSFJ0k8RYUHhnUmqwYz2T3+OEGK58FgsXdK5Y1tnR2SHqvTEx4Y9gb7lFpMplAHgn2xGE4kU4kYnojhqQSRT5E8RRZ6g/LD+w+vWrH5ow8+fv4v99x629lnnFtdPXXixGkXXnDpo48+sXbdhraOrh6Vtr1bdrKusaGlvbtHiZltwb7BWDKVJCk8TSbJTJLMDkTiZrurWyI3WxwDA1EynUunskSSIpIUgVPJJEkQaSKVHugf0utMWg3mdLpxnCAIYnBw0GZz9PQo2ts7ZTK5yWhxOLyYwWJ3ePv6hvF4OplIEXg6lymWRugskQu7A42Hji9+4+1Hrv3FTTNnX1I9cVZV1by5Z99x52/ff/+D/fsP6DFTqH8olspFUgWtubehw3ykVvPDQdmy9Udff3fDu59+v25LQ2OH0+UnE2lIZKErEFFhTo3JHhwYSqRT8WQSJ/BkCicIPJlMJJN4KpWKx3G/NySTKDC9ubd3KEVk0ulMMplKJJJ4IkngKTJFZaiRFJEJBvo1aqyluaOtrburU6aUa5wOb//AMI4TI0QKxqKM02bet0v6/TfGhiMpv62UjGQSMSKRSOJ4kkjE8RhO4ARBuBxOjUqj1ep7e/vTKYpM50ZypZFsKZlIO+2emhN1Cz9e9MD9f5x/+dXTps2oqqqqrp504YUX//GPjyxbtqKurlGsgUunKRwngoGwSqmzWpzDQ3EiSREEieMEjhMEkU6lyFSKJIg0jhN4MunyemRKhdXmGBgcTpOZVIrE8VQkEne5fQa93tDd4aw5gH23un3FQnvNAdxhKuOxkVQynUwSp41kMhkKhRQKhclk6uvrS6VS6XR6/C0cx3EcJ4jUwMCQSqnD9OZAoDeRIIhkOpkg0gRJpjJ4Ih0M9BkwS2eHtOZkfXtbl93uiMfjFEWm0wSRxBOJeCKRSCZTqVQmiZMup9+IWW1W18BgBCdSOEEkUzhOxPFklEhGc8kYHY+M+NyB5lMdq77orTlAuyylWCSNp2LJTDydj6VLfYmiOUg29Hg37G5/47Ntz76z5vVFWzfubWlWe5yDVCTDxLOVaHokms4EBgbNTofBZPQHA0kimUwmk0kCT6bxZDqBk3iSTKWpJJEeGBxWKNRqlTYU6sVxgiQzBJEWb6o4TiSTqXSaIsnM4EDEZLS3tXb19Ch1ekxvwKw2u93h1mKmvYeOL1y05LFHn/r1dTdcPeeMSydOvKR6wnVnzLn3pl+8+dLzGzauq21sMFrM/QMDiUSSorKJRFIUcGaTPRrBU8lMEhcvvTSOE7FYIpWiKHLE4w2o1Fq5XNnfP5hKkclkKpEgkskUQaQHBobsdpe8R93W2t1Q39rc1O71BFNEhkzniGQ6nsBjcTyBEykiTabSRAL3ebydHZ12hz2GJ+JECk+RoweYSCYJPJVL9SUHOo2SzzZ/ubttfyAdFuN8ouYT6x/HPU7GCgWF8dwuN+YaMBoU4U9refv/f/zz4/q05eLOiMv50zSfABHPCWLFqghkRggN4X37m3at3LVkf9sPAyPBRGU4WhzsywZNfbpGTc224xsWb/5k1falTbLaGDmEkMAJovwVlYFop4h4KIid7MJ/crv/3kP4GZlP4DkOMhxkIGAAAIATWIgyOU6l62uVhjXOTBKgCI3qdYV7/rLqwRe+PNKiSmTzCCFGnCYcz0EeApHnLJa8s4AF471rpWLZ7w+cPFnz/gcf3nHnb84++5yqqqpZs2f/4f77V65e1S3p7uvrLRYLYtMZAJCmGZYFlQpNUZTf5w8Ggy6Xe/fuva+88vqNN948d+45EydNnTnrjDt/+7tPPl107PjJ2oYmo9WeLZQYKDCAL5TpQokululypcKwLMfxkIVDvUNOi8tmdrS3d65es/ae+/9w1vnnVU2eNGPW9BuuvPzJe3636JUXdy36RHf4EB+PIxYIkC/RbKFMF8p0iWYrDKywsESzg8NRrz+UHSkkCFKtNaxas+GPjzx2yWXzp8+YNXnylAsuvODpZ57esHFjc0tzt0QSDIZYwLEAVhi6WClX2AoNKgxbZkGlVM4TqYTDaXO6XXiKzJeZCkSMiLxCKJ3jZCr7slXb7rrn8UvnL5g155KqCWdUVU0/8+zLHn70+U3f7daZbcl0EoEKT8QHmmutu77znDzCxKJCqQwqFcBUWKZMMxWGZVnIjZTKnlBIrtV0yXucHo/H48X0hu4u6fbvd7722hs333TrGXPOmjJl+kUXX3bX7+554823t2//Qa/HsrkREcoEAM8wkKEBw0AA+XQm53D5TBZHqG+QBhzLCfkyjaepUP+gxeES890mm8Notcs1Op3RgqeoMs0CCBkaQBEMC2ExnXRp5FsWL3r94Qfvve7aa849Z+bEydVVUy6+9MqH//T40qUrG5taA8EQSWUHIzGj1dElk2Nmq9Hq0BrMBovdEwjFksRIqcxwPOBRrlgOhPsUSo3PH6KoHAQ8BDzLcoDlRIKDaOeQTmfsNo/V6ujvH2BYACEslUokmRkcHHa5vUaTVaczKVX6zm6F1e4hUlkOIoSQALlCrhQO9ne2da7+euXTf37spkvnXzZx8mUTJtw875w/3/v7zz5dePDoYa1eOzQ8VCyXGI5jESowvDswpDJ41cagxRvrwUJ7jspWfnP8ixV7l64++MO+Tpkq0B+tBAdyrmDC2xsjsoUyBCW2UmHLDCizbJlhSyxbgQCUC5XoYEKvNrgdvhSRYVkIIc+yLMMwDMOyDASAE3gEWC4eT7qcXgNm8ft63S4fpjdiepPd4e7vHyyQJBrJoeiwq+aoavd39vbaQjSM6DyslNgKzTIMy9IVukSzNMOw/X19drvD7w+WSmWEEF0BiQRhMlmPHDr+5edLH33kiSuvuGbG9NkTJkyaMWP2VVdf++BDf3znnXe/+267TCaPRKLjtmmVCh2NxIwGc8AXymULLA0hy7EMyzIsy4oeG4BhWJpmGJYdHB7SYnqfP5AiScBxAECWZSsVmsrm8Fgs5nNFZa22H79pWvKh9sDOYbOey1EIMILozj2KeAMsy+I4rtfr3W53MplkWVZ8BIJR1p+IeOay2RGzyeawu2PRRKVCsyxkaBYCCCHPMlyhUCaS6UAg3N0ta23tUCpVXq83FotmcxmGLQOOYQHDsiwAkK4wAwODHrc3GAxlshkG0AyoMKBCs2WaLbFMkWeKqJLnEkND0tautV9FW06gwQAqZlm6XKZpmmUZTqA5lKNRhKKNnuH9JxXLNh59f8mOD5bvWrblxO5TCqV1sD9J51jEIJQaKfj7hmwu92A0UmFo8RTSLGBYyIiYZMgxLEtRGcxgMpos8QReqdAcx4snk2EYmmYYhhUpfaUSHRmOW8wOvz/k8fmlcvm+AwdXrFz9xjvv/f4PD19+5XVnnnH2eTNmXzVr9i1nnfWnm3/x6UvP1+z4XifrDgS9STJdZmjIcwBCAaFSqeywu3Q6g8vpyY+UxKuPZTmWgSwDKhUGQh6w3MDgsMlkwTBjKpUWv3fxVg8ALJfLFJUdHorZrM6uLmltbYNOZ+jrG0qnMzTNchwvzhbAAsCwlWJpaGBQJpMFQ6FiuUQDwALIsJBhAE0zNEOzPCDLGY1b/8XWJT+27vWlgmI9H4SsGAcb13xjBFme5xE3CusblX1iL/9/J8X+5VMV/de1hJ8vH/v7n9Y9rbf2Z2nlf96YgMRAzagPBxAg/MnVatSJG/Jim3mEGDzWcXDD/lUNypM8YhESOMSyiM4y5FC6zx4ytSjrdxzfumbHcpmpkyoTUGBHi/x/SgEi0X1Z7KT5fxGm/9/GfzTf/+oQfurhQALPc5DlRvUaELkPqRQ4dES+akPN1j0SrSehCxR2ngr94bk1z721vrnHSuRLojUWCwAEgAdQDOxBFnBAbNTlIeTK5QoeT8p7lGvWrLv//gfPOvvcqqqqqVOnn3feBQ8+9PCeffv6BwfE3RFf3GhcGiGEAMsm4nG9VtfW0rrrh11PPfX0RRdeUlVVNW3q9Msum//wHx/Z9O0WPWaMJXCDxWp3e8jcCAs4jhcAFMnkwjj5j6EZl81ZX1O3edOWV15+5aabb5o6fdrkqVMuuuTChx68b8Wij49t29SwdVPbxvXWw4fA4BAqlBAL4RjRCHKjcxxywuBgBDOYrDZHY1Pr4q+W3377b+fMmSuGx371q9tee+21o0eP2u2Ogf4ho9EcCvYxNAehADiB4XiAEIcEDnEICSxkKDLtcrm8Xl82lxddcgDPlZkKTqTMVtfOXQeee/618y+6YtLk2ZMmzTlj7iWXXP6Lex54aumq75SYlypyDIcQQjCVGmhusO783nP8KEwSCEAEOcRBgRM1OOARYnlhOIFb3G61weB0e9vaO1evXvvqq6//6le/njPnzAkTJp5x5lm3/fqODz5cuPOHvS2tnRarg0ilxVM3Xr07fpmP5ItOl89ksod7B0XqCIcQRIiGXDqb8wZDBotVqdFK5Yq2LolSi8UJkgEcQogXEA0gNZIL94U725rWLf3ikd/efvVZZ5xdVTV3ypQLzjnvV7f95r0PPz1Z29jbN0QzUJwW0QRudjg0mGE4Hh+O4zaXR6HRqXSY0+uLJPBcsUgDUKjQvYNDKrU2GOodyRfGZvg/z/lcruB2+RwO99DQsEim5QUBIQQAl80V+vojZouzW6o8Vdem1piGI4lSsVzKj0QHB5Ry5dat21586cVrrrly1oxpM6qqLp088b4rL1/4wjO1h/f5g54CU2R5lkecgHgO8UDgizTtDgR1ZpvNG86U2SJE/Ylil9K99YeGDxdt+eCzzes3n2zpckrVAa25zxvGqQILEQKI4xDgERAQKyBWQBAhBCogGSGMGqPPHchQI2M33NGnxjimlef5ZJIIBnuDgb5Skclm84FgSK83aLR6i8UW6Q2XEnFmeMBZe1y9b4e9vb6EDyCeRhwQOF5M6XDCKAwoGot6PF6fL5BOkyRJ2u3OEydqPl/05X33PnDhBZdOmTJj6tTpc+acefn8K++97/4vvvzq+IkamUxhMln8/gCO44VCAQAg8AJToQk8abfa+8L9pUJZ4MYedz/R4PnxZ0gsEceMhkAoSGUzItlnNG4hCBxk+RzFes2hE7vrF7/f8d1Gl7RjJDpE57OArfwTIZYkSQzDPB5POp3+7x5OpVLFYrE5ne5xUBzPC7wgnO4HVCiVLVZ7Z6ekvb1Tq9W63M7B4YFsnqJBGYqXMhJ4HkSjQ36/t7c3VCzlEII8AjwCHAKcwCKeQTyDuIpAxqPKrq71y2Ntp1C0F7ElYRRnWYEcDXkgAnBKLO8J4J0y554jkmUbj723eOcHS3d9u7u1Re71DmapEpPMlYJDhM0THE7grMDzo9SNnx2kIPD5fN5oMpstNiJFAgjRTznBn52NkZF8KNgr71GrVNqWto71m7596pnnrrn2+plnzJ04ZfqkKdPnzDrjjutu+Mvv7n713nvXvP136ZEDgMARD0bhPwhxAs9CgBBiWdbr9RkMJo/HN8oJQj9N0vH5GYnErFa7wWCiKOr0butRfYEQzyMcJzDMUFNT29HRZTKZe3v7stmsqN3HtwlZEBmOSKXSUG+YYdnx6130UeR4TkBohClgPtMXW5fsatnrI4LlMc0HeQg4DnCna74xr2GeH3WAG2/mOM2r6l9OpJ+Nf6n5/pvlwn+z+j9llv/pI6OQlbEX4BDkRu8AYzaSgqjSEEJUMa33qPfU7WiQ1RTYER4BAUHxHiVusAhzWpdy6dbP9zTscPSZWZ5G4oUwtg8cjwAnsJCD/Kgu/o/m+zcewpgNhiCIXCYIWVYUbZATBAFRJHvgsOTNd9c98uyn//hi1ztfHnj6ja2Pv7p+3fbmcDRfhILoOQZ5DkLIVFimQrM0DcdxwQglEkRHu+TLL5b+4b4HLrjgourqyVOnzbj66uuef/7FTxZ+9v32HZjRkM6QIiBtzKkTjPGEEJlKd3V0fvzhR/fdc+/8y+dPnjxl+rQZ119349t/f2fnjl1tbR0ajU6nNyhVmtbOLqPVli0UxTJFmmVYCPixeZkfGTFihhXLVjz0wEPXXHX1jOnTq6urzz337MeeePSbTRt6JO2xoDvpthpOHqlbvrR95cpkj4IZGBKKZYFHgBMYFoIx7C0LOD1m3LBx08uvvHbrL287c+7ZVVXV8+Zd8NBDf1yxYuWpmjqtWms2WnQaTNot72iXuF1+huYEAXECosV6SQgZDnCIr9CVRCJhsVhcbvdIIY8QEhDCU8kuSfeq1asfe/zx+fOvmDhpclVV1bzzLnrgoUcXL1277pudK9Z8/+GidV+t2r77cLPJES5XOFRiYl0y884fbYeOgGgSVQBHMxxNQ4ZmWZphGRHeReULFofz6MmajZs2P//Ci1deddX0GTOrqqpnzJh14403vfn3t4+fqOnrH47Fkw6n22K1Dw5FOB6N+12OvxBC2VzebncZjdZweAByiEcIcgILeRbyDODKLKByI/0DQ3rMWN/YUlvfbDLbU+kMx6NChba63XsOHnz3/XfvufvOKy44e960iRfPmHbb5Ze//Nhja5avqG9o9oUGMvmSiPAWEGI4fjAaMVqtGsyAp8kSCzKF4mA07vT6tAajXK3Rm8yB3r5EKt07OKTWY15/kKQyPBLE6I6YshENPUXEv9vttdmc/f2D3KgjHMdCwEKOYbliiaEy+f6BqEpt7OnRKhUapUx+aN++RQs/fvjBBy+79LLJUyZPnlJ92cXnP3DHba/ce9eOhe852xpGkhHA0zRiGIEFo78RWE5gK0zJE/DqTAa720PlSyxCRSCQJRiOZOW64P6jklUbDi38ctu7n2z8ev3+lm7zIF5gEAIIMTxHA4YFNAtpwLEcB5gyjUdwvUrnsrlSyTTHcQLiRSaIyOsFLBQExHEcQaSCgV6/r7dUZHgOVSoMQaRD4T6b3WnW6X0azUCPTLvvR/mP39taTpVifQiUEUuzNF0RQ07cqHhKk2mb3d7c3HL48JHVq9c+/fSzN9xw4+zZZ0yYMHHK1OlXXX3tiy/+dfHiJZu3bNu3/6DJbE2lqXSa6u8ftNnser3eYDB4PB4ylS4XS1kq47A5w8HekWyeEzEokBu35YWjpBXI83wsHjOYjF6fN5VKjYFXIACAgQBCgOgSSgwkuurbv14k3bHZ2NLgN+qdJszvdaXTBMsy43e2dDqt1WodDkcymRxnMp+Oa0EI5fN5o9Fstdqj0TjLQp4XABwNZ4i2JRyPyhXGHwiZTFaLxerz+x0uhw7T6g0at8+BEzEW0gghXmCHI/1erzMc8hUKGV5gIU9DngEczcIyYEs8KCFQ5NOxmFrSs2lNrLUODYURU+B4GsAyAAUAiiyssBBAhPIl1h+Ien2JQG/W01dsV4W37O1auOyHf3y+ecm6fTVtep19wB0mnMFINJWjecTwiOXEEmoeQg6KhgwcGBnJ6jGDwWhO4ESFZkSGwj89p4vFotVq37Nn39/f+sefH3/ytjt/e9Fll0+ZNq2qqmrGrFkLbrv9qWf+8ubrb2xfvfrUli27Fn9xbO0qY0MtzFKIAxxkGQ4yYqEXBxFCNE3b7XbMYPQHQjQjYhlE/zae43gIOFGNRaNxs9mq1Wr/6SsWZ4K4hyMjI16vr6tLYjAYHQ6HxWIxYAa73RGN/hQ/hhBGIpGu7i5/0F+mK9yYjRAEELAsgCyH+Byd13uNX2xd+mPLfn8qXOHLouYDYngDgvEZOI6QHWuC4ES/j9G+iHGDFrHTQ7Qe++kN8RDH3hzNjJ4WKeRFXOPY26MeVLxYKQfHPjhmdsxzp4lOXvwsN7ZZJPAC4kSLXIQgQiwnsNyonf1p5GrE8QggyCImD6hWVf3h5n0Gjy5XoRBCvIiQRBAilkcwlhk61XNk56ktzco6GpZGhcGY5oMCYjieBhDw3FhO8H9M8KH/aL7/5SGMteyOlglwHGAYwDAchJDjOQEVSrzR1rd9b8tbH2/66zsbnn9zw6vvb1u/vVVu7MvRiBYQgxCDkGi6xUHh/2HvPcPjKs914bElF7kCNh3TDQQIJbRAQgktgSQkBAKBFLpNDRgwptjGHTewcbexjY17ly3b6m2qpOm9aKQpmj6j6Wutt7/fjzUy5OTsnH2+s69zXd/+sq71w9IUj9a85V7Pcxc6BIwIgrFIpKNDuXTpyt//7ukrr5g6YuSokaNGXXvddc88+8yy5cvr6xsaGhpP1NU1NjUajIZAMJBJp+EQ7Y9gGovGNUrVmq9WPffMs1OvvKpm5OhRVSOvuPSKp37/1KoVq1TtqlB/OJ3KRCIxm83R3NK2/9Dhk41NTq8vVyicSQNgnObzObPRuHXLNy/89W83XH/DuHHjRowYcdFFF/3iF7/46KOZR48e9nhdhXyKE4EORgMdTQ1Ll5yaPTtw8HB/e4ffakskEhBVdsF8oWizO3bv2ffGm2/ddtvtZ599TvWIkWedfc49d9/z3rsz9u3dZzHbkvFUPleIRhI2i7OluePggaONDa0etz+ZHCyLAFGGGUeUAowQwaIkZjJpj9vV6+8dzGUj0WinUrl8xYon//DU1VOn1tTUVFcNO/+8yQ/cd+/0adPWb9jU1W22OwOdWvvmnXVzvtjywedr5n+5/fDxDkOnSb/7hGr9DvP+4zRR4IBBCUIgndm/ISXhWLyppXXhoiVP/P4Pt9z6k0mTJ1WPqL7wggvv/fl9r7/+xrLlK/bt39+pUgdDkf5AWG8w6Q2mUGhAtsiHEGH5ThhTginnPJctmE0WrabL7fIhROX6P5J3HUIJ5wiTQrEUCoU1Gl396abODrVW29Xc0rZl6/bpb7/903t/fvGUiyfUjDi7WnHV2eN+fcet896Y3rRvr9diSaXSEmF0yIaAMA4I6QuFtD36To02ns4gxjFjZUlKZDK+/n692azS6ZRarU7f06FWn25qtjpcg7k855wyBqHc7aJDVgQ8ly86nG6T2dLr9yOMKKMQQwlK+AfxkYW82Nmh27B+6wfvf/SXPz1/3z13X3bJJaNGjBw1ctTll1/+x2f+sHDOx9uXL9n4zvS2lYuL3Uou5TnngCNAASAAUoApoAyKoGR3WdVdKqPFlMnnMOdQjtcjPJEFNk/sdJtp444TH85d9/qMZbPmbfxmT317t6cvmisCSjknnCGKIYaIQEkoR8NhVUenyWCMR+MEE84orhghQYQggFBGKolk2u32ORzeYlHinDPOAYS5QjEWS/S5PP6uLt/pU83rVp/8aqlmz/a8x8aFQiVodug+DSEQiQ6crD+5YPHCZ//07H333Td16jVj7tJE0gAAIABJREFUxowbNrx6woSzbr7lJ88+9/ySZcvqGxr0RpPeZG7t6PT19QsSRJgUisXwQMTlcun1ep1OZzQYnHaH0+HUanQ+b69QFuVKGoIISBIAEoQAD229lNJoNNrd0+10OJLJBCGYEoIJQhgBjDBBHIo8ORBvOn5qwSfand/41B0Rt8Pa06VRdfb0dHu93lQqDQBkjKVTKZVKZTKZY7G4DPYqeTOoAjE554Vioauru6fHEAiGhzAfkuWJmFCICWZMAMDt85mtNo+3N53JxBIxp9vR3aNTazp1XRqvz50ZTIpiMRjqczptXo+zUMwSCiEUEZIQliASEShTKHBQIslIqK2xcemCgWMHeb+XgxKWQSGSTwlgiBjPlSW7w+/yDEQTQhny6CDstoUO1OmWrz80a8Hmjxdtnbdi1+otxw+d7nb0D4qcI/kmAVEJYAARwhATiDDI5bNKlVqr7U4k0mdSNzjnBPNMOudyeRoaGr9es+a1adPuvfe+S6ZcWjNuXNXo0eMmTrx66tUPP/Lgm2+9vnbjxtq6k80N9abWFs3B/Vs+nfXd7E+0u3fSVIITwimFlAJKAMESgoxzURINRoNKrbY6HGVJZJxT2emRYEwwwvI9CR2IRHv0+k6lMplKETpkqlfxCUVypbWQz7lczpbWNq/PG4tHe/29ekOPSq3U6bQOhz0ajZTLZQjhQCTS2NTs8njKgogQIXKbGUEEJYQlyklOzKts2plffrahdqujgvkwxhATXEmrkJNMZDoSgggjmemHcEWIiCv/RpQRTDAiCDEs/1Hyc87cR5yRLBJECKF46JTL1KTilUcxZZgxzCiiBBIMKikrhCHKMWOEYkIgwZBiKLeXyPdvRAgljMnJwlT21GUMMgIpQfI8QRghIgdXEsoRJxIXUkL0lPro6l3LV2xffKz9oD1kzkhJiZcwlyiHnPN0Oba/5QzmEzjnFTsPzghnSC5VIPRvzPff4fjH3i6jCCMgYSTJQwhSIhJWgNzel9pfp1vy9YF5K/Zs2NGoNg/EclhiHHJWACCWL0SyhUxRBJASzDBExULObrPs3PHtSy+9cs21N1SPqBk2vPqss8++++f3zPl8dmNzfSwRpZSEQqHW1tZ9+/afOHFCq9G6na5MKgMlJJZFt9Oz+7s9015+5dYbbxo/ZuyI4dXnTDjnrlvvnPneh6ePn0rHUpVYLsYlEcZiCaPJcvDI0X2HDrd2Kv39/fliQQKgVCr29fWeOlX36axZ9959z5jRNQqFombcmGuv/9G06dP27t3b2+sHQLYMJZxDUkxlrQbd+rXtCxcOHK11nK7XtbaaLeZYIlkqCZFIrKmpZf78hQ888ODkyecqFIoRI0dcdfVVzz777Pat2+xWa7lYkquTlHJRQIl4xmpxHjpYu3/fkeamdovZMRCOFYplCHFlzaAEIFAo5Lxet9Fo0Oi03+78bvrrb1533fUjRoxSKBRjx4y59dYfvz7tpd3fbm08XWcxmwr5MqG8KHJbb+LgKe381btefn/pjE9Wfbloy3cLN9Uu+6Zr32kxVmSQQ8QgxpBgEaGcULK63bv27p8+/Y2bb7519Ogxw4YNGzd+7I03Xv/aK6/s3LHDbreHBsJun0ej02q0uvYOZVNTi0bTFQyG5BEipzARLC9ahDOezxZtFrtWrXM53AhgRiqcD4QwQhBhJL+wXC67HK7G+qYDew8sW7ripZdfvePOuyaefbZCoaiqGnbFBZMfuuWG535x74q/v6U9uJ+lkvKXCgmVEB4qN3NIaWAgotMbOtSaaCoNyVBTiTMRw+RgxuPv1XR3nW5qPFR77ODRY91GUyyZwoRgwiAiMuY7sw7mCyWvz2+xWn3+XoAgYQTJYX4UY0oAAIVCyeX0bdn87Z+ff/G6a24YXzO2WjFsVPWIiePP+smtt7311lsNjadCXkdMr239Yp551VJJ2cxzCcKRSKFEJImIgEqIAsKgCEpOt02rUxnNhkw+gzkBBCFK5WBlwHlOYt6Bwf116k8Xb/3r9HnTZixb+NXuwye77b7EYAmVEZEIg5RiikWpPDAQUio7TEZDPBqnP8B8GANcga0UYZpMpV0en83hzhcFQrls3cU4Z5SDYqkYDEa0qrZN644tXdi8eW28W01ScSJBjAgAqFQoRiMD3T26bTu2vfTaSz++9aYx48YqFAqFQjF27Pgf/eiGPz7zpy+/Wt3W2RlJxBAlmNFYKtmp0VqdrlQ2hwhmnGNKSuVyJBKx2WwdnZ0tLS0tLS2Njc12u7NQKJ2JRxNFSZJEiL7HfIyxeDxuMOg9bmc6najkYlGEKYIEYYI4EHliIFJ/vG7+Z+bD+7JeFynmY8GAsaenpaWlo1Npsdij0Xg+X4hEImq12my2xmJJuXY3lDH4PeYrlkvd+p5uvb6vPwgQkfOgEaOYUUwJpARzJkDg8nktdnsgGMaVVxXCA0GjUd/S0tTe3mq1mgciYbfHZbVZ3G5XoZgnFEMoQVgxJcVQZFDkoEyS0VBrY/2ieeEjB3iflwMBEwCxhBHAGCKMJIwQ5zlBMNtdFrs3FElCSjnnkPPBEje6YruOKT9d8u0Lby75y+uL5i7ffazZ1hsXMyIsISogLgIKIIYYIQIQBYVSQdfV1d1tSMQzQIIEE6EkxKNps8lx5MiJBQuXPP3Msz+64frxEycoqoZVjagad9aEK6+Z+stf/fKTTz4+dGif02XJ5DISAlAsFQeClpMn1r739oa3prd8vUryenipRBBBlEPGAMECBJRzEUhGs6lDpTRYzQWxTDknjJ4J+0IEU84JpZFYVG80KNWqZDqFv2+hyvlqiDJCKc5mM3aHraWtNRqPYIrKYnEgGrbaLUplR0tLk06n6Q/0pzJpf6C/qaXN4/MLIoAQY0QIQgRDhERERMZxTszJmG/9sa2OhEcYqvPhCrJnGFIMCYYEIASwHOoJh6aVvOwhiAEikDCMCIQEAAoRRYhAiIF8D0EIoZjJQgcEK6HAZ0658IYxhYgARAChkFHECCBYwlhEGECMAWaAcMjkCEFIsESgRACikFSgIpFbzvIiJmtNMCOQYsAQpBDiSi41HMJ8mDDKWV7K2gLGw217l2yd++aClz7+esaW2nUqV6sjagwMehOlgSIedIUsa/d9ubV2vdrWBonEOaMUV3p/nGEZ80GECKHs33y+/48f/6AUoowRQrAckgAQliQsCRiWKctCGs1J/lipN1IMJYRkgRQkJmKCOeuPxY42tGzdc+h4Y0cwnIrFMhaz7budO1995ZWbb7p53LgJCsXwsePPuuOnd7/7wQcHjxzy+d2F0iBhkHLa6+/r6FR1KtVmi9Xt8ZlNFoPeqOxQ7dm15+0337nt1tsnjp9YNaxq4riJt916+ztvvnN43yG/q1fIlymkFDFaUY9zhEgqPdjc1n781OlOjdZktVrsNo1Wc+DQ/lkfz7zn7p+eO+mckVVVY2vGXDX16if/+PTq9WtNFmuxVMYYy+EgFImcSriYTlv0qjWrlcuWAYOJDkRSoZBeb6hvbN6xY9fcufN++eivLjj/wurqkaNHj7nq6ql/ev659RvW6/X6dCoFACCYMMoJphBiTLggokg02dqqrK9vke0GVEqt0WjuDwTz+UIlhJ7TaHTg+PFjn8+b+4enn7ru+hvGjJ2gUCjGj594220/efON1/bv+85pN8UjAatZb9B3RSPRsggh50VMYgVo7sscajYvW7t/5rtLPvrTuwv/9uHuRRu9eq9YlOPWeCab1xkMW3fueuWNt26+7c7xE84aPqzqrAkT77rrjr///e29e3dbzKZMOoUQQBjli4VgOGQyWxqbWg4eOlJ38rTFaisLZTmtnMmjA2GCMCM8ny04bM5uXY/b4QYiIJgiRGT2NISwUjimNBIeqK87vWTBkueeff7GG348dtx4hUKhqBp2zuSz77r9ltnvvVW7Zf3+FUsbNq5z1Z/CmTRHgEoCRBBgBHFln4CUhqKxLoOxXaWOJlNQtk6lFFEMCJYwKkliKjvo8Lgb21p3Hzx4or6+x2iKRGPFYhnJHSXKISYAYkxYsVT29/VZLBa3xyMC6QyLABMYjUVUKtWmTZunvfb6LbfcPn7COQpF1agRo6+9+prf//Z3M2fOWrt2XW1trctlT4b8cb1GvXSe48tFoPUkz8QxhWUsShQCKolYgFjCFEqw7PI4tF1qo7knm09TjjEFSE5GokSgpMxYkVDPQPa0yrn+u/p5X+6aMWfdmzNXLFyxY9/RDqM9lC5WKucihKFIRKlWms2mRCJBMWGEIChhXElZhVikjGBCk+mUy+2x2py5Uqmi5GMYU4IJYRDxchmEg8YjB+pWLa9dtdzZeDLusMX6A6H+AYvZfqL2+OdzZv/6t49fdvXlY8aPGVY1rHr0qEumXPrggw9/8MHMPXv3G02WSCKeL5ckjDBnZQD6wwOtnUqTzZHIDAKCCWdyUQNiVCwVB6IRq93e1tZx4ODhhsZmp9OdSmcAlIP4OKEEyV80RgRjxlginjAajV6vO5NJUSpfLiAjBkIwBxJPRgZOHz8ye1b3np0pl4MjQCEo5rLhgbDZYlWptB2dKoPRbDRZOjqVVpsjmUzL2yREMh6SwwkI47wglLuNel1Pj7evX0SYVBIdCWIUcybH/IgIunxek83W2x+UIOKcY4oBknKFbGggqDf2KFUdHcr2ppbGjs52q73C0OCcIwwBlBACBIoMSRyLNB0PtzU3LpofOniA+zxcKhMKEYYYIowwwljCpIL5nC6r0x2KxiEiMmFLIrwA6MCgaPRkdx3r+WTxzhff/uKNmV8uW7e/rtXoDQ6WYCV5TUJEwohySijyeH12uzsUjA6EYjarq/bYyfmfL376qeduuvm2SZPPrxoxUlE1fNzZEy+7+sp77r/3vQ8/2LH7O7VWFQj684U0RGVMIWGYMcjFYsLUvXfB7I1vvHZk7meh5sa0y5WJJ8oSkjs8gGAmYz6LuV2t7DYb80JJvoaAQkiRnP36Q8zXqVIm0yk8VB0bOhFlhFGcyw/aHNaGpvr+YB9AogywymIpnUnanTaVRtne2aHp6upUa06cOu3190FC5SIiriQFS4hIhKOclFM7uj78as762m32pIz5sMznkzEfQRRDghCCBEkUiESUoBwqJGEMK3cjBBOKMUWAAIkAiQBAIaQQUyRHllBMGGGMyMHWFBIsYQQogZQAQpAcj4IJxFjESMBIIhh9b2OGIcS4ErmDKZbLghRRjAjEDFFK5N4uJazS0qWcUk4YQ4wACstIFJGIMSQYE0JltFfJ1+Z8sJTR2VTbDm9Yvm3Byu8WLd4ye86amR+veO/TFR9+sWHBtoObDtTv/ubQ+k9XflDbeSBaDCIGmKxjkdfwoagPOFQgP7MdnNEO/x8e/7/CfOyfzn988P/CJ/gHzFepasuYD1MREFHAokixxDkcCppEnEuEi5CIQKKcxQezzaruVZt2zl+6duVX3yxduvbdd2Y+8otHLr3oknE1YydPOu+uu372ymtvrNu0WdWli6USEAPKsGzr3dsX6OoxOj2+WDIdCEWO1dYtXrz0hRdefuC+By+6cEp11aiJZ02+4857Xn5l+uLFy06faowOxBnmnHOKGZblYBBDRAjjAkRGm71Dp1N2dR04evSLFctffu2Vhx99+PIrLxtWpRg/buxtt/5k2mvTPp0ze/O32zT67kKpLF9kgikCEIkCxxIqZBI2k3rzxu5167jPzxNJl9myftPml16b9rN775s69doxY8dXjRh12RVXPfjIL2d8+NGh2mO+vr4znV9ECMQEICwhjAiTEElmskq1TqPp8nn73G6fzeo0m2x2u6vPH4xE4n5/oL294+tVq5977rkbb7xx/ITxw6urJ00+92c///n016dv2LherelMpqIEi5JUcNhNOp2qP9BXLJcJ55BzwHke875kWWPwHd5zat3MpQv+8t6SV2ftW79X2aIzmZxKpW7Tlm3TXn/rZ/c/dP4ll48cM+GcSefefNPNzz//p7XrvtZolIlkDCJRHmqUM4BRoVyKJZJmm+N0Y/OR2rqm1ja7yxUKD2QyWUGUiKx4oIwxns8VHQ5Xl67H4fCIAsS4Yv1euRQIh8MDra1tq75a/eJfX7zzJ3edf+5F1dWjamrGXH/D9U/8/okZ7//9y6WL6vftMtXVnlr7dcfmTf6mRpzLcoKoJEIIIEKyCkfGfAPxRI/J0q7SRJIpQChhHBICMJYwhpTKkcfJbNZktx8/XX+qqaVDpTUYLFaLo78vWMiXMWKUcoIZpbxcEoN9AZfdEQwE5EmQz2fdbufx48e++GLxX/76lzvvvOv8Cy4aMXrcOedeeOttdz333F+WLPni2LFjBoPJ6XQ7XE631+k0dhmOH2yYPdO+chHpbOL5NOFEwEBAQECiiEVIEOEEYNHT69H1dBks+sFCZqgBjhDBgGCBIJETwPlArmT0hZu67KeUln0nNV9tOTp32befLd669Ot9e491dln6oxmxiHgiV9IZTBabIx5LEIwZIQhJhEiEipiIiAhy3noiFXe6nVa7NV/OE44wg4BIEpIkBBnBnDFeKvUq29p3bj25cU3XsYMthw9uXrtu3ucLp01787FfPTZ16tXjJ46rHjPy3AvPu/GWmx//3ROzPv1s1959PUZTIpWGstaBc8QY5rwkgf5wpF2tsTidicGsHKcI5EgyzjFjApCSmUGH21d3urHudEOnWms023z+/ngyXZIkxBjlHHMmS3QpZdFYXG/Qu9zOVDpJ5eIIhZhhSAkmhEPA04lI06nj8z7r3rMz6bRzjDhnlGABSIl02tvbZzBZug3GDpWmtu50p0rb2x8UJCjHO0NKoZz8RwnlvCCKPWaztkfv7vULCBHOIWWAUsgY4hwyRjgXMXL7e012h68/KEIkS6wwI4jisiREEzGv32e2WVo72k411De3tTk97mQmIwKAGaFyqhyGDAOORJaOD7Q1N8yf179nD3U5uFjCFEICK4JjjAAmmPO8KJidDrPTEYxEIMKUcoQpIhgxBhkvYe4K5I42GJevPfjpoq2fLNgyd8m2dd/U1jX2uHrjg6VKfjnjPJlJNza1fLvju/XrNy5YuHj69DceeeSXV199zYQJZ40cVXPWOZOuvf76R3/z+AvTXp3x6ceLv1zR2N4WjkVFKFEul6Ex4QgzxDniVBp0WQ8umbd1xlunvlgYb28NdHWZu/V2t28gkSqKEqCUcy5CaLRa21SqLpMxLwqYc8AoZAQyAhkDlA5hvliPwdihUiXSafSDRieiBMnleIZzhazNYWtoavD3+0UoYUaIrIuiKJ3L+IP9Zrut22Ruau/8bv/BDl1XOJ4siQBRRjmnnEECJSwhjgelvNLe9f6Xc9fVbrcnveL3Gg6CGSWUESwn5UHIIarIIRDjsjqHEIIRQhXSIUGQIECghCEgCMkdaYQoQgwTRhghDBEKORU5KXEocgw5JZxhhjECGANIoESQiAGoBB0Odb0RJhAzgKlMBpYJpRRhAgnFFcxHKZUjNSqYj1HKMMWAABGJAEkYQ0LOYD4uYz7KeRmUg/F+vUOrsbT3uDUdpqbj7Yd2Hv1m8561G75bvWHX12t2fLlgzZx3P3/zQOPucLYfMyD35Idy1jilDGOCEMYIU0yHNC2c0n/X+f63D/pP59DxH+l5/ss/wRmDvjOQD8tDDWAmQSpJRAREAgQCigAhkBIot1sQglCkjBQE0eLu+2rDjj/++fWbb33gyitumXzWJdWKESMUVZdeeOmTTzy9Yf0Wo8mWyuYApYRzCKEkihIAgFB/aKDLaDFYHTa3r7ld+eHMT+64854xYycqFFXDq0ZeePFlj/3myS9WrG5uU+l6zIFwTASYMo4xFUUAAJJL5QJEIsY5QeiymI83N327f9/b779/xz33jJkwXjFcMWzEsHMumPzgww99sWRJT093t9HQbTG6/L58qUwoBxJBgGCAoSBxDFEpl3Db1d9uV61Zm1eprY1Na1et/vXvf3/OBRcoFIrhVdXnXXjxXT+/f/pbf/9yzfq6hub+SFTAiHFOGAeYCBCVIRRRpfBSBjCRGVSqNSaTJZ8vAoCKRSEcjBr0luam9oMHjn658uuXXnj15h/fMnbMeIVCMWbsmOtvvOHFl1/cuWuHyWLM5gfl74gwmC9ljRa9StPR2+crlYuUMwEjgRCRcYlzynkxWdAfatj43ucf/v7lmS+9/8mMzz/68POXXpx+xx0/Gz9x8rDqsePOPv+GW25/7s9/W7Bo4eFjh8KRAGaAc0Y5QgQADCQMAcGQEsx5cjDXY7LW1TcdP1XfplRpdN1WmyMUHiiVBZlMzDkvFEsOp1uj7bbZ3SLAssM3whQglBkcNFtsmzd/8+KLL9100y3jxk5UKIaNHFFz6aVXPPbYr5cs+aK+sd7tcfR7HP09OtOxwwcXLTy1YrmrtlaKxzgEHAJ5Gaw0ZDmHlEaTKb3F1qbWhhNJmaUICBURlq82oAxyLmAciEQ71DpVV09Xj0mn1bc2d6g6tT63P53MSmWIIeGMQxFGgxGf0xPo9RfzhT5/76mTJxYumPfEb3995ZVXjKoZPWz48Jqx46Zcec0TTz+3fNWaTqU6Go8jQjjnAKJ4Mu72OXUdTY3fbjr64TumpQtAawNNxzFBIkZlAAQoSRhASghnEoG+/r5uo8FgNWYKg0TOOGIUUwoIFjEUKS4zGkglzb0+vdcXzpWTIncEs/tP6T5fsfPV95a+OXPVkq8Pnmi1OQLZvlhebXCY7d5YLIUxoZQgBDCRCBUJFTApMw4wkRKpqMtjszlM+VIGMxFSUcSyeQ8kBHNGUankUnXUb9+yc/mSHSuXfvbuO/f//L5Lplw+qmacQqEYNlwx6bxJt99z5/Mv/W3u4oU79u2zuz3CkC7yjDpbwgQxLkAUisaUXV1WtzuZy0qUSoQKEAkIi5gAQhHjkPJUtqDS9bR0qDrUujaVtlOj6zaZekPhTLEoEYIYQ5RCRDDlkWisq6fb7rQlUnG52YcoQhwDShGhHAA+mIq3NzV8scCwf3fSYecQMrkMIxMlEU4OZnsDQZWue++hI8fqTuv0RtnQR0RYVslKhIiEYM4LkqS3WjU9eqfXVwaIcI4YB4wBVrnFxZwLGHv6+81Ol7c/JECEORcRFDECBCNGEacSwYOFvNlhq29uPlx7vKm9zWi1BAbCuVJRrvwTihmGHIgsFQ+3Np2aO9u7cwe0WbhYQhRKRCZ0QYQhIJhwXpDKFpfd5LQFImGZI4ERAkAEQIIYU84LIu4N5VTdvhMNhm27mmbN3vDGu8s+mr1u+54mjaFvICkMFkVvf+BY3clZH3/2+yf/cNfdP7308stqxo5RKBRV1VWTzp108623PPv8c0tWLKtrrFf2dCsN+vYuXTAel+QlGgMJlBAWAJEgAZxInAhpl3nf4s+/++QD5aa1ksMaNplUre1NrR06g7k3GE4XCpDSsiSZbfZ2tabbbM6LIuYcMIY4Q3LJgLIK5ovGewymdpVa5uYixhFjiMmbCyGcUk7yxazDZW9qafYHA2UI5IcgxYhjzJnESLZcDkbjqm79N7v3HjxxUm0w+UORTLEkYAwpkQgUCACcpKV8h003Y+Wctce22xM+OW8XY1nzIOszCKJYoqBAilmUGwTZQTA4KKWzUqYMSwBKsq1PRWhCsFzDgxUSIMJAohBwTCihiFCJ4hwRYzDXLySicDCF8ilxsCDlJVhCWIBEkiiQCIAEIAKx3EcmSG4hU4iIfKKKA/KQZTQZkokMEVSIbKRACcWIQISBTA/AGGFMMGGYVGAfJmTIWlnGExRxUEKFdDERjPstHn2T5vT+k7s37Pp66YZFR1oO+CIuTGXxDeNDmI9RijFGEGFIKGZ8yMDhv4rR92/Mxzn/r8d8P+y+M/Y/VvcqsE8eWIxiihEBiEiYSpgBzCREJYgliEWABIAExiqMYEJJIDxw6PipV15/77ob7qqqPkehqBmmqDl71FlXX3DFk796cvOG7f7eEOcccS4SWpZkl6bKy8OxxOnmti/XrJ/+znv3P/So7OEyrLr6yqlTf/fU03PmL9y+c8+J000tnZqWTrXT11eSEOUcESoIkgQwGbrPEDH29PtXb97w7Et/u+mnd5x93mRF1XBFddXlV1/x26eemLvw803fbGpsanB73d2mHlWPzuxxZoUy5VwCBEgESYRIcv0QZAcCrd9u2/Luu1+/8cbzDz9ytaxiG1416fwLfv2bJ5au+PL4qYYTp5v2Hz22/+gxTY8+lkpVDFw4kzAWIBQgkBCEGEsIpgczSrXaaDIVixXrkEKh1NGuXLBgyaOPPH7ZlKtGjRyrUAwfNbLmxh/f9Obbb+07tN/mtiezqaJUErEEGcIcQwYLYtHssKi71L19vmK5QDmVoFQGQgmKkmxRAUis23xsxbrZf5n+4u/+esdNP5909qVjaiYpFCOHj5xw8x33vztr3sETjRqDVdWt79Sqw/GBMiwhDgGVJCJKRAQUQoYhw4CRWCZttNvU3V0mu60/HDKYTO0dHa3t7RarLRKJCaLEORcE0eF0q1Qau8N1ZpilBzOtHe3LVq589rk/XfujH42uqVEoFFVVVVOmXPrkH/6wcuVX7e2doXC4KBQhEnA5ByKhqFrZsPqrwwvmt65fF+/SwFiEi2JldDEKCUGMAUrimbTRamtTqcOxhIgw5hxSOeeeQUIRo4gxAYK+UKhdpTZZbKFQdDBT6OsN9XQZW5vb2ls7zEZrOpmR51Quk3faHM0NTbt2fvf3t9++++67Jk8+Z9gwxbBhisnnTbrn3p+9Mn36/KUr9tfWmZ2eQqlMKvOCIoIkJAmglIn0+drrWxd+qpr7kW/7ppi+O5dICECSTbIQwQAjSImEUX8oaLKYTVZLtpBlnBKGcYXPTUQMRAIkhsPpmMnr0FiN/al0gfAcpAM5aPSljjRaFq/dC8eAAAAgAElEQVQ68MaHX70244t5y7dt3XPyUF27werPZEWZzihBCJAEsQBJGaASYRKhUjoT9/gcVocxk0tIqASIgDk84/sAJSHi8xzZumXWKy/+5qe3//S6qZeeO7m6aoRCUTVmwlnXXnftQw//4o2339ywbcuJ5oaOLq1Gr4+m0pDKVG4sIlhpQ1GGGC8DFBiItilVZrs9OZgBlEBGRYREhMsAlgGUCBURjqUyHWpNj8kSjESDkZjF4WxTqhrb29U9Pd4+f65QOCOgiSWT3UaDxW6JxiOyAhpRBBkGlCJMuSTxwWSis7l5+WLD3l1xm5VDwAhGGEoYSRjL96UChP0DkYaW1qMnTp443dCuUhtt9sBApAwA5pzIVgOcFyTBYLOou7vtbk8ZQBnzVQxyKAOUYc5FTHyBoNXp8vYFSgAixkQEAa14z0OKEMciBsFoyGA1tatVKp2uQ61uamtVdWncvZ58MUcI4JxwDEg60d/cUPvpLNf2b4DVxMUyogAQiRBEMMIYIgIpZ0WpZPXYzG5LIBpABDJGMYYIizKKxgynBvNOb6jb5PMFkqkccHrztacsy1btf++jr2bOXr1oxZb5S79+5c1377n/wYsvvXL0mAnDq6qrR4w89/zzb7vj9j//9c+Lv1h05NjhblNPKBbJC0IsO2jxeVq0Gm8oWJBESAlEAAABYRESgCnkROKonHYY9y75fNcn76u2bkQDIZrLpiMRm83RrtI0tLYpdV3+QCiVHrS5XFp9j9FqzZfLiNFKmaDiSfM95tMbjJ0qVSyVkpMdEKOwopOV1bekWC64va6Wtua+UEBAEDGKGJW5a4BCQLFEaV4UPYHA8aamEy3NjcrOpo4OVU+P3etNZDICBoRzxHlaynfYde9/NXdd7bf2hK9MRcYpIeiMGwtiGHFcomV32t/iVh3QHt+vPLq7ef++poM6W3c0FUMykEIEY4woARRLFEoEihgISBJgWYICwhAgBCmROHGmg6ec6l2aupOOznpb+57mg12u7lQxAZkgUaGMSiIVAJUAkQARAZEglSQqSliSkASghCCgGMn8AsYIYxXdsExAJEwO05U1t1QOuyJDLWIZ853hLlPGcaVeN7Tzc0o5wRwhBgARBVgqiIODpWQiHwnn+hNCpIhzhGPZmeaHfjAUE9l/jWEq4xT2P7PB+n93/PfDfP8Cvp156J8w3//ClPFf/Wf/89//4K3O4D/2TwehDMmMFooRRZghwhCmEiIiRCJEIqVI/sz5Qs7pcp48dXLRkiW//t2Tl115Tc3Ys8eMmXzVlT9+5P7HX/vTy3994rlpz09ftmhNU6OmP5gaLAKB8ErfgdJioeD29e7ef+jtGR/ec+8D5114cfXIUaNrRl9x1eWP//axBYvnHz1xzGAxOX1eo83aolQerTvZplL7AsFssQhQBewRSlPplNlqPXzs6NwF8x545MFJF56nqB5WM27MVVOveuzxx+bMm3Ok9rDZZrI7rVab2WDqaWhrrGs53anXRgbTgHFIhq4x4fl81umynDi0d94brz1zx20/u/Syi8aMGTd69JTLLnvo0Uc//GjWwQOH3B7fYK4QHIh2qtUHjxw+cfJkj74nHA6lUslSuYQwggQBBCQgIQwRRvlCXm/QWyzmWDQSDAa7u3t27Nj52rTpt9xya03NuOqqkWefPemGG298+JFH3nnv3V17dzt9rhIU5DGBOBExABRLFOclweCwdWjVbp83X8xTTiACmGLCGeSsKJb7PZ6mHbvmvzz9Nz+5+/pLrxs7epJi2Phzzr3i4ituvP4n9//6mVeXrNnRYfD2J0qOvqjWZAtEo3mhBCiSiASICKmEKEQMQgYgR/HBpMlh1up1nj5vWSpH41Gn26E39HTpugx6o9vpSUQTiWjC6/Ka9CanzZlKJD1uT0ND45o1X//5r3+54cc/Hj9h/PDq4WPH11x9zVX3/+Le19+Y9t2e7xwupyCIQ20ByLHIS7mSx9n17dYTSxacXrm0t/5k1Kgf8PmSyURRKCGKESeEM0hxMpMyWS3tnZ2hyIAIAa0IWhHGBBHZfRmLQAyEgp1qtdVmTybThPBSUQgHB6wWm0FvMJssHrfX7/fb7Lb6+oaVK1a+/NJLDzzwwMWXXDhidHXNuNFTLp9y/4P3vfP3N7/ZtrmhubmhXakzWfsjUXm0IQwhggjLXsuYCdmCQ29Y/YVu/seOjav9rU29NqvP3xuLx4rFAkKyUJhBjALBgNlsMlvMuVyWcUoqYkCCMQZIghggiqKpuNXt0Bn14XhCJExiXOI8B3gwLnR0ebftaZy7ZMuHn6368LOvZi9cv21XvUbfn8giuQkHGQUESlgUURkzgAlIpeMuj8NmN5fKeXlhAVhIDqacPm+HWrl/z66lc2c/9/ivbrvisotrRp43csQFEydefvlVd9/7wAuvvLpsxfLtO7bVnjzeodUou3XtWnW7RhUcGJAgxIwCBAUgSQgBuZNEmSBJgXCopb3NaDElUkmIISYYIAgQEgEUAYSYSADGEskOpdJkNqcymZIoJtJpp8et6+lWatTaLq3dbusP9CVTSQlK8VTcZDPbHNZobABhSWa9Q1KxEuCSxDOJREdz6/Ilht3fxS0mDiSOIYKSBOXSPyacEkYT6ZRSrW7t6FCq1dquLrVW093T4+v1RWLRTDZbFkXGuQAls92i7e6yO11lUSKcI0rlU2YOEMYBxv5AwOZweH29JUHAlAIMIQGIAIQlSCTMEaJwIBa2Oa1Gi7G3r9ftc2u6NK2drSptp91hCQb92UwcCXmSiYXam07O/dSzYyuwGblYRFQCRCQEElk3gCXKcVEsWD1Ws8vYF/FLWCAUQiRBLAIoACgSRktlcSCatDv6B2LZosj8gULtqe5P56199Dcv3HLHL2+85f5rrr998vmXDasao6gad/bkS2665a7f/u6PM97/aMPGTQ2NDS6XI5NJiVCQV75ssWz3+Fo6Vd6+QEEQASEQIQglhGR5DeQEcFhO2Y17Fn2+46MZHVvW4WiYQ4mIQiad8fr93QZDp0qlNxgsFmtbR3tre6vJbCqLAuMcUwwJgjJJHGPCGKFndLsd8WQcEUTl7aai24WEIcJQsZx3e5wtrY39gT5Rtn2mMp1HAliEBCBGBQj7w+H6tlat0WDzuLsMhk61WqnRWG0Wf6A3MRgvY2EQ5jXung+/+mxd7VZbwluiIuEUyWIPShAlgCLIcRJnax2t84+tmbbx4xnb5727cfbMdXP3Nh5xB3sRG2rBEgIIkp+POIWcShwLHIocQo4lhgAnZY6bPN0rG3bMPrJmrXr/V8073lj10a7Wg32D/SIvYw4hB4BLgEuAAcQR5gRzCjkBHEscAY4Qg4RW2mmVIh8jdMgmi3LZ+oYRyvE/hNoPwdJ/xHyEUUhBGZcKIFdCeVhpC/0zbMACL5R4XuJlykmljEcrph6cUYIxgpAgxAiVi4b/rvP9i+Of8dx/5jlnfvO/cV3/I3T5LyQ2PxTgMMYx5ZKctksZZBRRIhuuDVlCAIyRJEmhcLi+sWH+wgW/+8OTl195hUKhUAxXXHjJxQ8/+qvPPvv8yL6j+mbNtpUbP3j1g1f/8vfPPln57c46VbcrlMiXIJFEGA6Gmptalnyx4tdP/OHiy65QVFUrhinOu+C8Xz728GdzZ9WePByJByAVCYdlWAxEA2q99mDtkSMnj3fqNN6+/sFcASIMIPT39R49evjTTz751a9+eenlU6pHVimGK845f9IvH390ztzPjtUeCQT9EIuM47KQD4b82m7V0dNH9x7ff7z1pL3PlymXRUwxoZIgxqLRxtbGJSsW/enZ3995zeWXj64+v7rqivPPvf/+n82Y+cGho0f8fj+UZIUvlyBwuhynTtUdO3a4qbG+u0trtZhCoUChmANIhBggKBGCCIG53GBXl7a5uaH+9MkNGza8/vrrt99+uyyEHDtu7E/uuO2Fl19YuvyLTds2Hzh2sFXVZvM4BlLRrJAXCQAMCQRJlIqUZiWx225tUavsHm+2UKCcySyTsigFotE2ZceG1avefOqPP7/i6ouqR42pHj35/Cm33vOLv017b8bspR/MX/XGp8s++3L75kOtDTpPk9bRqDa5g9FsWUSMAYoghZhBwiBiADARcZgsJMxuk7Krw+N3ck4YxxIspzNJl9OhU2tVbUpTl9Fpsln1Zm27qvlUw7FDhxfNX/D0U0/dcMOPasbWKBSKkaNHXXf91Cef+e1n8z/ZsGXNyYbaQKQPYIlzDgkUQFmUigyWORZgPOQ4srft6+Wt677sa633ajp71J09ph5v0J8pZQUiYU4Rw+lsymI3dyjbQ5GgCAXGKaZIBtYIV5oiEhJDkZBap7HZbMlkQp4NEMFisRiNRs0W84lTdZu+2TRn3py/vfjCrbfdOv6s8Yrhiuox1VOmTnnsycdnzZ219+Buh8tSLOVKYsnscOlMZqfPJ4gixghCCWGAkISRyDnkuEiCLvc3X9tXLgx8tzmkbrfru1Vqtd7Q4+/z5fNZgCTKCSIwFA5YrSar1ZTL5xhjFU8KLCsCASGQUpxMJV0et8liSiSTEFNAmIiZhBliXKI8Niiqe1xbvzvxydy1L78+752PVn+5+WSzLuCPlXOAlAgTKBUIEgnAHCOCUpmky+2yWCzFYoEQmC9kHE7LsRPHvlix/KXXXv7F/fdee9klk0ZWTVQopowdffePrn32iSc+mvXxtl27dEZDajCdyQ+GExGLy9HY3nqw9sjB2kMmqzE9mAJYkjMOIIYAQ0gQpkQAQjAcaG1vMVmMiVQcQokQ9D35HWPZIjGVSqnVSqNJn0zGMcWUU0EqJ5Nxj8fV1aXt7GxTqzrNZmMsMRCM9JscRofHFksOQCIhIkEiQiJCAgnBHAI+mEx2trSvXGra813CYuJQ5BgQKCIEEIGIyoAMJtJxbZfGZDX19feFw0GbzaxWK7UaVU9Pl9NlTySiEAFREmwOa1dPl93lKItChTgvnwQDjGS34UAo6HA6fD5vuVysUAyJhIiIiISJSBnERAoO9NkcJqfLWixnASrHEgN2p0WjU3YqWzWaDqfDmE70C7G+YEdDw6I5vt3bod3IxTymIqAiphKmEiYSwiLjqCTmrR6LyW3wR7xlVERUgliEGEhQEgEglAsiHBhIaDT6js7ulvaubTsPfTzni9/98cUrrr191LgLFMPGVY+cMLLmrDHjzz3/kmvvf/jJj+csO3K82eUNFkqizMFinCJS4Y6lMlmb3d3aruztDxYlABnDhCKEEAIAAoQgJ5BjKe207l+y4NtZM9o2r0EDfRyUOYGcU0RQNp91e11Gk16p7Dh8+MCx2iO6Lk2+mJPZq0gOwSEIYEg4xZSEo5FuQ0+nqj2Risr9f0wRJrLFjIQpIAwWyzm319HS2tAf8EuSUNFuYwlhEWEBEQlTKAChL9hf39zk7fOXJCGVSbs97u4unVbTqda0G23dscFwvJxQu3Uzv/xkw/Fv7ClPkQqQE4lgQCmgFBAsEShy5AfxZS3bn1zzzn0L//zX7R+/uu2ztzbO2dF82BnuRbwCSRElIgFlIpaomMXlFCzEUT6BCwlcSOJ8jhTLHAxycYfm+N93L3nn0LJFul0fnv76vo+fWXZioy3jztBsnuSzMFsghRITylwqEmkQlVOwmEblNC6lSTGJc3lShEzEFBAKK4lwFW8WLNP5CCOyXQsmDJ/xEaTfW0/KAo4K7OO0jIqhwX5Ln97Srw8M9maEeBEMFmFOwEVABMwg57QMC96Y05/0pssJygivlATpUA9QnsSAYMAI5j9Q7v7nwcm/OP77Yb7/zPF/A/P9sLd7hsP3/Y8VXjaXlx8REQECAUoQA8bQmXeKRAaOnzj54axZ9z304PkXXzSiZuSYiTXX3HjV8y/96euNqzq1ymg8ggHAJdDTqNy6fOO8j5cumr9m4eINn8776ptdR+saOg8frpv92bxHf/nrSy67asSoMSNG1Uy5ZuofX/jLmq3rVQZ1MNFfAIOICxWrUQ4FWopkIxqLrqNH3WUxGO1Wi8Oh7e7evX/Pux+8+9Of33XBheePqhk5cuzICy678KHfPPL5snnK7s5EOlYWi5RjuYzKOCIclGDe5DUcbzu+t+5Aa7fa2d8XSiTc3t5TJ0/NmTv7kd88MuWaS8efNWZyzbBbL5n84m9/+fWyha0djYFEqAhKhKEfXFoWioW6jDqDtcfb5w6E/QZzt06vMTuMkeSA7G/EOacU+nt9W7Zsev31aQ89+MCVV14+dtyY6pHV5198/r0P3zfjkw/2nzho63XEc0mrz9ahV7Z2dWgsuh6nweS1hDKRAhGQzJ3iLEtAt9ve2q11B/oFCDjnhNJQOHyy/vTHn8/51W8eu/7qKy8fO+7SEVU/vui8p37323lLFh9pbHKGIv2DZXM4faBdv/TbIzOWbXp7/upZyzau311r6o0WkCzdqDC0COeEUzm+IwuznohbZ1V7wy7GMeOIcEg4whgKpVImngz19nerdHu+3Tl71ifP/fGZn99z95RLLqkZM7p61PDzLjn37l/c/eYHb27fv63brg0P9lt8Rp1VE0j2lUmZc445wRwxDjmXOAckG3HVHej+dr3j+F6YCkiFRCjo6bJ0dRrU3Q6DPxUqkDLhtIhLnqBHbVBH0gMSA6xiVf99FDrhFHI0kIpoDVqn15HJpc+M/2K5aLaYtn679aXXXrz9ntsvmHLB+HPGV42pHjt5/I133vTC2y+v+26T0qLtSwYHxZxEJc65RCW732t0OXoHgqgy/n/IwSCcCzzu8+1a3//Nl+WWWjYYLZaz/pDfYDV0G7ssTnMwHizAIuY4kU94Ax5Xr7MgFdn3U7qSnCRP2Vwp2zfQ5/Q5B4uDZ+Y/GToR52XM0kVs9sS37WuatXjrtFmrZ8zfvOrb46dUZl88m8dM/gblA0AQHgibLGa709HW3rphw9pXX3v57nvvuejyKeMmjh87dtS5Z425dsoFD91xy9t/fmb/lvVWvS6Wig0KRYFAwhnhFHFSJKIv0t/erTx08kizstnstoRTkSIuY06HLj6jnIsMDKQjar3G6XdmheyQuf/3M6XyFUhFo83g8NjS+dSZ51BOIAVFqRCJh90+p8luNLvNWouuvafT1mtPFpIytYtwjDnGlSsPOShkTVrtplXO2gNZr4PzM6KFShIB4YRznitndeYus8sSTUZli+xCOTcQC9pc5i6j1mjVB2PBRC5p9dp7bAZnn1uk0g//rjPLMeYkmon1hnqD0QCioLKCyjWUyvdDKUfxwYgn4PT0OwRY4JwRjiCVCkJuIBFyuE0ms8Zm0/Q5tNbTB04u/Ni7dytyGzkrM44gh5hDwhGtmJxyAZdcIYctYAmk+iQuMk5+uDVIkLjd/gMHj876+LPn/vy3Bx99bOr1N046/6KacWcrRo2beMGUW+6+9/nXpr/98WdvzPz0yb9M/+vrM5d+vaNd50jkpDNvQoYcVRnnBVH0BPo7dNreaKhEAfl+HzmzpTPOeSHcW7d+5cGFn2p3bWGZCOeyro8yzginEgUSkZLZRJum7fDJw3VNJ2w+WyKfFKgkt1LkccU4x5xHBxMml1lj1GRKKcrlZu6ZkzDOKKdlUu4d6O3s6hhIhBCHrPI5zlx2yjmDHIVTkTZdZ180gDimnGGGBamYHIy6eq09Vo3R06P36493nfxw9SffNO50F/pKXEKcAk7Q0OQCHJc4sAmB9w+vfGLD3/96aO6GUMORvP5kymDO98dBVuJQolDEoExAmcMUyjvSfQ125X5t3R5dXa29tc7ZXmdtMcecEZQK0vSyk1te2vLxXOU3q3prP+zccOfcPy5u3aIvuR0lf4O19YjquD5gGgCpKM33RNy1+pbvOo4d0jec8igbezW15kZTxJ7HBcAkzBGp2LxQyimmmDAkM1wxJZgwRDliTBZEw6Eq3xCfj2FCZQpytpTRWJSrtq+Y++Wna3d8tf3Q5kOn9zaqT3Xbtb0Rb07IcM7zQrq27fCJjqNmnwHKfD7GhvI+CJXfDEOMACWIV3S7/N+Y7//k+Ge09i8Jff/xpf5fYr4zBL7/QbpBmUyW5xImAkQChAAjOR+McwahEA4HGpvqF3+x5LdP/uHKqVdX1YxQDFOMnlxz089+/Mq7L27es6Hd0OYIO4LJvmQqnA4HdKdO79/wzTdfb9m36+jGjbtenvb+cy++/cyfp/3qsaevuebmmnGTFKPGjTnvwmvvuPPJV19a/u2mJrPaGnH3Zvr6Bnt9Sbc7ZndHbb1JdyDj98Y97aaONn1nR4/q6OnjK9etfu2t6Q/+6qEpV01RjFIoqhRjz59wwz03PfHCU7NWzN3TcMgedkUKsUAm3Bvv88Z6ffFeX9TTn+wNDfbrXJoTyhP76w/Wtpw6fPrEpu3bPp0956mnn772umtGThilGK0469yxt15z8QuP37dp0SdtDUecfba+TDiYjQbS4d5Evzfq90T93rhfZdMd7zhVr23SOroMXlNLV+uJ9rrj7XVtPe1mj9kX9Do8ttONJxd/sfjxXz922eWXjhhZrVAoFCMUl0697DfP/vazpXP2nNqvduo8yf+HvbcMb+Pc9r4VO0xNm6QptynvtnuXKW12aZdTprRpoG0abpjs2EnMzExiy7Yky5JsgUWWbUkmmVFgtiWZxcNzPx+UtD37nPec/cCn85513R98zTUey6OZe/5zr7V+f8vw4pi2p1HQIObXCaubZEJdTVktV1hfre5oaLN2906ZBmdH+mdGlB06sU5p6G0bHDP1DPUKa0QRMZGff/3lw48/tnrtiuUUygOrg167b8u+D15LTQqvVgqM1m7rwpTVNdflsMn7+vOlios5RT9cuvbF8QsHLkWmMPk1ho6u0SnL7OLoonN4YWHQPtU3NdI7ZR5wWNvHulRdal4dT94q7Z/uMc0Oji4O293T855Zx5xtaGhALpElxSV+99U3z/7t6a2bNwcFUSgUStDa4AeeuH/XD5+GJoWzJKUN/Y39M/1Wp7mhv16kE2l6NB2jXYN2y4BtaMg2ZLUNjk312ie7J3ob9BV5qqIEfUX+1JBharKnx9yqMqp5dVUseXlFXZWqq6FzvK9jok/ZWc/TCPVDrf02s2lmdMA+PGCzDtqHB2zWvmlLz6RpwGFttXTJ9Up9Z5NpdMgxZxsdsxqadAw2/fT5U2+///Y92++hrF5GCaKsvHXV7Y/c9fw/Xtl7+ucUZpbUqO6yDVpdE2Pu6eH5cevsaPfogKxZK9KpVO36gQnzsGPEarOap4fNtmGLzWq1m8Ynekc71S1FcZ25kWNims3abrENtZjb6zoaqhskPAVfoBEqjZoWi1E30KTqqFO2qTvHe4Zmrf0208C0adBmGrKZBqYHB21DJpvZaO7QdjQomlVGc8eQzTw4NTQ4NTRoGxqymwZtpkGbxeQYtc472kfHSmu1scVlp2KzD1yM3Xsm4sS15Gy2QNXSZZ6esS0uzSw5pxyOvqEBUY0oMTXpwuWL3/2w+6WXX9x2x+2UFRQKhbJiw4oHH7333Xde3b/708vHD+REhzYrhZOjfbalqdGFScvMqNluNdstltlh09xwk7ldpJNRhWx6NadMUVlVL63rNhhHevumTIOOYdPsqHl2vN9u1Q22VqiqZK3q9pFus33E4hg12YZNtuGhaevglMU0PWy2D3eN9NY0yGqblG2m9qEpq8U2ap4eDuxsto/0jg20DBjVxnphg4QuKSuoovO14ob+pj67acBhGpqxmOZGBmasQzbz2MTAjKVjUMGXZkTWleZ36xUTk6ZRm9UybTVNDw/Zhods1gGb1TIz0m7tEmjENY3ypr5Wi310ZG7cbLf2jPbpepqk+lpebaVQW1OtV/DUosq6akW7ts9msiyMm+dGBx3DA/bhAdtw//TwoGOk32bRDbaqOhq0Xfr+iSHrzKjZPjxkswzZLCabZWjaZLZbTHZz80Czqk2lbFV1j3ZbZ4YtjpHh2VGzY7hnrL+511DXJJep+AoJW1SYQD17sD4rZqROPDXRNzxrGZgx99uHeqcH+iYHBqdM1pnhftugpq9e019vHOsYX5qwu+zTc9Mjk6Pd/f0qbQOVwb5w6cpHn3z2xJNPbd66NXjVSsoyCmXN8s133/7wM0/94+vPfrsakl3OZCtqCsWC84mp+8+H/3wx4nomjVWj0fWZ+6dmRhaco06ndWHWNDs9YB9vG+6rba8vVws1ffrOqYE+u2nIbjbZLWa7ZWjaapqyjk5ZZuzWIaO2PC2Cef2soiDR1qtzTPSOTA0M2UxDdqvJMTLkGLbMjfVMDIoapVQhq5BPLavlVRtqtb1NHaMDA/Zh0+yIaXbUPDfWbx/WDbaJ9XK+Rtg23DHoMPdPmfqnTP3T5gG7pd9m7rdZ+qfNXeP9qo56jpxb363rnRwcmLYMTlsGp80mm3nIZh6aNg9OW/qmTQ19zWwZT9XR0DdlMk2PDDvGrI7h/on+lsFmlVFZpROx1eUp/KxfE35LEGQorQ0dtr5+h7nPZuqdNA9OjY7N252YdxF4DLO9e7LPvx615wvaubA2eqa5mjmibveMzJBuH0B8JOwhICfhnwde48xgoab8Ii32WF7YGUb0eU7caWbkGep1Xpe03z8ygI2Hlyf9lHMht19YZFOcN+S9GLc7RJvDna7Lbyu/xIgOo8fVWnT98KRhYSixhnqqMPJYbvjlsqTLvOTzZbGnqdcq2qqnkFkv8KPgRuHvTc2H4kRABaIojqE4iZIAIUmYwP0BsmMAMR3gyuBEoMqPBKQHcg2O9lfWcvPZ2XmszAxqSmpxYjo1KZ+TzRbRRBp+Y4e6RiuIyrlayMtp7tPBuB8AgAMMIf0YgPCAj2cArI2hBI6BG7x8MmCU938f///UfP8c/5ni+99v7yD/DF4myd/dh24Q1wJvBwSOkgSMkxCG+xDEj8AYieEk6ofcjvTtJYgAACAASURBVJnJllZdfmHOF19+dvf991KCgynBy1ZsXLX54Tte//zvx68eyy3PFjcKpa1Sbj2PI2MJqpkacSmvIK0kKbYkPUPMF1FL2N99//NDjz+/fM3tFMoGCmXDinW3b9z+l6c/2PXduXNhhblFChG3RcXWChmqcoaSXarhsNWsUjWTX18m0lVW1vHzKwoKyotyWQUXIi6//v4bqzevpaykUFZRVm1eveWxu1/+9M2DYccjipMyBcWF0lKOtqpcK2QquIzaMpayvFzDL1OUc5UVgjo+U8IorCzMK89PK848dfn862+/ecc9d61YuSJoeVDw+uBtD219672XjuzZlXbpSA0tvVbKEWmqmHIeWyUorxNx1EKWgs+Qc1kqfo6AmsDMTOHkFNewy7VCjopfUsPK5ObFF6ckFKQk5iSHRIR8/u3nDzyyPXhlMIVCWblm1S133Pq3Hc/+eGx/bF4Co6aU3yAsr+OVqssZytI0Xk5iWXqmIJ+qKi2U0uPpSdfzo6KL4jIqcmny0vIGQUWDoEBEzyjLyysrzGbmhsZcee+T9+584C7KyqCgFcGrVwdv37bhqxceO//539Mv7BeUp8vqyqp1leXqcpaygqmpKjUoaPWKFCH/t/T0Xb+d2fH9Tx/+evpoVFoSW1girSut05dpdQylglZbTVNUMbVVJcqyDEF+LCsplZvOUDHK6jmVOp5YL6rSVHGEpVn5mUePH92xY8fGjRuXBQVRgigr16687Z4tf935zO7jP0QXxrOU5cKW6soWEUdXQdcwMgRZiWUpWcLcYjmdpSpjKTmlKk6Fki2opculJUp+dmXeVXbyOU76JTk3Qy6jCzRlFVpugYQax04JybseQUvMEtEK5Zx0QXE0Kz23hsmoqyytFzHUAoa6kqkRMNQCqpJfouCytSKGkp/HpxfzGewqToWgLD0z5dDRgy+8+vz6zespQZTgVcGrNq2+/eE7nn/35V0/f3X4+smokoTcaipdU0FXVzC1PHZ9ZammslQloEkr0rklSZyCDF4JU84rVwrKFPxSRWWpspKj4nNUFTw5S8TLESadlcSeUOaES4WFPFU5Q8Pj1AuoclYyJ+NqfuS1opik8owMQV56ZW4qL7u4lsnQlNNUpQxlKVPFYao4dAWboSxlqcuKJYycysKMitziGiZLWUaXsxhyFkvB5tSVs1VljNpSqpzNUHJL5LwUHjuFX55QVnY+PefL4+ff/ObAlwdPXo5LL64QVsqVVTI5q7w8MS153y/7n33pudu2bQletZyybFnw8uBVG1dveWDri2+/8NPRHxITwwqyo4vSrxUnh0kq8hRyjkBRzlGUsxVlHAWnVMnhaMo5Wm6JnJ0pKEoozYovzYpmpIcXJMbQM9L4RQUydomygqHhs7UitlZYIGVHM9NSuPnFMg6nTsipE7JUAqaSz6jlMeU8trKyVFVJk3FSSnMyKgpKakpLFZUchYBdy2cpAqOyTCMq14pYKn6WkHqdlnQu++q1koRUfn6xorREWUrXlLPqKxnaSraaVynnqATFksJYatRJaloYh50lqi3nyrlsGZel4LOVglJVFUslKNUISqSliaysNE5+oYhdqqpiK/ksJbdcK6xoEDEU3BRObmRJSnhBQlh+XDQjLb2qmKqqYNVXsRuEzHoBs07AUFfSlHyGppJRx8+pYaRVFmdUUumKCo6mslTFZyl5LCWPreIxFeWlam5ZXWWhiJbJzcvi5tNkpaVqHlvFY6t4pWp+WZ2Ar63iKsro3LyigtjMqyfifvqcGXpMUpQormGWK8sZ6gqGmktXltFrOSxleUWDoKyBnyuj5sqoVCWbVyeoVAhKBZzsotxLYaFffbf7r88+v2nL7ZTlK5YtDw5eHrx63arb7tn85I6/fvzjp4dDTkTlJxZWsyv0EoFRxdLJIujFP4Rcee37/a9+c+CLY5cvphZn8mRMla68wVBaX8fS1jK0NfnyshRBYUxFeo6MRqsro2lKWRoOR1Nepq5gKSrY8nJ+bblSUSEpy82+ejzz/E/s6NMN3ByllMmXc0qVFWwNn62upCoq6CoeTcnNElITOdnR9OQIWuK1koRIempmFa1EUcHUVjLq+EytgKmtzJOwkity49npxXI2U82jycto8jK6ooKh5tFVXJqygqasoCrKMyqLIkoSMgWFVEUZQ1FBr61gKCrYqgqWspypKGcoKhgqXo6YfrU4IY1fSFNUMORcVi2vVMkrU/O5DZWl2oqc6qKo0sTfsi5+eW3vyaKQTGVRsYbNrKtgqbglNaVMOV/Wpp30OBz4Yt1Iyzfxx1669OU7Sb98Vnzmy+LzvzCuVfQqLR6bF6Bu4HcB/wLwjhAznE7J3pRTH17d90XCkYO0K19nHn/j6revX/gsrZ7W5O1v9fRfokcey7tcZdOxZurO6rNfTN3zszT6siH3m6KTu2J/PkmNVDo6m6BhWp9sV/Th968e2JNx9kRp9DfZJ1+/9s3O0C8T5YVmaMpJemGAI4C4AW4hCfymNTBGoAiOBXzbEUDCJO7HEAhFbyCgceLPvMNACy9Cwi54aWxmuLnXUF1XReMXpZUkxedGRmaGhaddup4VEpJ85tjVX/K5GZ2WVoSACIAv+RZMUwPjC8NL6AIKsIBH3O+yIZCH+L2V8/8y/kfzAfCvaL7/raP9aZ0vQMBHECTgdPS71yGKYxCG+lAMvXlwjECtwyZ+Zfn5i6f/8d5b92+/b+XK5ZSgoA1bNj/96gsf7f7swNmDISlXEqmJmaXpaezUJGZiIjMxi5NGL8/isTKLk69ePfnrns937Xr33ZdeeHnrtnsplDWUZevvvf+pV17/cOf7Xz/2+vvPfvLVxydOnsrMiOeVZlRz4yuKY1hZMYzUWGZSakV6blVugTA/hZF4Nvr0Jz/ueundlx978fEt928N2rCcsj7ovqcefO3jNz//+Ztvju3df/nob/GXLmZHhBfFR9CSYhhpMfTUKGpSLD0lgZmawk4vqCwo5Bek0pJPR5364tcvX/lgx6PPPbH5rm3BK4KDV6644567Xn/r9fe+eP+rfZ8fPbk38tzP+WHH2UmhtIKELEZGPC09lpYWR0uLo6fHUlNjqCmxjPSw/Ljz6ddCsqOSODlF1axcATW6JOlIxMl3fvjwmbdffPjZx7bes3X52hWUZZR1m9b/9bm/ffPDd0fPnQiJDYvOiU8qSU2mp8ZTk+JoiXHMpFhWUlhR1OW8q6EF12PZyQmlKZHFMREFUTHU+JSyzHRudjwz+Xzq5R/O7X/nhw9eePflR154fMsDtwetDVq7ae2Djz307sfv79v7Xcix/QXnDxae+jHn/I/5aecKaVF5pYkptLh4ekIMIyWClhbByL7OLLjGKD6enLT7UuiPIRH7QmL3XIj68NczHx85s+9K5JX8ooSy0iQuM668MIKRHlYcF1YcHV+elicpSuQkXUy/eODigQ9/+OjFt1586IkHN922KXh58LIVQXfef/fLb+z4ev93B88eOXH1zOmYc5fTrlwvjI4rTUnkpsdXpEQwoy8XhF/MvRJeHBFJj4thJMXSkxKYSSnMhAxqdFFhBCMrrCTxTF7EkZzrh6kZl/MLI1JpcUms5DhWciQ9IaQwIqQwOrwkMaw44WzGtcNxF06lhYUWxkWzMhLL8uJLc6MZGXGcnFRBSXYNO4VXFJoT+9OlYx/++PmO93c++9Iz9z1wz7oNaynLKes3r3/0b4+9//kHuw9+/+uFw2diL11IuRKaHRFFTYphp0Uwki/lRZ5KCz2VFhqWH5PIykzh5F4tSg7JiQ/LjY+lpsZTU+NKUhPo6QmMjAR6ejwtOa04viArnB52sCxkf1n0saKCiCR6YgQ9KYaVFl+aHstKvpIfcTnnamhBZFhh1LmM0MMxJ0+nXgorjIorTU0oS48vTY1hJsUwk2JZyXHslChawtXC6Ct5EVHU+Hhmchw9MZ6ekMBISGInJbKSE5jJsfTEGGbKdWrS+azokMLUmFJqRhU/qbQ8PLPgWFjMnuPnPv/x4HtffLfjrXefevb5ex96+JYtW1euW7/2lk33PfTwKzvf+PiLL74/uP/w+WOXoy8lZkbm58fnZ0Vkxp5NCTtMTb9CK47NoiYk05KSaEnJ9MREekIiIzGBlRxNTwwrjLmQcz20MO5qSVJYcWJ4cVJ4SdKVovjT6eEnkkLOZUVE0FOjWOkXciIv5UVfLUmKYabHsTLjmBmxjPQ4RkYCMzORlZXEzoqjpYVmRV7JjoosSoynpSfQ0wM3VBwjPY6ZEUdPj2dkxLEyY9iZYdTEcznXzudcu1wQFVoUfToj5LfUS+dzrl5npiaX5eSyM1gF0czE8zlhh1Iif0tNC8+ipqRQUxNKUuPo6QnMrARWdhwrO56dFUlNvpB+LSQ7OqI4JYGdE8fMjKanxjDS4pgZccyMaEZqJD01vCjhTHr4ydQrJ1OvHE28eCI15GJeZAwnPaEiN74sJ46THcvJimJlhBUnXM6LuZwfG0FLiaGnxdJS4xlp8Yy0WFpadEliLD0lkZV+vSAmNPvalZyIGFpSAis9jpGawExLYKUnsjNS2OnpjNTM4sTcnKjsyNPJR77LPbU/O+xERPTZc3Hnz6eHxTLTUvl5OaKSIgmjoJqeVJ51MuPynvCDnx77+h+739/xwWt/ffnpex+6f9PmW1euXk0JWr5x85bHnnxqx993fvrlp/t+3XvozKFzEWevZVxLKElKZqUncTISOJkJFbmx5fnnc1KOJyYcjk385Vr8T2Hx+0PivjgR8uGvp3YdO/1LZHR4SWGamBvLK7lUknQiKzyEGhvBTo5kJcQwEuMZiQmMpAR6chItJZOWRKMnUzPDY8/+GHv0y6zze8szQ2jFMRm0xARmShw7LZadHklPiWFlxLAyQvJjz2dfv5h7PawkLrwk4UpRQnhJ0uX82NPp4ceTL13IiYhkpkWz00OLYs5khF2nJcax0+OYafHsjDh2RjQzPYaVHstKj2Glx7LTwwpjT6VcDi+Ki2WlxTLTYhipsYzUBFZ6AjMtjpEaTU+JZ2deK0k6lng5tCAunp0ZR09LZGYmszITGSnxzORYdnJMacp1dsKp/JBPw37Yl3I8hB0dwUqIZafGMlKvFyTGUtPp0grT3NgUPKMbN4aWJR1lRVyozbyozdvNCHk7Yn8IO0kxqFsA3kXSswS8s6SrZWEgXl7w/rUff6WHp7WX8+Z0sS3UrwuOv3T54wR9kdplrBnXni0Mu0C9Xu/tZTs0x9TJz6d8/3reT+8U/vpK7LfHBTFlVk0XZpfMdIYp8t8M33uMHc0w1dYstkU1lXyUc+ilK59GSrMHoIkF0uMHGAQIjLiRqCUIgiAwgkRwAkZwBMZxhAQIIAPlicgfKd0AyO/GwAgMI1EMYChAINznhpbm3Xb70sTE3IjJ1ttm1Svaania0nx+RmzhNa6SPTTZi5HIkmexobkuPDEkk56i76qHMD8AAL0p+H4HfvyP5vt/HP+vUC1/bssFNzXfTTvpP8ytA24EJAAYCRadroHBAYFQEHY19P0P3r37nruCVwQHLQ++74EH3njnnf2HDp27GhqTnZRXUSRsrFF31ak71dIWSXVztcQolTSLBTJmSV5syIm9n7750iN3b1u3ckVwUPC6Wzbfs/2xt9/9NCQ0tqCkIofGO3wlftehs+8ePLk7NOJyIS1HKmM3aqvadDXtjeI2TaVOQq1mReRE7Tmx54W3n996/5Zl65ZRVlJW3bLywScf/Oibj0Piwou4dJ5SxJFXFglZqaV50SUp8Yz03KqScq1Q2CQXNcvk7Sq5USnSVXNknKSixJ/P/vzyBy/f/ui2oI3LKUGU5WtWbn9w+7sfvH/m4rliVjGDzyjhFBQWJRXGXmBdPy3JidHWlGqbFTXNtVV6aWVDTWVjTWVjTZVOKmpWlNUJi2tKC4RMhqyCVsO5lh27+7d9z7770q3bt1LWLaOsoKxYv/LeB+/bsXPHp19+eubC2QJqoUQta2jXNXTp1O110iaZsF5U1SgUGsR8vbCgujiDl5MvLubrhLIOpbxdWduhrGmRlat5qeyMo9d++/vXbz/44iMb7r2FsoZCWUXZuHXT355/ZveP30fGRpXxK1QqWZtSPMSnymPPM0MOipmJKiVL0ySUNAhEjcKqxmquVsxtkFUa1KKWBqpMlMxm5vCFOZWSOCp3/6WYD346+d5PJ34Ki71ezCiS11a2GYTtutJ6SaaAllyel8DKPBR+7I2v37rvmfvXbF1LWUGhLKNsuHXj408+/v6u9385cSg2I5Enr5IbVDX6WrasPIubn8ROT+XmFEhprPryMj2vQE7NqMorktHL6isFTRKBrrpKJ67Wi2obKhvq+I0SlrgksSw1tCIzvKGaWl/HkzQIhDqxsFkibJFVNkt4TRKuXsKpF2UJqOEFCaE5sTH09PxqNk8nrTHWVbdpeHoZUyXIFtDPJoXv+vnbv7z2zKZ7t1DWBFEolOAVQbffufX5V57bd3BvXFpcuahcopXI9LUinYyt4DJqyyoNEkGrrMJQTVWWp/LyY+gp8fTUvMoSuqQ8V8DM4TOKxWXCRmm1XiZskAgbJUKdVKiTinQ1Uq1AISoRJZ6TRJ1Q517X1nJkhhquroZvkIpaamuMiqomCV9XzWsUlWr42ZVF1wtirxfExjPScqtKmMoKbqNI0CSpapFVtcoFzdLSOn5xDSO3qrBUxREZhGKDSKQXivRCsV4k1leLDZLqJmlNq6LSIC2UcPIlZXSVqLJZy6yVxuYX/Xj89AtvfXD7A4+tvmUbJWgthRJMoQQvW7Hhrgce+/iL3Vci4ujlPL5EUl2nrNWrta11hjZNs14ir6Jy8qKoCecUZRk6ZZm6USjViWp0IoleKNZViQ3C6iYxV8svrKEnl+cUyThcvUTYqhC01PL0klKtMEdIj2dlRdPTUyoKMvgliaW5OUI6SyOoapILm+QCvZSvk1TppGK9XGyQVzfV8rTiHG5xHp/KknOrGiVivezGydTLqgwyoU5apZNWNcnFbaryRnGRlJ1fzaDWcth1vFxRcQI7LYqakFyeV1LDFqt4zaqKRm4uNy2MnRPFqyhQNoiljRJxo0Skl4n0cpGhVthUK2yq5agFmRVFOXwqQ86rMsiFTfJKvbRSJ63USSr1UmGzvMaoEjTL86vZyeX5cazMOHZGFCMlmpmaKSwuUZRzGsSCllpRm0rQLKcpuHkiRr6YWVYvqtRLq3QSkUEiMkiFOmlVY7XQUCMySFjy0gJBcYGghFsnEDdJAxvFTVJxk1Ssr5E21igbqrUqQQ09s+jCEW7UxZrCFB6vuLCiIKuioETMYioqWEpukZgZXZh0MPzEW3s/fPTNp2577PaVm1dRVlEoQRRKMOXWzZse/8vjf3/rrf2/HAyPiIxLSqaxmVK1TGlQqVvV6na1pktT264Qt0gEhprKJhlXL83is7MruSyVmtdgKFfr8wXyy2kFu0+HvrXn148OnTwck5jEF2RJJWnVVfF8VpGqqtwgqTCIeY1CQaNQpBeL9WKJTqxoFDY1CjVVhQURx7PP7+PEnG4WlxjqKxU6sdhQXdUkETRJ+XqJsKWWr5fkihip3IIcEY1rqBG2KSqb5Dy9hKmqzK6iRdNTYhhpadzCrKqSNF5eSnkOp65S1CIXNcuETVKBQVKplwqapFXNsqomOV9XXSJhJbEzaPLSSkNNlUFSpa+p0teIDBKRQSLUSwR6iaBJRldw4xgZxVJOVZNcqJdVN9XWNNWK9NUCnbDSIBIZZby26nRpwQ/xh0+WXMmpo3ObhMJmqUAv4dVXVzZIVV26cbfdgc4PLA1XD2l4ZrXQ3sSfbQlTFX4Y++u+xNNUTcU0Pr9Aul3AP0M4NZNtodykty9/e1WSKVto7wEOjk1ziBf2YuhHcU2FghltTgv7WPaF65ykHnyCO6s7UpvwRPTnf4n+9KmYz5648tGF2jSVq9cMnJWj+lP8xPciDsSpijuIkRGwyJ5Q7uVefvHqp9ekGYPIxALw+gEGkTiKB7BABE4QBIkRJBww8oFxDAHkjUEQKE4Eyu5wnCBwAr8p+zASw26Uiv6zsiAA4iGWHK5Ji22ww9za2FnXO9I567YTAFt0LWj0qnPXTifkxdQb1RDqAwAEfNRvyr6Arvif3O6/Fv+h7cb/cUXkf/47/wGEjySJAGLxZgTEX6Ctw+f3j4yO10ilV69fe+udd7Zs3UqhUCiUZVu2bHv1tZ2XwsIrhEJdu7GmTsWTi4Vaaff4gAOadwOPG3gWgWsamekY6eCJWddCjn+487ntWzZsWL5szYqgO++6c+fb7568GFJWKRobs/shYF9EJYbesCzW16euf3rsyplUKk3Zoh+xj/oQB06Mut2N/d25HNqewwcef/7JVZtWL1sRtHrdynu33/3uh++ER4XJNLJRx7iX9EMAXUCcQ9MWtbGeWV3GlpSrOrRjzmkX8LmAxwt8s77ZruEupoB57OKx53Y+t3bbOsoqyoq1K7beuW3nm29cDg2pEovMo8M+3LeEOEdtZmNTrTgnThhzsau8aMnaRQKPB3icwLtEehdJjxP43ADyAGhsabp5sF2iq+XWCjIZeT8c3vv4C0+uvG1N8JrgletXbrtv21vvvR0SFsIpLy3lsKpEAp2hcXRyZNG74MY9PuDzA78P+LzA4wHuOWy+2dys7lS3Dbc74BkfgJykx+6f7RnvF6hFYUnX3v36g9u2bwvasJyykrJizYp7H7hv12efZWRm6/QGx+wMEbgEfEugy2DMjBFdPzvWJIOdowB4/ITTQ3jcpM9N+lwktIT7ZnzzndZedZuuZ3x0zOmxLPhEjV1ReZyfLsX8HBJ3LZfFa2jvm3eP+mHj+FiRsDI8I+XolYs7Pnp7y/Y7KKuXLVuxbN2Gdfc//MCX330dmxRbVSOQ1cla+40LsNMPUCfhHVmYNAy1SdpU1a2Kun59l61vxD/RPN6u7K1vm+iahGbdAF0kvYuE20W4UMIJCBc+P96vrGpg5bUKGPjCJCAhAqAYwHFABKrICUBigIAAanfNadp1nNrKqgZp40DboGNkyjs35Z1rNXeXywXX0mJ2/fjlA08/unzjymUrg1atWbV125ZXX3vl6IkjNDa1rbtt1jWLA5wApAf4x53TRmtX63DnFDw7DzwLwGMjFvrnrI0DzTU6mbJVU99tULQ1qox6o7nXiXpggHiB30V4nLjHRXq9wAvjC66J7k5GWkdu9GQNm1gcJwDiBJATQK6bww1gJ/BP+WY7RvukzSpxo7xaV6to07ZZui1zE3ZocY70LgJoEUCj7unOsW5df+PwvNlJznvAood0ugmXm3C7Ca8H+P0A8QPMATubLV3S1jpevaRMKY4vyNp3/OjzO/9+6533UlasD16+Ye3a22/b8uDd9zz1xN92fvLVzzklvE7TpBcAGAAIAB/AIBIhgQ/As5P9BoOIrqCnOLrUwD0OgAsGTi9Y8oElD1j0AacfuG2+aeNIZ01zrXGsdxqadwEokOGaJdwjLlv7WL+yo1Haohbp5DyNuK63ybIw4QJ+D4CWSM8i4V4iPC7C6yZ9buC3+eYaug26vhaTY8RJeH0ADlyWbuBzAb8H+D3A7wJ+N4DG3bb2ka5WS4d5bnieWBh3TxiH22XNcrFBUd+lHx7pw2eszu7G5rKC5hrOSH8LjjsR4PMCnwf8cUA38E+4bA3dBl1vc/+0eZH0uAHkBn43gJzAt0i4F3CXG0BzhKtrclDdpVd01LeN9zSaW2XtGnmHpnGotc9umfTNLAHvEvCaZkeNw93tIz12+MZJ8ACvB3g9wO8FPh/wu4FneNbabja2DrbZPDYv8HmANzAreoDHTbi9mAtGlxCXw6pXc6OuNFFzHW0NnoVJy8SAtr1BqBJXyCpLKllxucn7Tx585f3X73zi3lXb1ixbv2zFmhVrNqzedvfWF156dv9Pe5NTk8U11W0dHX0mc7Ox3To+7sdRGOA+ADsJj4t0LhGLC8SiE3jdAJqBlxq6Wus62obstiWcgABYwED3mJ0j015KzDlwIepoRHpCaQ1dZeQa+ipbujvsjmncPwt884RrEXd6gdsLnH5yEScWADHvHm6TFcTwYs/pmGmkYxDgCxhwB+ZGJ/AtAZ8HIHO4q9nSqexo1A0abciiC0BLwLcEfLO4a8Q13WQxKjrqpS3qmmaFSCeRNSuHF8edwOMG3kXCtUi4lkivE3jcwOcGfgc01zXaI2uW99sG5vAF143z6XYDjwu4XcDjAv4Fwj3gsNboa7vGB+Zxlwf4vQDyAr8beJykcwk4ncA7idlrTdrfckOSpHlN811zYMkL/C7gdQL/AuGdx91u0reAu8ZhR5/H0guPDgLHAFiiDSn35V/+LvJopqhkzG9fBB4vQOYJt2asJbQs4d2L38bIcjVzXX2knW+rP151/aXQD2NaChjjNZdF8UdyzqeLi0bJxeoF4zF54iNXPng67ssdaXuevf7ZMV4Ub0Q7BOYFw7pzvMRPY37N0NIG8ZEJMMefVB+qvvrKtc8iZJkmbHIJ+CCAwTj2O6cZI3CcQHHiT5qPxBFAoiQIGCAFsnaBaj4cx3ECx0kCAzhCIn7c40GdHsTpxVw+3A0RXpS80TZEgj+IzQTAcIACQPph39DIIEfEltSLTRMDCA4HOAl/yu3eUBf/B4rl38d/T833+0JboO8IJQCMkUigSRIHAQv0QIcM/scp/ed+238+5u/j3/bk/lnn/bl148/bA+ldFPtD/judTqOxvbiEdvjI8Vd3vLb19q0UyrKVK9c88uhf9vx4ICklXSyV9Zsscy7Xks/bYxlq7moftJrtczNeyBeoHPXD/gnbZJOxicev+GnP9/dsWn/HmqDnH91+ZN+e3KwMiVzeM2RyLC7BMIbhwIuAKRes7rDmcFUh6awLKfQrmayIHFYGszKTyb0Qk/j5InL5ZwAAIABJREFUvgNPvPTixs23UZYHr1i/9i9/fWrfgb3ZuZlKda1lxOTyLSEEggIcBqifhJYQ58jseK1exZMJqrXSdlOXadLSa+mtra9Ny0//8dcf//biXzdu3kBZQVm2Lvjex+7/4rsvk1NTlErlkMm8sLQEYQhEIn4S8kKLSzaTkVsiiwmpy4htq67o7202TwzN+hdggGE3BfYS5NS0aGPS474+8O2Of+x8/OknNty6cdnKoHW3bXjp9ZcPHTuUnZclU0gHzQM2+1RTk16hkKvUCp2hsanNYOxpm5yZ8KIeHGAIgCHgd+Ku3tHetiGj2WZx4q5pl71Wr0otzPj5t4OvvLPjru13LV+3krKCcssdt730+suHjh6OjIouKqbKZKrBQbPrJuoZ+Jygs7UzPaHm6vnxRhmyOA4AjAM/AmAYoDBAEYAhAPHAS4PWXm1zfa/VbHO5l3AwtgR1js8pO8y06vrYgvKL8XlX0wrDkrOPhVx745OvHnr6xS33P0hZt27Z2rV33X//R7s+uXT5MpVOMzQbRiZGJh0TzR1NzZ3Ns+5ZH4D9AFtEPTbPrHV2rGu0T9/XouloVHc28OvEAm1152jfAuLGAfADzAMgH+kjSR8AMLbkmO5qmx2xYCjyr9xKBEG4Ie/E7JS0QVlYSruaELn75x9feOPVOx66d+WmtUFrl9+yddOOv792/MTxgoKCmpqazq6OmXmHB/bAJIICDAOEF/dPLE63m7razV0z8IIL+NzA7wTeedw57XGYpy3d1p7GTkNlbQ1PKtY062accyhACUCgAPWTfi/uhYGfJNzIlKmLmt6ZEW0Tc4hFGwlIH0BhgCMADwC3EEDAAHN4FgYmLC39xoEJs2na2mHuaWg3qJsaG9pbuodNU+55L8Bm4cXBKVNTr2HUYXYj817cCREeFEC/v9PhgLQ75+uNzfE5qftP/vrOlx889/Yr9z2+ff2tGykrVqzesOnBR5/a9cnXly5FZmUx09IYFy4n7T98+bdLCWmFXEVT37QLQwAgbvS4YgBamupvbeTTanLiZ9o0wDkFgIcAXhR4UOBBgAcDPgxAC765nuFeuU7ZM9o/By0FEGJeAHkA5Cb987BzbGGqZ3RA09ZQKq7g1wobu5onFuwe3I8BAgc4DGAf4fOTfhgg874FXadB391itY35CBgHBAIQBCAIQBGAwgCBAYIAFAP4jHu229JjHDAO24f9wOcH3gVofmx+vHd0yNjXbmyttxpUfWKOKj+1vZrnsPYCAJMAgQifB/P4ARRw0MIAYXfP1LU1NLTrBidMXuBHABb4KzBAIAB7gR8GqBPzdI/01xkbG7oMUx6H3T9nnRvtHO3V9TSrW+u1xob+sSGHe35kZrJvdKh3dGABcUIA9QPEDyA/6YcABAMYAygMoDHHaOdQR3u/cc4ziwEUAbCP8LpRlwd1QbgXB3CgWdbR08GPj6ovyrVo5CN9HUIx70rklc+/+/KVt1577Nkn79x+9/rbNgSvXU5ZH3Tnw3ftfHfnz4d/uh51taAoRyDkthmbp6YnXW7Xkts9Pm1rajMODQ97MTQAivOQkI/0+kiPj/RCAEYB7kZ9ho7WhtZm6/SEF8NwACAAnCg+vuBpM09XaTszS2WXkmi/hmYcvJIRmsGSGU02mIABQAEI6Eg/6UdJLyDdgHQ6h9trsqPKrp+sp6bgM2ZAuEjSB914G0F9AEUA6cR8xqFOdWu9oa9tAXVBAPMC2AsgP4C9JDzrXxhfmh6csjR0GSoVwlJReVN3y+T8pAf3ogBDAeYHkI/0QQBGALroX+yx9sjrZeapIQ/uQgACAxgGEApgGEAQgCCAegFstY+J6yRd1t4l1A0DFAEoAmAEID7g8wCvD/gd6Kx6sPG3jMsp1flt832LwI0ABAKQF8AuAnIRfj9Ap9z2ul5dPCctS0lTzBpbwHi6kftR5M/740/T1XwH7nQBnxfAC6SnZa4vqirjzdOfHysJo/aIlO6uFCPrm8ITL4Z9FNtWUDQsOFl+NbwiodIomwJu2Wz7KVnyc9c+PyC4GmrI3cM4/3Xa0VB+cjs6qpjvuCrJ3nnuiwvsSNl4Xf1iW3xz4UcFP78S+VmMKseMTriAFyYxGMNQlAxw+LCA9RoJ4wSM4DCEIzCBIQSBBpgsBHnTkxcnAtQ+gghwzp0+Z6epgyNiFZfnV2uqmrp1linTgm8eJv3kDa7Fv5UqgCBIzA97HEu2efesD/HgAMFJ9D/SfP/KhP1fx39Dzffn5Cr+JzTG734oOLghtm/sfxM88J9Kvj/vebOtnvyP4k8f489fWCAQBLbbbS0tLVQq9cSJ317f+fett29bFhy8fOXK+7c/+MmnX0bHJMpr1dbRcZfPh/3+Zf8LaWcEhrtaWyoZ1NrKcvv4iMftDPTq4zgOoxhMAAwAuwdrGphkVdcnF/NOX0997+ufdn7w9Stvfrz9L8+uumUrZfmarXfe99qb//jp8LHQq9c5FRV9gwNenzdwfAIQCI5CGIyQKA4IP4H0DQ8qdXWVUhG/RlBAL7wUfum7H7977uXnNm3ZtGwFZeOt65957m+ffPXp6Utni2jF/QMDMIQE/g8CAD8OwwSM417SZR8Sl9UlXDNkJXVV8/rade3dLZZJ66x7fsnrnHJMtbS3UNnUIyePvPDai5u23UpZGRS8asXWbbe/+MpL+w/+nJWXXd9YPzk14fV5AAAojnZ2dWjr6/QGXUdnR6uxpV5f32xsHjQP2GftfsQHACAAaRm3NrQ0StSyKqkoNTf9uwM/PPfq81vu3kpZHbzmlnUPPPLgG++9s/eXA1FxMUKRqL29c6B/qK21o6O9a3BgaGpy2ut0goU50N3Rk5UmvXppRFXjt48CAGG4P+AzghAoBjCMRPyQc9DUU9eo7hkamHW5AlcjBIDNgypbeq+nFL735YHnXnv/sadfvfeRp1eu30ZZtn7Fmtsee/L5L77Zc/V6bAVX0N7e6ZiZwQkMANILudo6WnRNjdMzU17EhwDcTyA+HHYhHodrzjw5Yhzo0rQ0ciXCMnFlfat+eHLM5fP6CQQGGApQQMCAREn8jxePiRm/sNEWV2o6l9O7L9b4SUjTJyFN+2KN53J6Y1hD3LqpiRn/7zvPzM7EJSX85emn1t26kRJEoSynbLvnzhdffWn3nt0JSYkqlcput3s9XhzDAldsgOGMErgXgabnbB39ne39HbOeOQ/h8wPIS0J+APsA7IRdM87ZwRGzTKsuFwoENdUd3Z2jEyNzizNe1AuTCAIQDMAA92CT5p6izK7UaFtlKTZnIwEBkTemaIxEUQLBAYaR6OzSnGnU1DXQ6Vi0uyCnfcHebxkwGJtVjdq6Jp2xv3vYPm6eGu6x9Lb1ttnnpzAAEQAFACdI1Ov3TDumu3q7xLKalOyMg8ePvPrG63c+cPeKjaspa4JXrlt9xx13PPfCS7u/3xsRGV9RIezo6J+cmB8y2auqdZGJRadCU34LTQ1PpFH5dXVGk9W+uAQTAACAww5Tr55fKs5IsOk1YH4a4H6C8GOEDyX9KOnDAYSTyJJ7od/UV1un7DUPLHiXMIAhAIVI2H/zRcKL+2fd8z3mviqZiCvmS9Tytu72oWHL9IzN4/fCREBkYzjAFz2LOqNB395snRj1YzAOyMBjHgMYBlAMIBh5g/E/tzjXM9DT3t02OjGM4BAOEBRAXsw7516cmJ6w9HWNNWm7+WxpeoKWTTW16PyueRyHMBKBCQQmEYREURLDAWF3zmgMddrmhsERk5+AUYDBJBxQhAhA/QSMAtwFe7tNfXVNDfr25gW/EwKoG/PaXTOmcUtrt1Gj1xqMzV0Dva1d7a1dxn7LgAf1EQCgAINwyI/5YRxGSAQHGELA4/axzv6Otu7WWecMBgIVVGhgNSXAvEBQyLMw26FSpJ3+LeHIwfjTx8POn/7mmy+eeuav6zdtoKwIoqwMWr1x7dY7tz306MPPvPzcnp/2pmalqepVg5ZB+4xtyb2I4DdeivwoOjY13WhoHjBZvAgC4ziM434MgXAYvuGpA+EA96NQU1tro8EwMj7ugxEcAIQkA55yXhJMLsFN/eMscWN4CvOXc0l7T8ZFZnF5yvYOi83uQv0kQAFAAI6SCIl7Ae5atHZIc2PLI85oi1NRuxmgLgLzQzgMkRhMYhCB4gB4YF97b7tGp2nubHFCLhTgEIFABIyQKAZwCCA+Alr0OwdHhuR1tSwuu1Zda+xsM4+YZudnvJAHJREUIDjAcYA7vUt9pt5atdw6NuRD3BgJoySMEBBGwggBwQQMkxhEoiO2CbFS2jXU54Q8CIGhBIrgMEogfszvw30QgGaheU2v7mTK5TRhYfvMwBLhRgACY5APgTwI5MEgGGDTboesQ300+dyB1FMhopRofclPzLC3Qr4PZSQq+w1LwO8BkBdAi8BnQibpxqof0059k3r8cOm18PrcX/hX30nb9+L1TyNb8jK6WQfyTiVW59SPtDmAVzbRcroy/pXQL8I12Vy7JsVA+ybu4LfRv/LNKo2zp7BH9Encwe/Sjp4XRF+vz/ix4uzLyV++GPVJrCbXgoy7gRciUD+CoAiJYQAjSJwkiBueCTCKwzAOozgW6OMlcED+WfPh+A2jtpuar33QWFiWH5sdmUlPKa7I51QzBSq+TFfd0KnutLZa7UOjM9aBsb6J2TGXfwknsX9LjiNIgONEAEqNEzh5U2v8j9/u/3f8UUsHAAoARJJenPBguAfDvRjuxwmEvGFqjeAEQhCB9dY/a7P/TPb9eaH13+WM/2ktMMBkCRjgkCTh9bq7uztpNOqhQ4eeeeaZDRs3UCgUCoWy+fbbX3vzrfCISKVGOzu3hP/htfLHoXtHXDTZ+DXq4Lmc3j3RbYFxLqf3GnWwQDzaZXX+boxGYBgAOED9GOZHMD8M+yEEhnAMJok5j6/HPMqvUWQW0g+dunjPw39dtvIWCmX1sqC1FMqqWzbf8/l3+2llVf3W6eaO/s4+06R9FsMJkiRgGIJhGEYQBEMxHCcAgFDUPDpSW6fJKykKvRb2/q4PbtmyiRJMoVAoy1cu3/7gfd/u/iq/MEdVrzJ2tXd2dy0tOgEJcJRAUQJGMQiHEQImMS9wOsxibnNavKWU5uxsWZiwNLc0aPVarb5e3aApohcf+e3o0y88s+6W9QES9cZbb3nqmWcOHj5MYzF7BvpdHvef0WRur6elrVVn0A+ahpZcztn5ud7+PnWdRqFUtrS0Tk/bYBiBYcTY3l5YXHz85MkPPv74wUcfoay40ep7x333fPDprmsxUTUymVbX2NTaOjAw5PX6YQgZGjA1aBsVcmVDvW58YAgbHQOdHT252fKrVywysXdiGOB+BPX5UciHIQiOYQSG4ogfcg+Z+rQN6t7B/tnFBZQkYYKYdbk6BoZYFYKfj57e/tizy1feSqGsWrZsPYWyYf26O//65I6wKwlarXF+HkLgPy5FDIMXl2ZbWgy6xoapqQm/z4cTBIKhCIogGIoQuB9FF1xO69iotlFXKRJXicUNep3ZallwL0I4QpC/m4GBBTdSIB7dE932j7O6/3J8H9GazrdOz92AjVkslpdeefm2LZufefbZw0ePZOdki8Xijo6OmZmZG98CTmAYhgRMNDCCIACMoLNzc909Xe2dxpkFhx/1ogCBCQQm0JuKgXT5fJ39/dXy2jIuXyqTabV17R3GKce0B/aiJIYDBKBebMLSX5zTkxI3zS3FHFMAYGjADS5gV41DgYLrxcUZi2Wgs6ttds6G4RBOIhDinZmz9w711Tc1KuvVWn19Q1Ojoa2po6dzbnGOBASGoxDkt9mnDc16GoN67sLZdz74x30P3b9y3SpKEIVCoaxeu+a+B7e//c4/Tp08w2RwOtp7FuZd6A2KGfBBZPfgeIVYm8usuZJA++VM8g/Hos9HFzFFjV3WGaefwFFsdnikVSiSZGZONzaQMw4QqOy9kUqCA/OQy7U0ONivUCn7BgcW3U4C4DiBIhgMEwhMIIEHOQow+7yjXt8gV9UqNMq6eq26TqNrMljHRhfdLpTACZIEADjdbkNrS1Nb6/DYmB8NuJwFehLxm2RZHMdxkiTn5uZ7e3s7OzvGx0YRBMIwCMX8MOpHcBRDUcLtIiZGJjS18qxUYWZqPb9iYrDfvTiPogh2k1UG4xgGCMfCTL2hocGgH7JaYBxDAQ7hMEKiKImjBAFhKA6AB/L3Dg7U63SG1pZ55xJK4gFDZD8Gzy8tma2WtnajRlsnrqmuVSo6u7tdXg8OAEpiCAYjKIxgKIpjBElgBDrpmOjs62jpaJ5ZdGAAxX4H+WIIjECz8zNdPZ2yGnF6VMTef7y588H7Hrpl/cbVK4KDl1GWUZYvX75529annnvmk6++OH765LWoyISUZG4lv7u3x+334TdhjQErP5QESx6vdXRMp28yma0IgmE4iWEkguIYhqMYGuBmE4BAMLSltU2nax4dmfT7ERIAFCNgjIRxEiFu4DHn/aCldyKXIf3lVMJ3ByMOnc9MzK+R6yzDdp8bw/0kgAgSx2GA+ZwjfcridH5MSAM1E522ANiNozCE41DAtwnHAAB+GOroaq/Talrbmj0+NwlINOBLi2MIhvoxCAM4RuIzc45WY4tQXKVWK7V1mro6dUe7cWJizAd5MQINPPq8Pu+QeVCpVgyPmP2QO3BDoZgfxSEUgxEcRQgcJrDR6SmJQtk7ZPL4IYzAMRy/QZOG/RDqRwEy51+s69GfTg7NqCrpcpjchBclEBjywz4Y8sMQAsM4Oo84mye6wjnJX8Ufeuva7r9Hfv/Gte+/TjrOaq42LU16AOIDkJeEnACyAWfdfFespuTzzOM7Y394N+vX9wuO7Ezd+2LUF1d12UlNxQcyfstTM7pmTXPApxhpDeEmfxD+Y3o9rdnXp3E0nym48lXovlR5sWqhU+7uPiNM/iDll9divvm4+OCbBXufT/niuchdMepcCzrhBj4IR3wwjCAEhpIYflPzERhOwBh+wwcncP+QOCADDic3CvpuBE4SOCB8mH96fqrBWF8h4RRX5KWWJFxPDz0X89uZmGNX0s6lMmMY0gK2vCSnPEOqF1ntJpREACAIAicBEfD/IH8HumEkiYFA50Zg47+ugv6T+O+m+f6UUQUEAH6CHJv3N3SPl9e2MYWNAoWxuXts1oMhALgRsqXb3NptdSxCKHHDGOOf8rz//mcAAHkTS0uSN8xSfld4AUiPH4b+nMaFUcRkMStUyoysjN27v3vyySc2bNiwLCho46aNjz/xl3ffe//QkWNpWdmtHZ1Lv6cOb8b0HJRSYfkqvOW/fDZ/Fd4SV2qyTnlvfkqCJJCbAFWAAdwyNlItl0XFx3/y5ddP/O3ZTZu3USgrlq/aeM99j+54/Z133vt01+c/HDpxqZBRqTMO1Rl6jX0jEzNLME5iBAEjEP6n9aG5+cWGRn1aVva+X35+/uWX7rznruUrl1MolNu2bH7uhee/3f1d6JWQsjJ2X1/3tH16dGK8q7tnfm6RDEzMGIFgOIwiMAbhqBe4Zy0SQWtO2pSIByZHCOecSilNTk369dCvb7/7ziOPPbJx00ZK8LJVa9bcd98Db7759vmLl3h8QXdP38zcHIQEkK2BND3ASNLp9bS2GxsNhoHBIa/PT5Ck3w85Xa6x0YmWZqNUouDxBCUltBMnftvx2uubt2wNCl6+fOXqbffc8/Jrrx04eDAtK1vd0DA6Obnkcg+azM0tbd3dvS6XGwDgcXsdjlmz2drc3NauM5jr6u3iGkNcvDQ8bFQugWzjAKAY7ocw2IciEBzwUEEwBJmanGjv6GjpMPUODvf09wjFgui4qG92f/vEU39dv+E2CmXlihUb77n7kZdfeuvttz7/6IPvv/36UHhYKo+nHBiwebx/XAkIgs7NzbU0Nzfp9Q6bDfZDJE7gAVcjjCAJgOMARQkIQqzWsfp6Q3W1RKlUGpr0re2tdoctMF9Mz0GJZeaPLhr+FbX35/H+eX1imTmg/AiCUKvUNCpdUiNVKlRyWW2TvnlyfOr324PAyBtGSzhJkgBF8YW5xa7OrtaW5mnbJAR5/9gFxxAcJQDpg6BBk7VR31LfoB/oH+ju7NDrGxub9G1dHeZRy5JrHiBewjYxUFLQlRg3wWGh9mlA4hgWmIsRHEdwDCYJlCBQ99LCiNXU1dnqcEwisBcnYAzzQ4jH7XPOzDtGxod7+ntaja26Jn2DXtfZ1dXd3Vtf38hkMkNCLn+86+PH//L4LbfeErQ8aPnK4Ftuu+XBh7f//Y2/Hzp0qKCgqK6uwWIamZtZgPzw7+XUBAlcPrhnaKS23tjcPdbU65A0DCfmS05eyz8SknItpYTzv9h7zyg5qnNttJUTIoMkgkkGDIZDsAADxhgwIGPAJhyTwYgsESQkJBRQAKEcUEA55zg5T0/onHPOPdPTPdMz02m6u6p2vj+qR5Lxuefc48++P7y+vUpraUnT1T21q2s/+32fcKbJZHD5zF5dVXPD1r0JpZ71pBiiEFGASs5elBJGyUAu6/O6W1tbPF53NpcVPZ5E21dEEKKYMIoI6k72yJUKnV7nD/gTiW6326tWaxUqtd5o8vr8fX39GFMBQJPFqjeaQ5EoJ0DCGCYM41J6ABtcziihqf6Ux+W2W22d0Q4oAIwAKkXII4IQAwIrDqSdNv3h/fXbtzQfOWiVtdkMOo/LFetKDOSLiJSejKl0RqvXa7Q6fzAEESGUQYQRQZgQRChEhDLGCYLX71OoVGqNLp3JYUpFh2FMCES4yPH9qXQwFFYolLW1dXX1DUaTORyNpjJphBFjTHzAio/d7mTC5XXaXTaAeMaYgECks8NgNDQ1NR04sH/RksWvvPbqQ/ffd/u1V9984QVXD5FcOVRy1eWX/OL2Xzz25JPvf/TxijVrT5aV603GUDQSDIcVSnVDY7O0pdVstQbCoZ7+PkCwiPwoY7l8IRTp0Gh0gUAYQiw6kmNIEcAIIoQgQpAxhjA26s0alb4j0sVzgDGGMRXzNBGmkFLIGGSsNwO0lsieI80btlUvXnXis3nbP5+/5fuNhytbdN5YqjD4lM3Gos17t5/6/hvZni2wK8xgkRDIEyJgghDGEDHGeI6zWiyy9najXl8o5MV3xIRhQjHGAEJCCSY4Hu8yGHStrdJIJNTV1elwOJQKhVwuN5vN4XBYfL5hTMLhiFQqDQb9xeIAIWK4i4AHbeowJQLG4VhXdX2T0+0vcoAQSgnFiBCEIBAAFBBDaT4rt6tnrlmwqWy3vcdXIEVMIOAEzCMsYAiQAPg8LsaF/vaEeYf+9MLqjV9VrVvWuuuws96RjaZIscgAR/ki5bOMi+Lelm7TRt3xuU2b58i3fes88oVy83P7Pv/V4j8tbNm03125VXaoLaLtFHozjLdnImcc0k0N+5oC8hDqjOCuKnP9tto9x41VLT2m+j7jSvWBWc0bZis2rgwf/VS99ul9H9+39M/LpdvCKD7AigKBAoQQYgjJoG4XD4bciIBP7LWys5iPYXLOfbck48CQQg5xqUJ/dzre2Rv2djn0fqXUUluhOrGvZtuK3Yu+XDnti+UfL9u+qEJ2MtDthhSwn/r4il7nYgIwY+R/YJ39b8e/J+YjlGLKEGM9eVQm8yzaWjt1wb4PFuyftnDf4g2n1Y5EYoAFEsWdR5uPVGgivXgAMDgYcHx+25adByJLdv6MlSadUVGyU+rpIwxgSZ2BCGGMYUJSqbTd6TxTXr5oyZJXX3tt8n33XXTxxSNHjbr88ivunTz5rXfeXrFy5f6Dh4+fOlNeXWt1urt7+yFC4vuKy/PTs1X/2+V5xRHf2aoMwaivt9vrddc31C9bsfzVN16/+1f3XnDxxZKhw8ZecOHtd97z55dfmzNv8Y879u05eGLrriPL1mz7fv3uNVuPrth09GBZm9HTmYeMiRtfgrPZTCAYUChU27bvfO/9Dx965LcTr7lm2KiRY8aOvu76ax974tFp0z/5YdPGiqpKuVxuMZs8HrfX57PaHBqtobc3xSgjmEJEBIgAgqUsA8RF2pvatqyXblqrPX289sTRmZ9Pe+yxR6+99tohQ4cNGTbsoksuufnWWx/53WNvvTN11Zp1SpW6UDzP4J5SiAlAGEAMMM7k81qTUanR+gMhhEv25X19KY3GsH37no8/+uzZZ//8yCO/u+66G8aOHT9i5Jhrfnb9E09O+XLO3G279jS3yUIdnRws6eGD4ahaozeZLKl0mpUK7jRfKHZ0xoJOV1il6aqobvvu+9NfzTYfPdTvtlM+h2ARYgAJxhiL4QIU4coW98sL5eLUvDi7/PlXP7ztl7eOHTdaIpGMv+CiO3551wsvvDJ79sK167at37B7/fp9a9fvX75q96p1+7fuLKtuMNjc8b6sACkjjOVynEFvUinV8a64wPGUEAQhAohAQjEl4nsy1p3oNZlsMpnCaDQ4XbbevlIFrlrV/Q+gvZ8gvzOyuHg2rsh1dcaddleLtLWhvtGgN6T6+rliEUFUCogkDGPKGEMIp/vTNotNr9XFu7p4nmOMYYIRRhBBgEqYz+cL6nQmk8ma6kslk90en0dnMip1ao1R63Lbk9FQ1uO0b99mWbUyevgwTCQYwRAIZzPHEISiQ1Yhl4uGAmaTLhHv5Pk8JoBQeLZ1IgC+Kx7TaDXHT5xYu37d0qXfzpr11dtvv/PYY4///Kafjxs3buTIkRdffPEtt9wyZcrT770/9YsZn69dt7a2pjbelSB/a5UgEjcwprl80eEJtCkNgY6+/gLrLTCto+tghey7TYfnfr918codmzYd3r/95MH1+06u3plQOViaZ5QJhBVF2IcQJZhRnB/I+H3utnap1+vKZlMIwxLkE/OCCcGMAoziPd0ypdJktiQS3RDiTCYXDIYtVrtGq9do9FaroyPa1dXVrVbrjEZLZywOoQiYqJgSijGmIhaAiBKSSaV8Xq81XFKHAAAgAElEQVTDbo91dEJQwuHnMB8EDMFcKGA9dUJ2cJ+uqixs1jsMWp1GozOYXB5/PJEscDxhLJMrGExWjc7g9QcBxJgygMQEU4oIEzEfD4AvGFSqNWqNLpXJIUIxY5BgJNrgUoYJy+cLXm9AJlPW1ja0t8u1Or3dYU8kEoVCgeBzE5DOpB1Oe2tbi9VmMZqMZeXlK1etnDZ9+l/+8pdHH330lltvvfiSiy8cO3ri2FG3XTz+tzde/5+P/fbzjz/4bvl3ew8dbFcoA+FIdiB/9myBUESl0bW0ybR6nUavM1jMoY5oXzrNAYExxgtCrCuu1eoCgSCESNznE0QwxAiWErgYYxhjk8GiVek7IjGBFzFfKb0VEQowhpRgxvJF5A/1NLeZZSp/Q6t7x8Hm+ct3f77whwWrd287XNcot4cjvZBnhe5+5YlTZatWtO38EXaEmFCkGPEYCUiMGQeMUqHIO+1OpVxpNBiLhSJjDGOGSGlhghBSSjBGsViHTq+Vydv7+nsFwPf193u9PoPBqFZrtFqDy+WNJ5LJZL/b421pbQ2FgxxXIAQhJEDI41IeMsaUQEyisXhNQ7PLE+A4WErjQZQgjCCACGBGMnxWYdfMXDN/U9lue4+3QIqYYihAArAYLQqhAIhQYEKS5Z2FjvaYubnDqOl3B2BPmvEcwzwFPOE5ymdoIcTHK71t31Ru+vT0yq9aty53nfikYe0zP0773XdvrlcclPdajUl3B9eTocU8Az0w58912bp9kYGuFM3mWL4jF7Mn3JakW9vnOO2TfnVmzfTTy+a0b1rtO/Zx48qnNn84ZfV7PyqPdZL+HOMBRQjjUugbIoTQEubDEA2u8iV+HSll4zLxTightcGjpBcQG34EM6HIcinQE8uF7R3GWnX52n0rvl47a8WuJS2Wul4+DikQaWWDpylxx4gIYjD9v5jvfxh0sOpDGOMIs0fzX6w8+eg7ax56c93LXx584s3Vv35+ztbjKo07LbP1fL3y2JpdUlcX83WBREqA4hUmf9PA/Qn4EwEfZBRSIj4gEcEAIQEgASCMCWUME1rkhEi0s6Kyes7ceb999LHLr5gwZMjwIUOGXXjRJZPv+/XHn0zft/+g2WLrT2Uyec7scJ84U3Gmsibe3SO+b7Wq+x9Ae+evzSfbSnWXjmh0wfwFT0+ZMumqa4aPGCmRSIaNGnnDLTe/+JdX1m/e2qbUdCSSmYKQLkBvtOdUbfviNTvfmrb4+TfnfLZg85EqRbgnV0RsgONi8a7G5qZly7//z7+8eusvfjli5GiJZMiwESOvvGrSU1N+v3jpgrqGap/fk8mkBUFIpVIej6e1tbWutrGmukHa3B6P9xBCIUE8REUIBYwQpYwSUszbpfV7l8yf+fLzbz79xKOT77n4gjFDJJIhQ4deMP6ieybf//bU975dsXLT1u0HjhxvU6oSPUnGGKUMYsIhXASQh7DU4sQ4ky9ojSalRu8PRHhB4HjB548cP3FmztwFT095dsLEayRDRkgkw4ePGDNh0jUPPvK72fMWllXVBKMdeY4XeZ+QMkAYB4k3GFXrTSaztT+VZoxBRDAZDIkSeBhP5FVa+Zp1Bz77tGbtKq+0vtAV4XNpCAXCMGWYEMRzBaUx/NSsn87ObU/OHX/ZxDvvvOOtt97euGmLXKEOhWPRWK/B4lPq3HKd79BJ6cLlO976ePGHM1et2nxaqgzEeos8YvkiM5iccoUmGu0sFjlKCQA8BAIGiCA8aAlKY13dVrvD5nD09CYQAowxTsDfH/L+n6C984/Fez15rlR3icViGo2moqKiqqrKYDCEQqFUKgURHKy1E8YYQiidSjmsNqPekEgkeJ5njJ2VsUOMCKNFnvN5/Bq1zmQyF4tFwiiH+GSmzxv2a43a1rZmo6w1IG3WrV9vWLEidOgwiMcZwQBChAnCFCICAEKQEEQLA4VIKGQ06Lq74wLgMUVEbJoQJEAhlU57PJ5jx47NnDnzt7/97Q033DB+fIliMXz48EsvvfT++++fOnXqhg0bWltbHQ6HSqUymUydnZ3i70IIQ6jUzxEdNwkhRY53e/xt7Uq3N5TK5kXpRj+HbKHeM43alZuOfDpjxXvvzP3sza82zFjpabTAJAcgzROWQ7QIoCCafxFQyKcDAVdbe5PHa8/k+kTBIEAAYgQwEkou7iieTMpUap3B1NHZJW5sAMS5gUIk2mk0WVpb5O1tSrlMXVfTpNUY4vEEQiXMBzGCYroUFmNZAaU4m0n5fR6Hw94Zi0EICUYi5sNYrPPxDIJMwG88eVx38lhEI2Pp7lS80+Gwt8jk9dJWhUYfjMayRaE3ndOZrEqtwekNcBBBSnmEAaGAMECYgAlmrAiAJxhUaLQqnb4/mwOEQsp4hAVEAGIcJIgyTEiyN+V0+TVao8lsU6k1UqlUq9UGg8FcLidec47jotFofX39ypUr58+fP3Xq1EceeeSaa64ZNWqUOJUjR4648opLf3P/5JefeOyN3z608pP36/fvDrrtyf6evFA8u1KIV4YDgj8csbk8Tq8v2tlhNJuapM2t7W0mi7mzK8bzvCAIyWRSo9H4fD5BEM6WgM5Frg7e5yajWaPSRkJRQRAYY+Izg1KKKQEYQUoQY6lMzuXyt7aqI9HePMd6s0RhDv54qPrTBevenLbkszkb9h5ocFu7kv6kpryxYt3Glu3bYSTEikUCYBEIPOAgKCJYZBQLnOB1+9QqrdFoLhZ5xhgmTMAYiE7CSCAMY4Ji8U6tXtPSJo33dEECCaMQ4XQmFwiGlSqdtEXWLlNpdUaFSi1tbQlHw5xQwBRAzANYRJjHGIh1PoRJLN5d39zi8gY4DlLMKKKibzGCAJUwX07h0Hy5dv6m8p3WHs8AKWJGEEIYitsNsSEKARV4BjiGOIY5RooMFxjkGRIYAhQKmOcolyX5CJc4Zaz7aPPc55e9/+LGz9879u0f101/atn7725bUO6RdZFMnkGOIY4hniGBEcAoZAQwJDDIMwEwIDBYYLw/33HUUPn68ml/XPL2yxunv3944bPrPn58yV8/3b+83KXsZsUchYBiTEipQQEJIQwTigiGlEBGEWOIUPGLf64KRM+XAZSAgrjbhRQBCiEDmCHCMGGIMEgYhIx3dzjKpCc2H1mnDygFlkcMiLjxJ2CDnJWaknNo5J+Ckf7dMB9htHShGMsKrM3aM+XD9Q++vXn6Rs1hVXLu5sb7nls4Z+Xp8taAzNr3xdKDny89tK/C/N0PR49WSHODHZu/116UZoIxzAikGBAMCAYYAbFQcd4Pp9IZk9myd9+BT6Z9Ovm+B664YsLIkaOHDR858aprHn38ydlfLzh26ozF7uxMdGfznIAYpCwSS8hU2mRfP2OMB2T1Mf8/a23mBMwYqyivGDlylEQiufSyKybf98Abb7394/btar0+0hXPFjiBUMgYT1max9FkzujpKpdalm0689mCHz+fv37tjwd3HTy+ZcfumV/NefIPz1x7/Y1jxoyXSIaPGDXupltum/Lsc3Pmf11TVxUK+7IDKUEoIgQxhjzPpdOpjo5Ou9XV2iw/c7qytbXd7XGnMinxSgFK+jMZm8169MDeOR+8+4d777r50osvGTF8zNAho4cP/dm11zz55JNzv55//FSZ0erwBiN6s622UXqirKKlTebzB/r6UhyAuETKxAAiWpp95g4EVFp9u0zV1Ny6bfuud6d+eNfd911y6ZUjR44dOXLspKuve+iRx954e+pX8xauXr/x6MkzbUq12x/oz+YgZZQxxJiAWRFgbyiq1hn1BlN/KsUYE8SViRBECUWIDeRZKGI5cOjE/HkVa1boyo5HLbqusD+T7i8W8/19SavFeOzo4ddmH/mvQfmXbfPXV2p1uq6uWKFY5ADqzeS1ZrfS6HGH+/zxtMYZPVShXrzm6LQ5G6fP2bBmy7HqRr3TnzRYgiarP5ZIF3iEKBWAgCDECCEo+j5iQlg80WN3umwOZ5ErinfUZxtt/yzAJx7vrjRlC5AxBiF0u93t7e1SqVSj0cjlcnFpTKVSEJZiowkmmVTaYjSplapYLMZxHKUUiOQsTESvSp7nRcxnNJpyAwOYEcBQgQhpLpfoTQT8Hq9Bb6+uaVyyVDpvnmPnThiNDn7fGaRMQFQQCAIUQzqQzXdEOlyu0q/PGBOgEE/E9XrdocOHFy1a9MYbb9x7772XX375iBEjJBLJ8OHDJk6ceOedd06ZMmXa9Om7d+/WarXxeFwQhHw+73A4zGZzIBAAABBCIYRnV/qzmI/jOI/HK5PJPV5fJpNhjEFGi5imedzVn7e649V1ph/WHpn74ZKZL3++ec76umONTk+sX2AlzSYmACGI+IF8KhB0yeTNXp8jm+sjFEAs8JAHCAoIChiVMF9vUqHVGEymjlhMxHyIMABxocj3pzLRSJfD5pG1qY4fO11VWWcx27PZc4wRsfwDIYYQIwQZI7lsyu/z2O22js5OiOB5zSxMEGICxwBI+Xza40fURw+GlK1soI9w+Vw225notrm9Sq2xVa7SGMw6k7VVrlLpjP5wVNTMCZgImAiYCpjxiCLGCgB4gyGlVqc2GPqzOQETIAojEeUhLQICKQOYdHR1e3yhYDCaLxQFAYiMQ7VaLZPJWlpaTp8+vWHDhs8+++zpp5++8cYbr7zyyrFjx0okkmHDhl166aV33HHHU08++dGH7/+wdlVTRVn9of1rP/3oyLLF1vpqkEsTAhFFpUYQJmJ9rsAVXT6/ze0JdXRyPJ/JZcPRiNVqUShk7e1tFoslGAyGw2GtViPeBuLCfNZpVSzEMsYEQTDoDGqlOhKOCLzAGINivUi06yKl4n82m3O7Pa2tbcFgpFCEAmapIvR29Ut1vm2HGud/u2v6ZyuWLd62bc2+Hxf/cGTZBv3R06w3xQQEeZDnQZHngVBEsMgYBQJwu71KpVqvN+bzHGUMYQoQAhhADETMhwjsSsQ0OnVzS0NXT5eAIaQEUiYgMsDxiWS/NxDRGyzSlvay8orjp0/Z3PaBYk6UPmIKEBExHxYbHZ2xeE1Ds9PjFzEfQQQBCCEAUEAYUkayfE7h0MxeP39TxU5LtzuHi4gRiCBCg5gPI4IhxhAjhAkpGWhQgiiGFEOKEUGQQIEIBVLMsAF70ntIdeab42s/27d0xpHlnx34flH5tiOmRnc2lmOggAGPkUAxoGJImdh3xVjMyKAAMcAzvo+kTT2Onc2HFx5d/fneJTMPfT/j4IrFZdtOO2SObDzF0ADFvJilBhCGmCBKCBNVu4BSQBmkDNKStuM8ZPYTGcAgr6yUS16q2pX2v7RU/IMM2IPWdbtXHqnZZw+bS3m7Jcjxt6qCUufxHwVD/y/j3w7zUbH4yihj8TQ40ey+94UFv5m6Y31N0lVgexocj7/y/dQvtx4q19tDxZXb62Ys3bdo3bGZi37Yf7I2yxFcqhSem1dxnEXfCGMBQh4hRAk56+xASDY3EAiG2trlO3ft/ezzmb999LErJ0ySSIYMGz5y0tXXPvzIo5/O+PLAkeNGqz2V+xvSHmUsEO5we3zsX7A8v7vSJJZktmze8uijj38y7dP1GzYePXrC6/eX0C1jEBMBYUBLmfGEsa40OVqlmT5n3ePP/vXRp19+9Mnnfv3wY1dfe9OI0RdKho2ZdPWN9z/42F9ef/er+Yu37NhV39ycyqZKF4khhAQAigBwAPA8z/Ul0w6ru662sbWl1WQy+IPeYCRoczmaWqW79+756qtZTz/x2O1XT5o0YvgVw0f87LLL7vnlHc//8Zm5c+YcOnzEbLWlsgNiaS2e7Fdo9IdPnC6rrFaqtVa7MxTt7E1neUwG553lC8VgOFJWWbVuw8ZZs79+442/3n//wxdfcsXIUeMuvOiym2+9/akpf5wxa86ufQfLq2vrm1uaWmVqvclgsevNVpvbE4x2dvdlckUAMIOUhTq6tAazRmcQsbiACYcwBxEPAUaQ8Rzr7XVXVtSsWSU7uMfV2uA3qtsa62qqK0+dPrljx7bZs2Y+/fRT97+04r+dHaPJl2GMIUJ60xm51tiuMQdifXnC8owFugt1cvcPu6tmLtoyc+HmJWv2bztQu/dYU3WzyRfJ5gGjYl9M7MZBACHAGFFCE4mk3e6OxxOMMUzojM32fy7gE48Zm+08IIyxdDptMplMJpPP5zOZTCqVSqvVOZ2ujo7O/v5+XuARQvmBvM1iVSqU0Wi0UCxQyiDAYp65WGvhed7nDahVWp3ekMpmAEGi/YrAIA/5fDad6ohGFcq2FavqvpqjWL0mrtFmE4lMNsMBID6RMS49MAEPu2Jxq9UajkaC4ZBaqz1TXrZ+ww/Tpk1/4oknbrrppvHjxw8bNmz06NFXX3X1nXfe+cwzz3zxxRerV6/ev2+/WK3s6OjIZDKEEEEQfD6f0Wh0uVwcx2GMB+01f4r5vF6vXC73er2ZTIZSBhDmEQGEYcYAYsmkoGq17161f+Gbs5e8O2/tgo2791fVyKwmfyLeXyxA0UkADxSygYCnvV3q8Tiy2X5GEcKABzyAUEAQYIQoBRh39/WqdVqD2djR2YEwoZRBRBAimFCMKc/Bvt6M2+Wrqqo7c6ZSKm33ePzd3clcLgcAGEyApAgRhDCjJJtO+b0em83W0dkJRO4gAmLHHEPABI5BmPIHtMePyA7s9rY2sGySYYESwkHUm8n5wx0ag1mh0bfIlDUNzQ3SNpPNmckXIKVnq+Y8ohwkiLGiAHzBkEqr0+iNfeksDzGPRKIXhYQhUnr+dPf2+4NRnz+c7O1LJLqtFvvx4ydWrlz5xRdfvP3221OmTLn77rsnTJgwZsyYUaNGXX755ddff/2dd975xBNPvPfee6tWrzp69LBS0R6LBGk+G7cY9y+ad2rFt/b6asblGcUAAQjFAyKEGKP5YtHh9ljsznBHJyaEMcYLfDLZ7XLZ1WqlWq3S6XRarba5udnhcBSLpY3EWdfVv8F8eoNapQqHQ2IxG51XDUQYiYtKLpfzeDwtLVKfzzeQz4uULYGxNM8c/t7yas2q1fuXLtq6cNbqWe/OXTn9m8qNe+MWv5DiEGQ8pjxGAAoCKFJGBAG4PV6FUqXV6QfyBcIYwhQiDBFEGAIECMUIw0R3XKfXNLXUd/XEeAQARoCQQVxOM3musythttprGxoPHj3appT7Qr5EMp7LZyDiGcOUIkIwIQxiGo3Fq+obnR4/x0NSwnwAIQAQDzGgjOSEAbVbN3fTwi1Vuyw97hwpQoYBOve1OVdJg0iMLRMvUklgVOLNIYSBgHmB8f0w5en3NXsUJw21R/TVJy3N0pDRM9DVjwscQRwAAkQQE0RpKQyDEEwQweKjESDMC7hYYIUk7Hf0eKQexSlD3XFd3RlLa0vY4i0kewifo6SAsYAwhD/FfDwhPKXCIOwT3+UsNPh7AcB55b/S6n4OCGJCsAhMWHcqvufkju1HtzSr6wHmz3s5O/91JarZ/8V8//0gpYY7Y4z5OtObj8hue3rm797fvrMlFYLslMz+4ntrXv/g+wPHW/tyrFkd3LS3Zun6vQfPNJjdwQIgkDL0N6TJc6NE6YSQ54EASpFplFIIYWesq6GxedHipX/680u33PrLkaPGSSSSkSNHX3fdDY88+vj7H0/ftmuv1ekBmJ0VhYlfOYBxJluwWGyMMUzowt3uf8XaLEp6LWZbIBBJ9CTNFlusKwEAEgSB47hCoVAsFiFClDHEKAdpMNq7Y//pV//6+c9vf2j0RddIho6XSMZKJGNHj73i5tvu+2D63H1HKrUWn8UTNTl8ZrsrVywSRnlQEGABwIIA8gLIA8hBKAg8THQlDTqjw2azmA119VWbtvzw+YzP//TC87ff/ouLL7xglEQyTiL52dgxj9/xy5lTp+7duq2tpTUWi0NMMGOQMh4xQFh3X9psd9U2trQrVUarrVWuaJEpdCZrPJkSIIYIxboS0pa2tes2vP7GW/fce99ll08cNmyURDJk9Jjx993/0PsffrJh85b6Zmm4MwYIjSd7LQ6XUmvwBiOBSKfBYpe2KxpbZGqdOdLZnecgYqwj3q0325VaQzzZLxYteIQ5CHkgYCgwrsD6kq7aqoatmyy1FVGTxqxo/X7JoldffeXhR35zy623XnjheIlEcsOv3/0fJ2jRbldHIpvs65Wr1K0KlScUzfCCwFiesAxioV6uRe/ffqxhzvIdb3/27TufLlu8+kijIhTr5wTGBMIEQgWEBMgjJFCCKCbd8aTHFRDXoX9iS/fvjznbneJXwOv1BoNBnudzuVxHR6fJZFEoVHK50mAwdnR05HI5sWCmVqvD4XChUGCMYUgwohhT8XPyvOAPBFVqrUar78ukBYIBIzwBPOIB5AkAjOdRR6dz7/7mBd/UfrNYe+qUUSEzmY1dPT15AZy1vSKE5PNFt9tbUVGxZ9/epd99+8Zbbz740MPXXPOzkSNHSyRDhg4dOn78+Ntvu+3ZP/zx808/27J5S1NTUygUSvenUn39oUDQoNe3t7fL5fJgMNjb2+vxeEwmk8vl4nleZO+JaAkP6l4JITzP+/1+hUIhYj7GGEIElGx7KCOMIpqKZfSVisPfbDqwcPO6eT/M/HLNtLnrl206UdfqiCYKPGaQ0lyh6PcH21pa3U5XJpVmhGKEAQAQQohEUhFDhPT292n1OqPJ0NERET/DoNm7WHYijLFCgdMbTA2NzXX1je1tSrVKZ7XaE4lukUxZ8gRDhGKaSaV9Hq/Vao92xAAsrbgYQwABAgITOIZwJhQynDjWunu7o6GKpRIMcBghHmFAGY9IfzYfiSX0ZltFTf2xU2U1Dc2eQLg/OyBgghgFhHGQFgFGlPE88AdCKrVOozWm0gM8xBxEHEQAi/UeyhiDCHX39JrMtpraxuMnTv+wcfPMmbNefPHFyZMnT5w4cfjw4RKJZMiQIUOGDLn88ssfeOCB999/f+XKlQcPHqyvr7fZbalMP8aAMcoIZIDv1Gn2zJ19+Jt5+jMncDZNEQBwUF+FAIQCY7RY5Fxur9li9wdDPBAIo4QSSjHPF/t6k4FAQKvV1tXVnThxQqFQ9PT0AFDycDkXno4pYwwAYDKZ1GpVMOjnuCIrha1DUWmEEBQBt4j5pFKp3+fPF/KIYB4BDgIBMwGxbA6Hgv2KdueerWdmTJ33yQsfL3nv64qtJzzGUDZPi4QKjPGEFAAHMSpygsfrV6rUWr1uoJAXMR8qJb9iCKEITHt6EgajTtraGO+OCVA4p+0lWMClJS9XLNpc7pNl5VV1dc1tLW0qmcvr6k/1iiJVTDDCFGAW7equFvl8PCKEiaxQjCFEPMQ8YXgAFnR+0/wfl2yt2WPtPR/zlT6VGGKLMRSNTkpY8Ox/ohKDTqy5AVTkUb6IB/KskGWFFBtIsUKacTnG5yHHCQAhghCBiGLC8CDsE41TKEGUAIx4ARZ5VORokWNcgXEDrJhlxTTjU0xIM5AlMA8hP8gMwZCUCBCEQcoESouUcJSIsA+J5Lq/ddX429buT8dP2rXi39P5frmp7UzjyTatFGBuELqIvLJzeo6fnPb/9nb/6zFYXGWUMXuwe8X26lt/P/2JD7btaU2HAStXOl/7aMPr7y7dc7AxW2Q9OeCN9Vn8XZGeVKrA84jAwRCV/xLtofPUuIyxbCZrMZn37Nkzbdqnv3nk0auvvnb48FESybALL7zsgV8//NHH0zZv2br3wKEDR06UVdWKxJeCUGp45Yqc0+M7XVa5ZOn36XSaMba5LPQvWpu/P+RljGGE4/FkortXqzOEwxGBF86/hzAC8a6YtEW6afPW9z/89J77Hrn0iuuGDLtQIhk57qJJd9798PMvvP3cS+9M+dObH3+xeO+RWruvx9+ZdfjjJmdggOMJo0W+wAl5AAuYCpSBs2XqrlhPfV3ToQMHvvt28csvv3DHnbdfetmlo0ePkkgk40eP/PWdd77yxONfvvrK+tmzVLV1qe5kPpeHEIukKIFQHlEe0Xiy3+r0yNW6QDia5/lkKu2PdBgsjnaltqyyZvOWbZ9M++x3j/3+uutvHH/hRSNGjB477qJbbrn9uedeXLhw6alTFSaLvbM7kcrlBEwIYx2JhM5kaVdqOhPJPA970wOBaMxgcbTK1G1yrcFs94ejTm/AYLFrDOZ4sh9SVgSIx+Rvpj+fc9bX7FmycMXM6fOnf/DXV1+65aabLrhg/LBhwyUSyahRo6/92fWPPfPClBk1/+MEPTNH/WOZW65WyVQKXyiU43nIGIdZkbIsYvGc4Iln2i3hfeWKmUt2vvnx8o9nbVi//Uyj3BpJ5DjMGGOEUVFByAjN9GcK+SJjTOno/9cBPvGo0/YwxnK5nM/n43keY8zzQn9/pqOjy+FwKZVKsdtrNpvlcrlKpYrFYiLV6dyzFWNKGceDQDiq0hnVemNvNisQDBkBGAEEEBQoBEwQcGeXc99B2XfLFevXRxTykN1mMhmsTmdHvLvAQ44XOjo6pdLWbdt2fP7FjKenTPnlnXdMumrS+AvHDxkydOiQ4ZddeuUD9z/49tvvfPvttwf27a8sK6+rqbXbbH19fRAhgjEUQGEg39Pd7fF41Gq1+OEbGhqkUqnNZhM/NhPFEKi0VolPBo7jfD6fQq7weDwlzAewwAGBE5AAGSJMQAOxPmtVa+X3my3HGmyNptoq/bINx6d/venTOT+s3nisskHn70j1D6DOREqjsbrdob7eLAIMQ4YgQWc7iJhgjPv7+w0Gg8ls6uiIIoQopeeELAghhCllhSJvtthUGq3JbA34IzarSy5TydrkJqO5I9pZKBTP6o6z6azP4zcaLKFQB4CEEIoxQggACBAADHAMwUwwYDhxTLpzq72mnCW7mMARjM/2bTlICgLq6ulT603V9U3l1XXSdoVab3B6vT39qSJAYsGPMFbkBK8voFLrjCabMPgkFAfCpK8v5XS6a+vq163f8OFH06YIEYEAACAASURBVJ586pm77r73uutvvPzyK0eNGjVkyJARI0ZcddVVDz300BtvvPHJJ5/MmjVryZIlJ0+etFgsyWQyn89DePaxQxmGjOdiWs2BeXOPLVpgOn2SZNIMwbNoD0IBAp4yyvG8zx+0O1yhcFQAEFMKS9ZoEEGhWCj0JJMOh6OioqKiokIul1ut1lgsVigUzq7lZzGf2WxWq1V+v0fc2BBCxF45xqW8dUppNpt1u9xNTU1en3egMIAIBgjwkIcYQkQBZDxHCjnot0cObj626P0FX770yaL353+/YMPOfRVKayCeFURKAGZsgBfsbq9MpdYYDbligTCGEBbBP4YICIIoC+/p6TEYdE3Sxli8U4ACEjmbGAkY8QgBQiBjBQH4QuH6ZqnOZLK5XDqTobmtpV3e7vW6e/uSAgAi0Il199Y0NNucnoE8h7CoBIIIAgA5iHnM8AAsGAKWb3Ys21a319LjzJEiYgRihHGpmY4JIgRSAktZFuRccJlIkyRQ5AQgAiABAgQFQRhAlMcMgJI7tAAZFIAg8AABkaNKEaaYUFwyJEIEQ0KQCLgh5CEST8cjBjCDiEHAMM9IkaEiQjxAECACCAUECRhBjBCBhAJCeUI4RjlGz2G+Euw7R/H/XyETsRAIMN+f7431dfSkE5jCs56/f+Pu+8+yYP678e+M+Zzh7jW7q29/avpTH23f357tQKxC5Xr14x9ee/fb3QfqB3jRBpPxTLTro6IaABGEz1Ngn2vEM8YogxDlB/IdHZ0KuWrv7r0zZ8x89NFHJ026asTI0aNHj5t01bUPPPjIu+99tHX7TqVaE+mIubwBjcFssjl1RotaZzRZnVaHW6M3Hj91+pvFS597/sVt23Ywxhzh3L90bda4Uoyx/lTabHW2y5XBcFhs9AAgpFJ9Ab+3qbFuw/q177z99uTJ91922QSJZPjQYWMnTbr+vl//7p33pq/esP1UlfTQqboVG/bMW7J55fpDh062l9fpa6VmmdaZzgMmkldoyf0aQm4gn+tJJq0W55Ejp2Z88dWLL740+Vf3XnbZZUOHDx85evS11/7s3rv+4z+f++P3c2bvWrr4xIrl9dt+7Pd4zs4jxFTAVEAUYIYoS+Xy/nCHzmTr6k5iypL9KY3etPfA4a++XvDiy6/ed9+DV064Ztjw0RLJ0AsvvPi22+58/s8vL/1uRUVlrccXGCjw598hiLJIZ5fGYGpTqHv6M0z0iIaouy/l8oZ0RqtKa9QYLDKVtkWmlKl18WRKBKBil1mAMJPJxoJBa3PjriWL3nvm6Ufu+MVt106cdOmFw4cOHTvugutvuOnBh37z2utvzlu4aMuefbuOnv50TevfKzn+/nhpgXLHCVUwEhLVgoBQgTKBMYExwFiOMn9Pcd8Z2ZeLt0/9fMWnX2/6fsPxY2UqnS3S1VvI8wzi0k2aH8gzxnhAXluq/1djvpe+0Ynkga6urrOoiFIGAEyl0oFAwGg0KhSKtra22tralpaWcDhc6o6JbOfB6g4PcagzrjZa1CZLfz4vXm1MS5J4ihCDiHQnvcdPajf8YN69a8DjSnd1Op22doWirllaWddw9PipFavWvPXOuw8//Nvrrr9h7PgLJEMlw0cOnzBxwp3/cdczzzz32aczt23d0dLaFgqFUv393YmE0+Hs6e45u5GjmDDKEETZbC4a7XA4HAqForKysqqqSq1W9/f3o5I25dxevHSvQhgKhdQatc/vy+ZyjDFCqGgWRxFmhDIBcrFuZ2V9w/L1PY0KFO7v6wZtau+P+2vnLt31+dyNi1bu33dK1qILKM2RFrnD7UumM0jc9IuSMkoILRFPWC6bs1mtdrs9FusaVJZQOli9E8XFHCdYrQ6j0RIIRvIDXG8y7XL6tGq9WqkxGSyhYKS/LyVwAiOskCuEgxGT0RYMdYLBPY1YaKAEMwwZwblIyHz6ZMvOrfbqMtabYBAwkUorNrwYY4wVBOj2h2RKrbRNoTNalBq9QqOzOFyRWDyVKwiYMMYgJh2xLr3BojdYcrl8geN7+vt94bBGb6yorPlx6445Xy/4yyuvT77/11dfc/3YcRdJJMOGDR956aWX33zzzQ899OBLL700Z86c3bt3t7S0qFQqqVRaUVGh0WjC4XAmkxHVFeecFTBkPB/Xag/Pm3tmySJ7eRnL5kTGFyWIlA7MGAMQhsJRt8cX7YwhTBljmIpbkdL8Yoy7u7tbWlqamppUKpVKpbJYLOFwOJ1O8zyPUMk7H2PscDj0el0g4Oe4s2bmdDANoDTy+bzH42lubvYHAgWOo4wRRhBFiCJI6CBXhQlZTl4u3fXNunXTFu78ZuPS2atmzV23ZseZcqnFEkjGMnyBsjyiDn9YrjPoLJYBnqOMiU4Son4UQyR+y3p7e40mo7S1OdEThwThQd8JxKgoK0GMFQEIRKItMrkvFE6m0rHuhMFiaVfINRq10+WMxeMD+aKASKy7t7651eUNFDkwKFighCBMAGGQMFqkvDnqWLJ7xbbavaaEQ+TzoZKzHRH/UAIpARSXSiuEUkxLhncYE4IIgQQDjAEkEGKBB3weIw5jHsKiAIsA8RhDBAASIIKieTFBRDwJEREtLvWMSy6YqNTsLoE/0ZBc7DGDUksXD2I+kUVBAKGCiPko5SkFlJYknpSdJfv/rzAfOwf7yGD8Gjl7vn8lxvvp+HfDfCWcxhhlLNyd3l3Wfu+zX0z5aPv+tkwUsVNyx5+nrnv9w+UHjksLkHGEFRApQCggACDP80UeCEBsowwWmktGf5QxxgoDnNftkza1/LB+40svvHzTTT8XN6Bjxo677vqbfv/kH+Z/s7S8us7lC2YLHGIsVxR8oajF4U6msoFQtKGhZf2GzV/NmffW23+97/5fX3rZlT//+S0i82PaBuu/dG1+d6UJE0oplak0DdJWj9+fSqe6urqsFnPZmVPfLJz/1JNPTJo4YejQoRKJZMSIUZdceuU9994/9f1Pjh4/4/AEUwNcAbK+AWT1JvYcavhq4ZZ3P/522sw13646cLxcHunKidQlyhjCeCA3EPD729tl+w8cmjFj7iO/efKiiyYMGTpKMmT42HHjr7/plqeeeW7Bgm+OHjwkb2wwNte3H9hTs3ZV/Q/rYhoVK+QZgBhhADEHCQcIgIQyVuRBJJZoU2oMJqvD6S4rr/xm0ZI/PPPspKuuGTZspEQyfNToC66ccPV/3PWrF196ZdnyVU2tsu6+NBoMYgGE8ohykCLKMKGdsYTBZJWptGINDw56dAuYpXKFYDSmMZjLq+uOniqraZSGOxMl7guAvX0pm8tdU1v3w8pVU//0/MM33Xjd6JEXSSTjhkguu2DMLTff/Ozzf/pmybc1tfW+QLC7P+WPxVu0+mMV1buOS99fqf3/MlPT1uq90RRjFGIAMQQYcRgXKeUYy1Nm9scqpMZ9p9tWbDr15YIdH36xfumq4ycqDHZPOjVABEyzRS6TzTDGDjd1/qsBn3jsqIowxvL5PM/zYt0LACD2HDHGAwMDkUhE1PaWl5fr9fp4PC4S4RljhJZWnQJEgVhcZbIojea+3IBYbkeoVLFAADKMUSoVqqrSbtmi2bEtaTV2h3x6vfrQ0SOz5339+2f+eOsd/3HJFROGjhgpkQwdNnzk+EsuvuGWmx576vHpX3y+/+ARvd6SiPcWCjzGhDGGMe7p6dHr9YFAIJvNnq/EHEzDZoIA4vG4XC4vLy+vrq622+3xeHxgYADCkiq5FJxNKYIoEo1qDTpfwJ/OirsIijCBiBAxpwkIIBb3VVQ3f7c8UVZNAx0MMkBYIgVUps6Nu2s/X7ht6qwNs78/uGJb9a5jMr29tz/HIGWYMUTEyiJECFCCGGP5gbzT6XQ4XLFYHGHRCY8QwjCmGJdiVnhOMJvsOq3J7wsBATLGgEAy6XzAH1Gr9O2tCr3WGA5G8pn8QDrXGY2ZLQ5/sLMoEHx+dwljhiDDKBcJW8+ckm7bYi0/xXq6GOAJpYBQMEjXQ4zlirzLF9TqzXa7J5MtRGMJncna1CprlavMdneiNy0gDDDu6kkq1brqmgad3twuVx05eXLp8uWvvfH25MkPXn3N9aPHXSQZOkIyZPjoMeMnTLzmlltve/TRx95774Mff/yxubnZ4/H09PTwPE8pLRQKfr+/paVFJpMpFAqFQmG322Ox2MDAAIaAEcwgZByfUGuOzplTuWSJq7KCZLIMYSp2NQkiFGMqsvdAMBRxenzhzhjCuHRbilIXjBljAIDu7m6tVutyuZLJpMfj0Wq1crncZDKFQqF0Oi3KlTDGIhMgGAyeh/l+arSRz+e9Xq9UKg0EgsUiTyjDjAHKBEoFwgCmGBLGWD7Zry6vrtnwo2zbgX6dV1ahXL5y/9QvVn/y9ZYVWyvKW92erkKyQGyBLoXRprPassUCIgRC0UmipCsX57GnN2kwGVvapInehECggBEgWCRcijIaSGmuyLn9gcaWVn84UhAAYiwvgFg8YTKZZHKZUq12e3zxnqQ/Em1saQ+USsKMEkYwxRhiAjAFiKE85cwdzsW7l2+t2WuMOwdwEZfqfFj8VGLLlWCBYkxFG7xSDiqDiIgVF5FBAaGYZlsSkkPAA6EAhCIEPEaAIEQQwZhCjKFYpmGUMCr2kJGYfnvOUafkUy0eZ3mW4ttjTDEkJcwHSnU+QKhAqUApT4hA6FkrN1Lahp2b2X8MqJw92T/28v+T8e+G+cQtMaaMMtabF6oUjodenPXb11csO2iXBdi6Q9rfPD/3gxk/VDXpxYuNGAOUCBjxEAiABxAg0eL2/IFpNByRNjWvX7v+zdfffPjXD1//sxvGjb1g6NChY8aMufHGm6ZM+eOMmV9t3bartqFZb7G5fMGunr6+zEBnIqnSGc9U1pyurFm7ftObb71753/cO2Hi1RdeeLFEMnTEiNE7d+5hjEmNvf8/rM0VigRjLJ7oPnDkyPbdu9ZuWP/llzNfeOFP99579zVXXzVq5AiJRDJmzJhbbrl1ypRn3p36waLF3+3bf1ih1to9Pqc/ZPOGLO6IzhpqaLPvOdy8ZPn+aTPWvj9t2cy563YdqGyRG61Ov8nqqq1vWrfuhw8++Pjxx5+89dbbL730quEjLpQMHXP5ldfcM/nXL/7nq3O+Xrh95966ukadWm3TqS0tDU07txxfNO/IwrmKIwcDem3AZvO7vYFAONIRT3T3J3vT8UTSbLEfO1n21fxv/vreB3/684t33XXPhAmTRo8aM3TY8Msuu/Luu+/7859f/vDDaXPmLli5at3+g0ebWmU2lzcQifrDYW8w6PT6bS6v2e6yu7xeX1CrNdY3SMuqalU6o93ts7k8NpfH5vLaXF6722d1enQma1ObvKy67mRZZVObXKnRS1va9h84tOCbxS//5fUHHnjwpmuvnTh69GUSyaThQ3951aQnHrjvnVf/Mu/redt37alrkprMFrfb5/IGTC5vk0pztKJq98Gjh4+fXrev7cX5//NMPTVLuXSP0WC2upx2l8vpdLutLqfZ5TQ6HbWtylO17ZVSY2Wz89Bpw4qNlfOWHPx60d7v1xzdc7Dq8PHyjVu2i/W2t5cbz55QauwVb+SZW0p6Dne0JCTqzYI3vjsXyLHsoPf8n/zvv2viS15bqmeMEUKcTqfb7fZ4PB6Px+/3+/1+j8fj9XqdTqdWq62qqjp06NCRI0dqamrUarXD4fB6vf6A3x8O+SJhm9fXptGX1zedqW3QGC1Wh9PpdAX8gY5INB7rSnR39/Z0d3lc7bt3HZj95dr3/rp61hezPvngz88/c/e9d0+46qqRY8ZIJEMkkqGjxl1ww89vfuSx373+9ltzv5m3dff2moZ6rd5ot3vcLr/XG/D7Az5fwOv16nS6qqqqtrY2i8Xi9Xo9Ho/L5XK73S6Xx+32+nwBvz9gt9tbWlpOnTp1+PChM2fOVFdXS6VSvV7vcrmCwWAoFAoGgz6fz+PxKJTK6tqa1vY2o9nk9npcHrfL43F5PE6nw+tyhh32sFqp2b2rYvZs+9atXc3SLrcv6I86vTGdtbNK6th6uPXr1cffm7vtlU9WvfbR8iVrj5+o0uqtoWBHX2ciHYokXJ6Aze5wOBwej8dqtUqlLc3SFpVa63H7Pe6A0+l1u70ul8fl8nrcAb8v7LC762qbamuaFHKNy+n1eYMed8Dt8lvMDoVcU1PVcOZURfmZyvbmNrVcrZCpm5vbVRqj2xd2e/0ut9vpcrpcLo/D4bdbEy6nr7WlceuPx5ctadi2OayShe02j9ttdbqsLrfV6bE43A6Pz2h1NLXKauub22WqQDAaCHc6fUGT3SVX6xpa2msamqXt8saWlp379n05e+5LL73y3PMvPvzI7269/ZeTrr5m7LjxEslwiWT46HEXTfrZDffe/+Czz7/wwQefLFr87bbtO8vKKtrbZSKr0uv1BgIBv99vsVja29tramra29vb2toqKytPnTpVWVkpa2u3Go0+hz1ktyedLmdl9aEvvzw+Z458584OoznqcvscDofd6nI53G6n3elweb1Wh7OlXdbY0ipTqV1uj9cXcHu8Lpfb4XA4nU6v1+tyuXQ6XW1trVwud7lcJpNJoVDU19efPn26vLxcKpUaDAaPx+Pz+eRyeVNTk0wms9vtPp/P6/V6fT7x1hLvLo/HY7fbZTLZmTNnFHKl0+H2eP1Oj8/m9trcPovLa3W6XQ5Xh8/n12ub9u45/d2yprU/dLfp3DJ7VYVm/faamUv2vjtj3bsz1y5YvX/70brDFa1nGmTNSr033OEPRR1Ot9Phdrncbo/b7XF7fT6Px6c1GGoa6k+WndYa9U6vx+FxO70eh9djd7ttLrfD43X5/BaHs7m9/dip020Khc3l8QRCbn/Q5nLp9PomaWN5Rfmp02W1DU3V9Q0Hj55ok6t8vlAwGA34Qh6Xx263OpxWp8fm8NpNPmulsn7WhvmbK3eZE66SbrdkaIwwhgSX0lvOJlhgwsQDIiK2WEv/gmnJ2kVMNYICFjgCeAwAhpDg0j7nLMgjg1XcEtqjBFJaOghBRMRypETJFeuOYrAuogRRiig9j88HCBWj88Qinwj1SMmG+W8sWv5hoPKT8Y+d5x8Y/46YT0xlYGwAMp0n8cYX6x977bs35xz9bqfpvblHf/PcrG/Xn1aZwlke9WS4/gEoUAYZgyKNY7BfQynlOC6Z7PV5fY31DatWrnzz9Tfuuevu8ePGSSSSYUOHX3HFhLvvuvu5557/7LMvVq1ad/jIidY2hdnmdHj9JptTYzBL2+THT5cvW7H6vQ8/eekvr973wENXTrh66LDRI0aOuXLipDvvuucPf3wunc4wxkRl5dmF+Sdj2UHv779U9mYBY0wA5Oyy/fsvlT+Wh8SfkRp71c7Uf3NZ1M7UR+ssjDGO5z/6dNofnv3jPZPvnXTVxBEjh0kkkpEjRkycOPFXkye/8uqrixYt3rVr78FDx86UVze3tBvMVr3ZIlfr2pS6drVJpXcZ7R1qY6Smybp1d/WchZvf+WDe+9Pmz5zz3YLFa2bOXvyXV6fe+6uHr5jwsxGjxg8fPu6SS6++8ed33P/Q79786wdLv1+1//DRhqYWnc5gs9qcdovLpHXIm1v3bjv57fyD82c17dmmb6xTNNTLW1rlMqVcrpG2yMrLq7fv2DP36wUvvPifv7zz7suumDhy1NihQ0dceNElN99y2+8e//1fp36w9LsV+w4cKauorqyuLyuvPnmm8mRZZWVtQ22jtKGltU2pUmj1Sq1BptIq1Dq11ihtkZVV1hw5cbq2qaVdqWlXamQqrUKjU+tNJpvT6vQYLY7mVtmhoydWr/thwaJvP58x6623//rYY0/ccOPNI0aOlUgk44aP+OU1V//mF7c898DkD1/807pvFpQdPtTU0KTRGS12t9X6/7D31lFyVOv6cE98JgZJCAS34BI4cJCL68EdDgR3hwghAWJESAKBuBH3ZCTj2jPt7i7TYz3t7l21pfb3R3U3gxwOv3vv+s49Z7HXXrNWunZVdap2137qed/3eYxqlU4m10hUujah5Hh9056DRw8cOl5T01BT2/rVJv7f5v5z5PfYfPH6/SKxSCQRi4UikUAs4ovFJ5raqhu5XLFBbvDy5AO7Dws/W7j9qRfm3X7vy/c+OPPevz01e858QojLkxl6qNLc2HyikDPqCeeGzo1fzyh25O//1kp7mXqThBCn0ymRSGQymVwuVyqVCoVcIpEolUqNRqNQKJqbmw8fPnzgwIGqqqrm5ub29va21tbWtjYujyeUSYVyRStPWFnffLy2USCWK1QalUqjUakVMjmfz29ua6msPLZz/feLXn35jVtveeiSi28475xzppxcMWp42TDOmIqKaWeeedlVM267655nXnhh9rx5K9as2rBl8+HKo+28TrVeZzBZ9AaLWqWTy5QSiUwslkok0o6OjmPHjjU0NAgEArlcLpPJJBKJVCqVSKQSiUwmU6hUaoVCweVyq6trDh8+XFVVVVVVVVNT09TU1Nra2t7e0dXFE4vFCoVCqVR2dHRUVVc3NDZ28bqkcplULpXKpVKZRCwWKMUig0hkaGnp2rC+8uOP5N+usVdV2iQSlUwpVRjkGqdU29cmcR6oU36zrfH9r7Y//ebSlz/8Ztairas3Ht93vKuxQ8OXmsUqi0RpEMtUYpmcJxDUNzTVNzS1d3TK5Wq5TC0Ry6USuUQik4hlUolSIdeIhLKa6vrqqrqW5g6xSC6TqqQSpUKuVio0Mqmqk8uvr2uqOl7TWNvYVNdce6Lx6NGa2roWnlAmkiokcrlULpNKZXKRWC0QdItF+vra2h/W7l24oHrtKm1znZrPk4jEfLGEL5EJpQqxXKXQ6CUKdXN7Z11DS3MrVypXSeVqvkja0tG5e9/Bpcu/eef9j19/650XXnr5rnvvu/DiS8dPnDxqzLiyEaNGjB4z+ZSp510w/Zpr/3rHXfc+8/cXPvx09tcrV2/YvG3/wSMdXJ5KrTUazXq9QavVqlQq9k5JpVIul1tfX19TU8Pn8yUSSXt7e3V1deXxyvrauvampq7GJl5trb61TbbvwMFPZx+dO7dzw0ZrF98glsiFQrFIIJGIxBKRQCQUy+UCibSuqflEQ2NLWwdbRSSRyiQSiVgsFovFcrmcjSNXVVW1tLSwt1sqlXZ1ddXW1lZXV9fV1bW0tLS3t7e0tBw/fryysrK1tVUmk6lVarlMLi02dnbJZDKxWNza2nrs6LHW5laJSCyXycVSmUAiFUjlPImcL5ZJRBKjXKbntjRt3XBs4YKW5cvcja0DUoNO4WznW3cc6vpy9f53Pv/hzbnfvjf/+1mLNy7+bteWfbWtAo1EbZWpzXK1USJXCaUSkUwiVSikclV7F7/yRO3+w0faOjtFMplIJhPLZSKZTCCRCiRSsUwuVSgFYkl9U/O+Q0caW9uFUjmbWStXqZVqlUDEb25pqqo+UVPXcKy6ZvuuvUeP17S2dvK6RBKRTCaRSSVikVgglPDFShFPJTzUcvzD1XPX127X+i1DYrsIQgAha1acR4jCuIT5CpYWEGHAuhBiBmICMWEDtAU1ZAgKZo2AhWxMgdvGuETslWAfZDBgMMAMYAhkCMAMK7SMMIMRgYXqMaaQS8giRNY6DTIIMhAxgKWxCaEZVuGTYEQQZBBkmD8x3/+pxl49xBAK4iwivcH8xv28Fz/ZcvvTS+56Ztm9zyyZ+d53dZ1Wa19Kbws2cc0ChdsfJxlEWGMcxBAEcS6T9Xn9CoV6774DH3/yyW233jplypThw4eXcThjK8ZcdNH0++67/91339+0aUtTU4tUKu/o4NXVNzc1t4tlSrXeJJQqDhw6+sWXi5948tlLLr2iYuz4srLhHM6wMeXjL5x+6f0PPDz788+PVVfrTWZCSChB/2Jh/kVjMR/L0hFCenw/LefJDCSEUDSeuUz1TzHfPbPFff4sIeSp554dMXoUK1464aTxF10y/a677/rk00/27NsrV6j6BzwDbp9Iqmhq72zj8nR6o8lk0emNBrPdYHYazC6r0+saiLncCaW+f9+R5g9nL7n7/mcuvuymU067eFT56ZyykzllJ40qn3rW+Vfeff+TH3yyYNV3G3/ce5ArEJvsju6+XofTaTabTUa91axz2XSDVo2ppaZrx7ratcsUJ46YxbyO2hN1VdVHjxzfsX33l18sfPrpZy+/4qoJE04qqK2Orjj9jHNuve2u9z78ZMuOXe1dArXeZHG4egY8PQMes71bKFWcaGjed+jooWNVRyprKmsbOoUSlc5osjnN9m6z3ak3W6RKZXM7t/JEPU8k1RrNRqvNZLNbna7uPnfPgMficAlFsr37Di34YtFTT//96hnXTZ58alnZcA6Hw+EMHzmq4pwzz33k3vt+WPzlvm9XHvz2m+MbftC2tYac3b22bqvFYTBajQazxWSzWpwmW7dIoWlq62xr5ykUWrvNpdOaeDzRnsPNb3zd+UfY2VeWy+ratWajyWa12WwOkUTRyhW1C5TtAn1Vg/i7jYfe+nDxzXc+ddLUi4aNnMzhjP3xxz2EkD0tA38E87F/KRr/I8z3O0f4dXg3Foux1IjJZLJYLFarxWo1W61ms9mk0Wi4XG5zc7NIJDIYDEaDUcDj1544ceTI0eqa2i6BUKXTK9SGji5xG1dgsXb39bmdzm6pVFpZWfnd92s/mvPpo088ct1Vl18+aeKFI4afyeFM4nAmjR555mlTZlxz9WNPPfnZl1/uPnCAyxdoDEaTzSaUSo5UHj949MjxE9UtHe0KpcpqtbtcvXa702SyGAwmg8EolUrr6+s7OztVKpXVarVareYhzWKxOBwOi8UiFotbWlpbW9t1OoPZbNHpdBKJpLGx6dixyqqqE52dXTqdjg32tba2dnV1qdUqh8Nmt1utNrPFarCZ9d0Wc5/B3C0Qi7duPzF7tnbDendLk8dkIQ4gzgAAIABJREFUsFlMepNZb7JrzS6t1a1zBDSOcIvEsW5f05zlO175eOWzby569ePVX605cKhOLjF4LP0xc7fHYO2Wa3QdfAGXx5fJlXa7025zWk02q9lmMVlMRovJaLVanAa9pa21k5VD1+vMVovTYrabzVaz2WI2W61Wu83msFhsZpNFJlE01Lfu3XPkwMGq5ja+TKU12ayObqfd7nSYbS6jKWA2dfM723ZuO7Riaf3mdVYB16pWmgwGg8VqtNrN9m67q69nwGN39UkU6qY2bk19U0190849+1Z+s3rW7LlPPPnMjGuuP2Xq6SNHsVxsGYczfNio8pNPOe3SK2f87eHHPp792cat2+uamnkisVpvMNsdOpNZLFd2CSV6o9lqtZvNFmOxGQwGlk7WaDRdXV319fVisdhkMrGkstFo1Ko1Ur6AW1ffcOCgpKpa9OOuo7M/q/viK/nO3W6VpttgMOv1NovZYjEZLUaDxWRxOA0WW5dIzO3ii8VSk9lqsdlMZhPbzGYze1iZTNbY2NjV1WUwGIrT22qz2axWq8lkksvlbW1tR48e3blz55EjRwQCgd1m73X1WC0Wdrzdbme5ZKvVajAYhEJh3YlaYVeXQaO2m01ms8lgNumtVr3VYbA4TEZLr8XskAo6d22t+/or3uplodbmgELdrXdYrYMGm09p9nRpenZWdc39evuTry549MV5b835bvP+1g6Z09QXsw9Gjd0DSqNJazYa7XaTvZutrTlWXSuUyrRGk95sMVisBovVaLUZLFaTxWax2nV6YydPcLymji+W6cxWg82mt1gNZovZarHYzFa71WZ3mqx2oVR24MjxvfsPHzlSWV/bJBJIjHqjw+EwmY16k87qsuq7TbWi5o/Xfr6udpvaZ0qiTBHzAbZ0piDaiAuYr5Q6X0jFYxVWMMN2UAJzhWJcxHYGsZn2P3MULGTfE+anQxXGErYgAyIGQYJgMQsCMUXHi58+KZJ5rJknAQx7CoIAwZAgwCCAmaIs1P/PWO1/q/2nYb6CABXDUBBlIYlkGF13vLLdtnaXYPnG9vW7RSc6HAOhvDuc6RRbln97eO5XO1ZvqDrRrrS5w2lAgqGYWCjZ8P36jz+c9dBDT1x2+YxJk6aOHDl65OhRZ5995v333jX/8zkHDuxvam6urqkVS2QD7kEagHgiZbV1N7d07Ni5d/HSFW+88/6dd99/wQUXT5w4efjwUaNHl5977vl/e+DheZ9/tWfvodaOTrXe4AuHaQAJIdUC7x9ZVktUX2lACQX+OjTMfu4J537x+Z6WAULIxk0bJ0w++cprrn7m+eeWf7Pi4OFDR48draqpaW5pU6k0g95AJJ7WW+x8iVwkU/r8oXQ6k8lkaRrQNE6l6QFPRK6xHqlu/nLJmkeffuniK66feNKZHM44Dqd85Jhpk065+Oxzr73sytv//tLHuw82yLUuo31QqjHbegcDsWQqT8WTqUgkEo2E4vFQNh2GmXDMqbO2VLVu+0HTfEIv7Ny3devcT2Y98vDj111349lnnzd+/MThw0eOGz/x/PMvvPXW29//4OOt23c1NLYpNYZetyeWSqXzVCpHp/MglQORRNrR0y9VajoFYr3ZpjaYuQJxK5cnkMjN9m5fKJrI5BKZzIDXq9DoWrm8ngFPDiAKoVQu7wtFTDZnY2vH9+s3vfX2+3fedd/06ZdNmjR1xIgxw4aPOumkSVdedfWjjz7x/gefLPxy4Y8b1qvaGhV1Vdy9uzp27eqXK0gsScVTyVgyGk0kYslUIp1KZVPpXK/bq9QaFSpdX99gLksl4imfL+h09ihV2l3Hhc8uFP0R5LfyoN0XyoQCIR5PuHX77gWLlr/29sf3P/LcldfeOu3MS8ZUTOVwKsaUTzn33MuEQgn5lUTLP8J8UnOUfW2oFfn+J5hvwQ4LIYSm6UQimUql4vF4otBiqVQimYwHg0G1WsPn8w0GQyAQSKVSXq+32+k0GAwKhUql0evNNrPNJZKqWtq6+AJpbW3j+nWb3nvvgwcefPDqa2dMO+fMseMrxgzjTBtednFF+c1nnTnz/nu+/PTDrRt/qDx+rJPH15nNg/5AIpPJ5Kl4OmV1Olo6Olo62tu4HR1dXD5foFXr3AOeRDyVzebT6Uwikejt7REIBFqt1u12p1KpdDqdTCZTqVQqlUokErFYLJ1Ox+Nxh8MuFkvEYpnPF0il0slkMhgM9PT06vUmsVjK4/HZg7AJXmaz2e/3ZbPpVCqRSEYTiXAqEc4kE9lYPN3daz1e1fbVlz17dqeV8nwsmExGYoloLB6PxtOxVC6eBeE0YxmIN4iMNTz90VbN9qPCL9YceufzDe8v2LByc9UJrtbhScRyIJJOmbv71HqL1eZMJFPpdDaZSKXiqWQsmYglE/F0KpkLBqJKhVYokGrUhnAolk7nUsl0MplOJFLJZDqVyqRSmWQynUymfF6/wWBuaeGeqG1pauvq5Is0Ot3AwEAslsgmM7lYAiYSQbtFXHno8JrlrXt2JHsdVCJGURQFYQ6geDo36A85evqFMuXOfQfnfbHwhZdff+TJZ268+Zbp0y+eNu2MirETho8YM6Z8/OQpp144/eKbb77lgYceeW7my+9/PGvpilW79h3kiaQ9/e5kJpPK5XI0ncnnB31+g8Wm0hkH/YF4MpVMporTKRGPx9nbFAgE9Ho9l8t1OBzxeDybzWYymVQylYjFIz6/p7u7W6V28AXCnbt3vfN+9bz5hsNHaI+fTqXTqVQqGY8nopFYJByPJTOZcCxuttq0eqPd4YwlEqlMOpFKsi2VSmUymVgs1tvby+fzdTpdOBwuzZN0Os1Om0gk4vV67XZ7S2tLZVVlY2OjTqP1DLgT0Vg6nc5ks5lMprQX+82bmxrNem0k4E0nY8lkPJ6Ix5LJaDITS2SSsUQ+lYz2ObXVR7jfLpdv+C6nVUCPJxNNJJP5WBqEMyCQoR2+OE/j2nGMP2/F3lc+XvP6rO/mf7Pnx2OdMtOgO55NQDqWz8Rz2XAq7exzC6XK5vYuZ+9AJJGMJlPs31gqHU2m4ql0MpUOhiJ6o7mprd1gsfnD0Vg6HU0lo4lEPJlIpOKpTDKdzcZTaUdPX2NrB7dLKJEoeJ3Crg6eRCS12+w+nzeejKWpdDgXlTlVC3eu2NS0U+kxJFEWEbYOuqj1jWnEsDXf6Kdy3VIBbwH8FXk+plDSW4J9TGEQKtmclTBfKUeP9aFEDKtYSSBiAGIAYhBmtWwYVhkUDYF3Q6Fe4ROGIIawDB+CBczHMoLkT8z3f6qx9C0mDI1RDqA0zSQB8cSJqT+rskWt/blQitCERDM5pcG16ce6WQs2vzPru/krd+6q5PIV1uPHGz6f/fmN195w2ilnjxp1UtmwsRNOmnrxpVf87aEH582bc+TwPotFT1N5AKCju8dic/T09YcjEavNcaKucdHir5966rmrZ/xlyqmnjxhVwSkbOaZ8/JlnnXv7nXd/9vkXxyqrLVZHKp37RdLm13ttfxDzldZjlhpkV+tkBv56JDvs15hvzmYTIUQkkTz9wt+Xr1nV2Nba5x7I5vPhaNTZ7Vq5+w8VGfzZ/yX9oc8lX21o/2rR1088+ew1f7nhlNPOHD56LKds9JgxE0+bds5VM2544snn589fFAyGSTFboNR/B/Oxbw6lWfTfw3xvrtGS35CPYjBmhfMYmqatVqtUKnU4fippZBgmlU67evukSlVjG/dYdd36zTu+XLRsztwFL7742q233HnGGWeXV4wdMWrkmHEVp007dcYl0/824+oXbr5xztNP1GzfbFPJoiEflc/+VGBJCCEkR1M9A30CiUihURvMJoPRKJcqFFKl1WT1ef2ZTBYhyDBMJBJRKpU2my0a/Q2CnK2HRQh5PINKpVIuV8RiidLXBgCkUmm322MwGCUSiVwu5/F4XC7XbDbH4rGfjkEgQyAhDEGYhCIDTU38r5d4Dx/EVj1BWbbslRDIFgAjQnKI9AfSQq1D3xt2hWibN1fHN6/aduL9Lze8t2Dd0nWHqtvVxh6/O5yy94etLp/bFy7WDxaryot3IJeljUarUqGxWbtpCpHfauztyuVz7kGPRKbkCaUypVYilcvlSpPJ5B30ZZNZAjAhJBcJGrjNxzd+33F4X94/CDKpZCrp8fmtjm6BWHboaOXadRtnfzb/yaefu/qa60457YzycRNHjakYM2bs+PEnnXramZdfMeOBBx99590Plny9bMPGzdt37jlwtLKtky+Wq9R6k7W71xeKZCkKFL2OAuGIyebQGM3heAL+gyU1m806HA4+n+/1eksF1D/9xyiKjsYS3S5DzYkDn84+Pvczxe49qZ4+mE5jCFh7TsBACkGGEArCnt5+m8054B5E+DeuFUIoGAxKJBKr1VoqTv91o2lap9U2NzXV19XLZTKn3eHzeFOpFEI/O2Y2m7XZbW1tLS6njc6ni3cOMQRjhrXpxoQQKhKwNdcKflil3rYeuawkmyIYMQwBxUJ+QEgcEE13+GCDfOm6o7OW7nhvwYbZS7dvOdjGVdhcgVgkh2hCMCGBaFKts3Typb5QHBYLiVFRJpa9wHmKdvb0dvB4zt7eDEUVJxRbm1soNYCEDPqDHTyh0Wz3eAJOR49aqZWIpBqV2umwB0K+VD6VITlLwLHq8A/bWvcoBnVDMR+CNIQ0xnTRn+WXmK9QScUg1qSY1V5BP4d9rPoeKmG+kgTMUNTHsBeSwQyDMAMRw9aFIMwgiCFERczHoFLuIFPwRxuK+Uo5fBiVMB/BsCgL8ifm+z/SEANxwTUXUxBmKDqLmBxDsgzJYZIvmD/CPEJpCrkDWaGyZ9uB1g+/WvfGnJUff7H6qSdfunL6leWcMSPLJk499eKbbnnw3Y/mbdu1TyST+4NeCFlRTELRoGfALZBIK2tO7Phx18efFIw3RowsGD6Onzhp+qVX3HXfA+9/PGvXvoM9A548gAUtx+LPjM0dLBlv/FPMd89scY8vw44p5WP95uDSmN9cm0ORMFfIdwd8eQjYJwyAOJulNlf/7ytC/9n/d/stb1ZOOf9mDmcYh8MZOWrMeedf+MCDD8/7fMH+A4cVCpXfF2QfQTOXq4bu9Y8wH5snMJTq++9hvse/lBPWpQbSDPOTWDFFUTRNQwgpirLZbDKZ3Ol0pdOFOcwwJJZIaUyGvUcOzZ6/4KHHn7786usmTz1jxMgKDmckhzOCwykbN3bc9IumP/DQQws+n7dv08Zja1YfXbqobu2aoFFHskmCaYxh0c6pIPuazed6+3ulconNYQ9HwtlsdrB/UKfQ8tq7eNwutUo9ODiYTqcDgYBCoTCbzcFgkA0Mlepw2YpjQghFUQMDA2wOVigUYlVdim5aDIQwkUj09fWpVKrGxsZjx45xuVxntzObz0GMIMEUgygEEISEophAoK+pgbd0kefwXmhWEZBAKA1hBsEcoHM0BDQmWZrpGQx1itVaW78nlk0hEqGIxZOs5euXbTry5tw1L3+4YvF3hw6ekHLFDr096AlnaYZAhqFpRNOshB9mE8xTqYxeb1QoVDabI5djzZ1ISSOtJDjKMCiTTfe7B0QyhdZgCYZi/f1utUrT1tLO7xBY9JZkOE4wk4tHzBJ+5fbNtbt/tCtlKrGwprpqzbffffDRpw8+9NhFl1wxfsJJnLLhZWXD2UqaUaPLL7zo0nvve/Cll19ftHjZvv1HJFJl/6A3kkgOeH06k0Wh0bt9wV63V2Mwt3R0tXJ5crWu3+PPUgAyjD8cMVrtKp0xEIlREGFcUD9mvzP7/ROJhMVi6erq8ng8pQJVdhNTrAgg2UxEq+1cu7ZqwYLG1av1LS0unTYwOJDPZwEGeUynqBzN4Ew+b3e6jEZLT08fRVFMQailcEB2Gni9XrYyoyTLV0IYJR8OhJDVYhEJhEK+QK1SS6XSjo4OpVLpdrtLPoSEkFQqZbXZ2jrabQ5bKpOEGCBMQ5iHIAfoPKTzhMoRDHIBr6Wxhvf9KsXW9bDbStJxBlAQIxrjPMJZgGlCkhTUO918tZ2rcohN3n21kjlfb3/x/eXvfvb9d1tPdMp7vDGaJiQQzah1Di5P5vZG86BweWjE5CHKQdZalsnmcw5Xdwevy9HjSuWygCGsDR/GGKKCV18ewF63p7Gtw2p35fMQABQNx2wWO7+L19TQ0M5tM9qNnoTP6LWuObJuR9tehVv7a8z3i9guHirOhyHGrGLz0LraX8K+wo1mOT/4s5EFebWftF+KgwuHLwg+swFixBboMwxmCsFfgJlSEXGxUIP94ZBS2BezDnrFJxgzdFEfurr/H27/cZivCNYRAwGGNAI0gygGUgwABEECAaKyVDoPsgDDHCSRFHC4Q60y2/5a0frtRz98Z84df7n19HGnnjX1kvvum7n6+71ilTkYT+aKIl6ZbNzmsDY0N69Zt+7N99675/6/XX7FlZOnnDJqdHl5+dhzzjnv1ltvnznzpS8XLdm47cc9Bw4fPl7d3NHl7HPTiFWZR45uV0tb+8EjR1PpNCGkJKL2mwl5Q/Pr75ktnrXJOHTrr1Ed2//R1mcXKwkhFE1pTAZfKIgIwQwBALMmznt/ngT2Z/8/2+94befjz701a9bs9es3NDc3mcwmv9+XyWRwUd3rD2I+doawVB9LHv/3MN8jC2SkQIDRCEGaplmoN5SA8fv9JpPZbLaaTBa5XHniRN2OHTsXL/165qsv33DrLaefe27FuJM4w0Zzho8eN3HytNPPvvSyq+6665733/9w69ZtnV1dTqfD6+o21dVx161rW/d91KIn+RRhAKsJywoxsBrPOSrXO9ArlgrNVnM4GmEYhsrkI75wn7PXoNUrZHKZTKbT65RKZXt7u9FoZHk+lr1jTS9YaWNCCA3A4OCgQqGQSqXhcJhVaSkAC4ZhIUg2m41EIjqdrqGhoa6ujsfjGcym7t6eQCyaxajw1IAAhwJ9zfX8ZYvcB3fSRgWhExhlEMpglEOQgggCxFCQ9HuDXSK52mAdDEZzhOQIiQLSF8vI7Z5jbepvNlUvWLF3zuId85buWLejtlVoCiYKDybEMBBhADAEDGFINps36M1SqcJoNGezrLnTz6JgEEKapgGkE6l4b3+vRKG0OXtYYZl0KuNxex1mp06hkwkk4s7OxuNHt6xZ8elrL73x9BPvvTzz8Qcf/Ot115933gWTJk0dUz5+1OixEyZOOuvsc2fMuPa22+546uln5372+ZatOxoaWuUKjcPp8geCqXSOtdXxhkIqnUGi0ITiqVSODkTiVmePQmsQShV8sUxrNPe63b1ut8nm0Jms4ViiKEODSricXb6TySSL+dxud8kDt7DAQ8QgRBAiACSsVtGWzS0rVwi2bnXy+UaxSCUV6fXaPndfJBVL03lESJ4Grp4+k8nicvWyhxpKGhFCAACBQIDNTEin06W7X4IU7DAIocVkVsoVFrPZ7/MNDAyo1WqpVKpQKIwGY4/LxWrvU/m8q8fF7eq0OO2xdILCNMQUhDkIspDOonyW5DIE0bmAx9RQ0/HdN9LN62CPjWQSDMgDRNOQpgGgAESEZGja6OjhK/UindWTyLuC6U6Vc/vhrkXfHp61cPv8Zbs27apt5MrESqtQbhbKTP5wlkaERoQChIIMa3YMMIMJk6NyDpejhdtmc9lTuTQiBGK23hYCSANEQwxphPo83oaWdou9m6IQgwkEKJVIDg64jXq9VCYWKUQyk6JR1vrF1iVbmnaqvYYUyiLCQASLCsmlVD3655ivKKSMAII0gkNg2RDYBzHCDIMLQkJFDAd/ifnYbbggz4yKWYIQI8iWAGMEUfEVETIMZAirxseWDONiL2G+X4SAfy6e/Cfm+1c3plBPDSEGCAPEQMCAPKJyIJdHFAXzeZDJUskcnaRRFmLI0rRJSAZClEprP7T9wLzXPnj4hrufevCluXO/PXisy+j0htP5SDoz4HGrNbLqmqNLli155oUX/nLjjaeeedaoirFlw0eMHTfhwgsvevCBh+fM/ezHXbt5fEF3T18gEhv0B9V6Y3M7t66pRSiWqdS6hqaWb75Z8/zMl+669z72C/96WR3afoH57hmS1Uf+scgLu/U3ESG7Sa3X9Q0MAIgYhkCEGUIww+xu6v2Xo5k/+x/s980RV7VqvD4vTZcUpxmEEPsw+oOx3dIMYam+zSd6/nuY77VVGsI6kBZl+VBR0hZjnM/nQ6GQXC4/fvz4jh0/rvxm1Ucff/Loo09c/9cbzznv/HETJ44YM2Z0xdjJU04785wLZ1x/03MzX/7g49lffrVk3boN9fWNNpsjl8sTQgiAXp5AuGFj05rVfq2CSUUIzAE6TwPqJ9ktBufpfG9/j0DI1xv1wVCQEEIwYWgMsnQkEOp2OlUqlVQq7ejgVlfXSKXSElGEEIYQAppmkR8hBADg8XiUSqVMLo9EIwBCpkgHsi4NJVA7ODgoFAnb2tq6eDyZQi5RyHUWc6/fF0klKNZPIx52dzQJVix2H9hJGRSETmOcQyiPEcUSG2zW0aA/IBBLNXrjoD/A6sFmGSZPSJYQbwKLtH0HakTLfjjy/rwf3vvs+6VrD53oMOicAX8il4fF+BQkhJBcjjboLWKxXKczspgPY6ZESv3EfzAok097/INylcpqd+YpkM1mA/6A2WjpbOPt3r5n4edffvD6GzOfeOzB22+5Zvr5550y+fSTJkworygfUzFu/MQpU06dPv3SO+6855VXX/98/hcrVq767vt1hw4fNZoswXCUon9C/OxSmAOw3+MVyxQ8oSQUTQBMACapLOXxh0xWp1AiF4hlMpVaodZIFCqFRh8KR1krOaboRlVi4JLJpNVq5fF4AwMDFFWwFCogMAgxZHP1YcxuF27b2rl2rfbw4YjF2mcyqmQSPq9LppSbnbYBvzdN5TP5vKunz2y29fT0lTBf6UIRQhBCoVCIz+fr9fp0Oo2GTPLStyKEABqYTWaVUuXs7s7lchRF+QMB1q9ZLBaLJWKTyRQMBiORqNPp7OLzbC5nPJuiGBpiCqIchDkIcpjKkXyWIDoX8pmb6zq+WyXeVMR8dB5AGrAmIhAwhORoymxz8CVysUqXyFOYkBQidneymW/ZuLtx/tfb53y1aeGKnd9uPLJjX2Nts6zPk8pD1vOTUIgAhlAIA4bFfFl7t62xrcnSbU3lUmzUFCKAEACQBghAjABmBrz+JtZ7LQeYkjk9RIl4vH+gV2/RSfTSY9zqWd9/vrF+u8Zn+jXmYxjAkN/AfBAXNJJZ7T2GVeZDRbcbpuihy2BECvFdNkyLhkDDX2E+iBFkSg6/iEaIRoiGiAYs9MMIMBiUeD5mCOZDpCSKjgpFxIUo8C8tcP/EfP/yxjDsCyHN9pISYx7QOUDlYJ5CWRplaJSmQYoGaQDzFMKQEARQv1LftHnPt59+teP7vRs2HP3sy/WLVm7buOvY4RPNy1evemHmc9ddP+PkqZM5I0ZwyoaXjRwzZdqZt9xx99vvvr9581aZTDHo9aazGTZoyxCSzuR0euO+/Qc/mzf/1dfefOzxp6+59q9TTz19+IhRZWXDBgcHyW/xfL8T2z3Q7h76P2Urdn89jN36j3g+mqaVKk3/gLu0YuXz+UDQv3rfn/l8/x595lIJXz1ACIYYQERDQNF0nqLzFCjYQP/BGo7SDGGpvh5f5r+H+VjjXQAAHJK6xDA4kUi43W6FQrF///5PPvnk3nvvvfLqq6adcXrF2LHDhrHGqcNPPnny1VfPePyJpz769LPFX3+z7ce9MqXW7uqzOnsUSrVAKBKLpXabMxmJkWjc39ElXrehceUKr1KKEiECsxBQoCiyyhIwFEWxGfd6vT4YDDIMwwCM84gAhiAGAZhOp93uQZlMcfx4VX19vUqlikQidNGDAiOMaMB6GACK9pR4vmgEItborJARxEJMtnt8Xo1OazSbevv73J5BqVLR2slt43WqDBqPbxDm0iQd8/M7RN8sdR/YQ+nVBGQxBqigYQHZMBNA0OPzSWRSk8UcDAchBjQEOZrKQ0BhJodIimaiOWJzJytbNPNW7HrmraV/f3fVglVHjzfr+7z5PCSkuOik0pRObxGJFTq9icV8CDGsJy9CaOiyBDAIRIMCkVggEOv0xtbW1s2bN3/yyay/PzvzlptuO+f0syeMHjOGwxlXVlbB4YzlcKaMGXPVpZc9+OBDb7z9zuKly/buOyCWyPsHBgPBcLerV65Q6fTGXJ7GhACGyQFIAUQDlMvTAOI8Bby+gFKlEYllwVCEBggzBCKGBjiTA9FYqtvVJ5XJ6+obK6tOtLRx+wYG8xRdnE7MUMyXSqVsNhuPx/sFz1ci3jACBKOow87bsqn9uzXG6iociZJ8PhYJm00mvlDYwu3oFAmc/b2BaNhqd5jN1r6+AnwcCh8IIRDC38R8LCX8M57PYpNK5TqdIZlIEkIww0AIk8lkX1+fVCZt7+zgCfhanV6t1nbxed19rjSVBoQGDAVRnrUbQ4hmQJ4QlI+GHNw23vq10i3roctKUgmGohFiGSoIECSEUBRltVklEplKpU2mMgCRHGCygMkAEkwCpcm95xhvzsLtT7/0xQuvL1ryzV6BrCecKNAckCEUIvkS5stnbU5rY1uTtduWyqUQwzr3AoQAxAAyEDEYYOz2+lvbO212Vy4PGUQwRIgGDMIYI4DpHMh44z6ujvf5pq821u9Q+4ypn2K7rDnxb/B8xdgpZFi/W0QRBBg2XwMBxLqo4YKyH81AwACIh2xieWuMCsl5zE+Yj1VhIYUYMIut8wDlKUxTCFAIgpJIC4MhYSAZksbHbsAEMwQWUCqLC4seGsW47r9d+4/DfEwB8yEEEKIhpAEEbBA/D2Ee0RTru4dzEKUhTECYQCgDMUUIIZgJ6Uyi3Yf2LF7VWdN5/Bj37Y+W3Hrvc1fdcN91t9x33vSLJ0wYX1bGGVleMe2cC/7rznufeuGVBYthuuX4AAAgAElEQVSX1zS06AymQLCgrocwE4nGXD29IpHkx527Pp01+777H7jggosmTZpaXj6ewxnOZmKde+75FquV/D/m85XqNkqDf00E3vPP8vmy2axWa3C5esPhSG9vH5/H37Zt2+fz5z361tp/OZr5s/9+f2S+dMtRtdFkTqWShBBM2KRkACBgk2VYFL+9vm/oXv8U890zJKvvNyfh70/OjTU9hJBkMun1BYLBSG9fv0ajra2tW7NmzQcffPDoI4/OmDFj2rRp5eXlnGFlnGFl4yaMv/jiS++88+6XXnpl4ZeL9u3Zz+sSqDQGnlDK5Yv7Bn2pHJUHMBKNOxwuuVwpEojMKo1Xa3BU1fK/Xdu8cqVfKWMSYYLzEFIA0iXMhzEGNBjo6xfwhXqd3h/wMwzDIAYDzBTz1THG2Wy+p6e/vZ3b0NDY3t6uUqlsNrvX68/l8iWXRUIIoOnBwUG5Qi6WSsLRMECQIQxiI0MF1QgEMWII8QX8Gp1WbzR4/b4clfcF/BaHXa5R8UV8uVziMOtDDkt3U6141XLfkYPQbCCQLkqPMYBdEhmMMPIFfBKZxGgyBoJ+dt2iQZ4GOYBowBS8E2IUo3WGKtv1P+ztWPRD3ccL9370xfZV6w5VN/CM9l62SIyCSG92iKVqvdFagrOlhiBKJpJej8dqs3byu3bu2fXJrE9fevmVv7/wwq233XbxxRefeuq0sRUTR4+oqBgxZtK4ceeeOvWaCy+4+fLLHrz55tefemr5woUHDx4UiCRWu9MfCGVzeUIIRNjnD2q0ep3emM1RmCEQM3mavT0wT9MQMRQNfb6gSq2VyhSRSAxAzOZOIUwgIjTA6UzO6wtotPqm5rbjlTV8gchqtQeDIdasqNRwMZ+vs7NzYGCApmlSJPlKsA9CmiAQc1j52za3fbfaUF1JohGCIAJ0IpFwez1Gm1UolwrlUrFczheI5HKly9Vbeg0uHY0UMR8r351MJkuYj80BYAkGwvpwWO0ymUKnNyYSKVL0F4QIZnM5fzDg6HaqtRqJRNba1l59okar10biYURoViIMMQAyACKagRQhiIpHegRdgo3rpJvXQ4eFJBMMTSMIIcQAIhbz0RRlMVvEIpFKqUglk7jgOYEgITQh0RxwuKMdEvsP25s+nLfx5beXLliydef+BoHU4I9kCykBrO8ow6SzWavD3tzRanPZi5gPQExBmIeIRhhCjCiEBzy+1jauyWxLpbIlmwsGM5hBiIGIwAzO6PoNy/as3tK8W+n5KbaLMGYTCor5fEMwH7svw6I0UOyQGQLsSvYdBczHAIQBxgD/LHZbxHwMGwFGGAOMQMGPAwOIKcBQNEPTDKAZSGMMCYMKZiIYMQxiiqUAQ3k+FvOxHTPsXnhIjcu/XftPw3zs+14xhRMW3wMwwgzAmGYQYCBkAMKsmV4a4xTGGYRzDIMYCiSMFtGO3d++8+Hm5T8s+nL1Hfc+OW7SuRzOaA6nfEzFxJMmTjrp5FOmXzrjgcefn//1d7sO18q0tjwmmJBsNuf3B4wmS1s7d9fuvcuWr3zjzXduuvnWaaefNXJ0edmwkRUVE0477ayLLrr8r3+9+eFHHvvwo0+c3S5CyOLdf7RutzSgVuSbuUzFhk5+k+pjh/2jut1AMHjo8NHDh48ePHhk9epvX3/tjRtuuPGMM06/6Na3/uWY5s/+j/p9c8TL9hqkSpNcrtRqtdFYjCGEFZcHBXl7TGOCGEJ+Zd/8RzBfKavvNyfh709OjSNOCBEIRXv2Hdq5a9+3a9bOmjXn8cefuOzyyyZNmjRixIiysrLy8vJTTjnl/AsuuOGmG5957rlFi5fs339QwBc67d3pZKGqw9U7IFGoe93edI4ihEBMorGE09mtlMl1YomNJ9DuO9C2YkXD10s8YgGKBghDY8ziXQAgZN2dIICD/YMigVin1fv8fowZBhdEFhBicPEhHQ5HZTIFj8fn8wVSqVQmU2i1ht7egUgoms3kIA0JIQgir9crVyhEEkkwHKYhxIRAVusVMTRkaIggRoQQXyCgVKtVGo3X7yeEIAanshmPz6fTaWUSsUIssIoF6kP7eMsWDx7cD4wGAgEprEsMDRHNYj7C+IJBkVSq0xv8Pj8rSgEARYMsDfMAAQpBSEgaoG5fQtsdkZoCnarBLQd4cxbteHfWqvlfb9p+oF6kcLj9iWAirbP2SFVGncmeSucoGiSTyWAw2N/fbzabeZ1dlUePbd64aeGiRa+98fpdd9993vnnnTTp5LHjxw4fMXz06DGTJ59yxhlnX3bJFXfecvtLzz4z+503F3703qL33t7wxfymvXuUfJ7DZvV4fPFEiqIL1DJEyOsLyOVKmVwZjSVogCDCNA1pAAEEAALMEBogvz+o0ehkcmUslmQF0goLPiJsMipmiD8QksqUVVV1La3tEonMZLL09fWFw6FsNouKRHIqlbJarZ2dnX19fSwiLKG0IhqjCaLjTqv4xy3t36/WVx3BIT8BNLtMI4zj6ZSjt0ehUXfy+c2t7W3tnUqVJhKJUDSNMCoRh2yiZzAY5PF4Wq02kUiw3wEXo/w/YT6MbTaHTK7UGUzxZLo4VQr5Fgwh2XzO6/cbjObW9o6DRw5zuzptdksw5EulkxRNFbRHMMB0jjCQTkT7JQLh5vXSzeugw0xSCQbQsMhfANYUjqIsZrNYKFQp5Zl0khCMEaQBTUMEGAIIQYRkINHZo9sPcN+bu+bd2d/M+WrdqvWHTrQotBa3J5hIU5g1lszmgd3pam5vt3Y7klkW89EA5QDMIUQhBAACNEJur6+1vUNvMMViSQQwhgyrdAwgoCEFCE0Tyh50rjm8fnvr3lLdLvzJ/fY3MF/h/jMFB2SmBMBKIVqMGMIghgEYgaK+3hDVFpbkQ6VS36J/LS6EdzFk8QBinXbZqH+hAJdhijLOuOjm8Mt8Pla0hdV2ZhiAEYv5iobh/36o7z8P87GJRD+XLmA3lbA5gxgGEYJJibVlGW6aJu5B/patT185Y/pJU8eNHF9WNobDGT5q5IQLL7jimWdnfvDR7Jdff3/ma5++N2vZtxsP1TRJdVaPP07rTY6jR6uXLF7+/PMv3XTzrRdceMnEiZOHDRvF4QzncIaNHjvh0itnPPf8S8tXrD50+Hh7e5dYIpMrVIMeLxnii/r7y2oJ5JVkNUqUjLU/9YvB7Of/SJ+Px+P/7YGHbrzpvy697KpJk6cOKxvO4ZQNHzFi8imTr7/hr2++/ebaH77fvf/A3kOHa+rqA8EwwgzEmAYomcp4vH6L1anRmRQavVCqaOvktXK5zt6+fo9XrtZs/3HnRx9/+sCDD196xVWTpp46YswYThmHM4Iz9uQJ19/w17fffmfTpi01dU1tPHFjh2jrrqrFX2+ZP/fb5Z9/v2rOmkXvLmzcWxvs9jE0w0CGygOKhgAVwmd5mvL4vNyuDqlC5vF5IQKQQbFU0tnbI1OqGptadu3eu3zFynfffffee++99JJLp0yaPHpUQXf65JNPvuaaa1988eW1a3+oqakVCMU2u9NitUukSoezNxiOxVLpXvegRm8UCKVcrkAqU/UMDAajiV63VyCR6y32YCQOEYMYBiBAQwpBioA8oXNhm0V55NCRz+YY9/xIHBaSigOQS4NcnMp649HuQbfZapdIZI2NzUcPH9u+bceyZSteeeW122+/4/zzz6+oGDdx2pXXP7/9jwC+d75V1nZouwSSmtqGuromhVIdTSQJIYgwNMYUxHmIKIjY0AM76Us5A38Q891TpPp+cxL+zuR8aqECYQYh/MCDj1159XXnnX/xySdPHT2qglM2jMPhlI8tP+e8s2+//fZnn33201mzfli3obahUWswen2BbDaHEII0wBAjwGQztMls5wsl3a7eRDKNGEIjTGNMAzoZj0XcA4NqlXb/vvpFXx2dP9fWXJ8d7COIIgRDjHKApgAFMWAYBGno7veIBFKd1uDzBQquoGzUCJY0vZhgMCyXK/V6Y29ffzAY7u7uVSq0vC6RUCA16M3BYJilc4LBsFKlEYmlvlA4ByAk7POCUIjkIUOhQqxn0O+XqVQKjXbQ62cIgYjNR4LZTCbo97tsFrNIINixreGzuZbNm1IyKcnn2FUDMZhGkMKINX32BsMCiVyjM3m9QdaNKk/ReZqiIKAQYlNQkjnK3D2gNHSbur2xLPJGaIXRc+CEaPHa/R8s+H72wvVb9jW0S81irUOoNgmVOpPNpdboGxqbN27cPHvWnGeffvqu226/6rLLz5h2enl5OWuxzeFwystHn3HGtBtvuvH5mS988dWXm7duO368sqO91a7X9Rm1+s6Wlh2bhft2BtVyn9Vs1Kjb2tr4fL7JZIpEoyxdEwpFlEqVTCaLRqNsiiSEkKYBW9DD/jMYDGu1erlcGYslipgPleQzGEIQxpFozGi0CvgSo9FiNluVSjWXy2XPFY1GWe4tn893d3fzeLyenp5sNjs0tgsAAIDGCBBMJ3ptin3bO9etNlQewkEvARSDEItD2QhpOpsZ8AyKpLKa+obKEycEIqHT1Z1IJkuEH5st4Pf7+TyeXqtLJhKlJL9SAwgyhCCEbXanVK5U6w2xZIqtWaEwphGGiClmAjCJdNpgsVaeqK2tr29rb+UJuvQGg8frpwEihDAYwFyaIJpORNwykWjretnWdbDbQjIJBlI0oNm8VUwYQghFUTabRSIRq1QqVgKpmHuAISYUZFgz8XASKE39RxtFlS3yzfua5ize/PpHy+Z8tWH3Ya7JEU1ThCEEYNLd42lq5ZptjkQ6hRgIcR7ALII5VIg7U5hAX9DX1snVGYyRaBwAVPAxgxBAmoYUjakcyVl8tlUHf9jWslcxqEugTNF7rUja/Sq2C4cKLxfi6Qz5LacK1maD7f/vjWWC8NDj/KHdyM/P+++Rs/d77T8N87E8OVOSyv5VYwp/GKZw+1gSGDEMJgCQaFSyc9dD0y86ddiISeXjrr3qLy/+/eWVX6+uOlanVulNZmeXULNzf8OCxZtffGPBmx8s+vTzb2bNX/7czDf/65a7L7roikmTThs5atzwkeNGl084bdpZN99yx6NPPPPWex+tXb+ppb3T7ujxB0KJZDqby+cpOpPNEUK84fwvltVfNHaV1TrjQ//5i0V6qCHb72A+lydDCHn99TfGjh0/YsSo4SPGjBpVMXnKqdf+5fqXX3l1zbffVVZVK1Sq7t5eW3ePUKbg8kWRePJnV48hEKJYIuVw9Xfxxbv2Hli8bOUXi5a+99GnDz/+1Ixrrp827czyivHDR5ePnXjy2RdccNvddzz34nPvf/L+ug0/dLS39fcPhGOJaDobTKQtrmBbp3H71hNL5q376MV5bzz27vpFG5QdylwsN/RcABYecNl81mDSWazmYNCfzaVD4aBap91/5ND8L7584smnr7vuhvPPv3DqKaeMGDGijFM2tqLi3HPOuf222958882VK1cePHiwq4vncvVEY7F0JpunwKDHL5EqLVZHKBKjMZPK5f2hSE+vW6s1isRynkgmVqiFUkUrl2e2dyfSWXai0JCmQR7SOYbOkVw2bLepK49VffW5/dgB4hsgqECSUQR7o1GVwXTsWPXiRV8///cX777zvmuvuf6CCy6aNGnKmDEV404+fcYjS/8I2nt+qbJDFUqks55A2Ors6eSLa+oaaxua1XqDNxhMZrOAYVi1LTYjOw8Rm1S3s7G/dJBf++2yoj+/eFs40O4ukce/+BqlFwzWFWZoX1flIoS0t3eMHDWWwxk1bNjoivLxU6eedtElF99y262vvPbyylUrqmuqGxobWlpbpTLloMeXpwFExZ8nZtPscCaTN5vtQpHE2d0dTyYRU1gZIEYQ0DCbznrcg+2tXd+tOjD3U8HenXYRz9ttj4aDOSqPC+/cCGNIU2CgzyMSyHRao88XxJgwqCCgz7pysm/w4XBUoVDp9cbBQS9FgXQ65/eFHfZepUInFEglEpnN5vB4fQMDg2q1VqZQBaOxPESAIXmIcgDlAGYxH40ZRMigPyhTaeQandvrZwhBmCCIEYQYIJDPp+Ox5EC/o7aW+9VXshUrbceOei2mSNCXyWUwYTDr+o0ZGjOeQFAgUai0xgFPAGBCQZylQI4GOQCyNMjSADAkTYHeQZ/NNeD2h9lLmMfEHaPExsHd1cI5Sza/NXvlu3NXfrbk20+/+PrtT+a+/s6HTz8388677rv88qunnXbGuIrxo0eOGj1y5NiKiilTplxyySW3337bE0889sEH765Zs+rwkcM8Ps9oNg24B0PhUDIRwSCXjwZ6laKOHZuke3fkLHoQ8ocDftZGWSQSSaVSu93u9fq8Xr9Wq9NoNPF4vBT0hMUse1IMkmq1eplMGY3GIcS/xnwQo3A0ajJZJGKFe8ATjcYDgZDNZlcqlSKRSCaT2Wy2UCiUSqV6e3uFQmFPT08mk/kpja9wUsBgSBiQ7LOrD/7I27DaWMVivjxBENMAgQJFxxCSzmatDidPImnhckUSsUQmVaiUVqs1EAiwanwMIeFwmN/F02m0yXgCI8wQUuIU2bJxFq3anC6pQq3WGyOJFCz8JBkaMQATiDH7OpbO5+2unpYOrkQu1xv0ao1aKJIIRTKDwez1enOZFAE5QjBIxQflYtHmdZJNa3+G+QqXChNCKCpntxcwXzabI6UqFoQQwhSArKJJNJnW2VytIrWhN6hzhRv55h921M1bsv2TeeuXrNyz/0i7Wu/yBbOuvrBArO3u86WyFMQYIgrALEI5jPOYoRBDYQJ8AW9bJ1dnMkXjCVgoqcYQQYBogGjAgDyhrH7HN4d+2Nb6E+aDv8B8hGYIwBj+hPlY27QhOZTkN/Q+/weVEoV9CgW3v3kEFuH9zun+reo0fq/952E+VouRrfYqIfnfGFf6lH0FYBiGQEBSSX1l5Xv33ffsXXe++8qrG75b197U3mPvzaaoTJry+SIqrX3bzuqXXvvswktuPf2ca047+4qJU84dNupkDmckh1PGGTZuyqnnX3fj3U88/dKsz77YsXvf0aralvYuW3dvNg+Gnh1AkC6GKn7fb3eo8+kvYFyppEPrjP+asBnq0nbPbPHLK9WEkHQ6PXbchIqK8dOmnXntX264/28Pv/zqG4uWfF1b19jTO5DOFPJm4umc1mjliaTBaAwyBDEkT9PpbDaRTEZjMZvd2dDYuubbH1597a2bbr3jvOmXjD95Cmf4KA5n2PARYyZPmXbt9Tc98/yLXyxcvO/wgcb2plZui1arCgX8xTtEECE5TPxhqFH1Ht/bvGz2t6898tbcVz/btXa3Vqj394fSSYoGBOKCHihAIBQJSOUSHq+T18Vtbm78ceeP8+bPf+zJJy+5/IqxYydwOBwOp6xibMWkSZPOP//8W2699e23396yZYtEKgkEgzRNlx4lhBCEmX63p7NLoNbovP4AS/kCTPI0CoZiFpuTL5a1dHTVNbVU1zUqtAZ/KErRgBWBA4CGgCKAIjSdGhiwtDafWLbQeHQf7bKmQv5AwGdzOvhiyYGjx5etXP3yy69fd+0NJ02YXFY2ksMZNnz46PKxE664+/27P+74p2jvwXnSH5v60jmAGIIIoTFJZPJWZ08HT3isuraV26XS6Z29fcFoLJ2n8oDNjiZ5iCgACSGZPHp2sfKfnuV/2B//Uh5N0YSQp556ZuLEyWefdd71193wxBNPfvDhh0u+Xrpx86aa2hq1Vh0IhXoH+i02W7erl33VoQGiaEBTANIAQ4QgzGRyFqtdJJY4up3xZJylMPMQUoCGkCYYkkwyrVEpd2w9smBe585tqqY6g1hgNRncnsFEJp2n2Xx0BGjk7veKhTKtxuj1BouSqgWej9XZIoREo3GlQq1WawcGBtknAYNJLksPuv1ajaGriy8WSzUanV5nFAolYonMFwrnIIKE5CHK0jBLozzEeYjZHEpvIKTQ6GVqXf+gj6USAQ3pXB7TgLBMYz4XlUjk36xSrFyl37PHJuSZ9RpXb08kFs3kcyyHR2PGEwgJpQqlxtA36KcwyUMmS6Of/KoQYghhh1m7exyuvkQimUgl/dFojz8kM/buqeS++uGi6+944rzLbrroqpvOveSaU866sHziVM6IsRzOqBEjx40bP/nUU888/4Lp1//1+kceffi9995dsWLZ7l07Dh06wOd3DQ4O5LLZXz5OCcrH/d0yXtPm7wQ/bsyZNCSdIBil0+n+/gG1Ws3lckUisUajMxpNEolUpVJFo1EAQDHYiti4HsMwEIJQKKjV6KUSZSQSY0FDARayTqaEQIxCkbBebxQJZX5fkK3bzeVyHo9Hp9N1dnYKBAKDwdDb22swGLq6ulwuF4v5Stl1CBXy9wkDU/0OzeGd/I2rjVUHC5gPQwZANvoLaJoQQkM44PFqzWaFVmtz2JVqFbers7OzU6PRuN3udDr9/7H33mFSVGnbeJNzBgkGFIVdEwZ0F9MaUDHHNYCCoGJAxQCiJMmSc85xGCbH7p7pHKtzV+rqON3TE3rydO7K4fdHDYju7m/f7319vzd8+1x1Xcw1QNWpOqfOues+z3PfJEl2dnbqtDrQ7U4lk1fz+bgrMoc0w/CCwHCcLxQBHG4nhHYlU1cwHyeSwfQVQ9hULhcIRzQGoy8YaO/saGlpcYOIWmNQqjQOp6M+Ekp3t3NUjox3NlqMxkN7gAO7mKBH1OejGZpmRVcxUTgQ9/kwk8lktztyuZzwK8zHUBQl7my2d3Y6ILhWb26OZwhBSFACGGi/VGb6adOpj7/YuGTZjn1HSqrkDqUWkSkcoUhXlhA4XmA4mmZwmsVZDmfFrxuBjbW11KpVbhTtSvRszXOcCKJJmqNogSEF2tsa2nJp75Gas7Ym6O/yfPwvmI8VMV+PVS7/TzCf8O+GXP+2//aPMN/v0ID/TvG/DvNxPZvs17CzwpXjVyFcwx6Le/cCQwnJeFSnyd+2BdSok23tRAoPeIIGtbG6subYkZOrVq57//1F9z/wxKgxU3r1GiWRDJH0GtKr3/BBIyYMHXPjwGGTbp/+l4WfrCgs03uD7fE0naOZULTB5oLCjU1ZvAdOsSzT3t7qdjtrauViGUetvf0/e21++jtTiT4mCEJ5ecUDMx954+05q9dtqKyWmQGrGbCqdEadyeIAkWCkoSuZwWkukcGxQJ3NBeE0LQgCTnOoz69Ua/MvF+7es++TTz+f+dCjY8aO79OnX6/efXv1HTB4xOjrJ0+ZevtdTz49++tvlpWWVoWC9alUBifx5pYmwGq2260N9WFeVFBjaJLlcFogSIHOcpmWrFvh3PLNxm/mfvXt/G83LN928nCRUgnVNaYJVhAEIYvnUC9aXFK4Zcumr7/+8t133545c+bEiZP69u0vkfTt3af/sOEjb7112mN/eXzu+3N/XPnjtu07jhw9LpXJ3JC7KdZM0bQgCLwgsKL6E0MzHNvc0qI3mNwgHGtpZzmB4TiKZcQ5OktSnYmkL1Sn1hsuXi4qrZSabc6GWFsaJxleYK9N3M1lW9zOki0bpDt/BvLOSC/n7d+7+7PFi2c9/ezkW24dMHBwnz79JBKJRNJ7zNjr7rjz7qde/fzZJdJ/S2etO+Nr6MgRjAgsevgkkuXauuKip7DRYjcANqXWYLI6YMwfbW5JZHC6Bx+zBEkI/1jK53c8qsytgiAAAPDEE08sXLhw69ZtZWXlCIK0tbd1dHcGwnVWp11nMgE2u1qr1+r0MIomkklBECiKpinqigoEx7JsJotjmN9oMvuDgUQqwQkCxXEky1I0RZI4SxF8OpF2O8HzZ6XbfvZUl0dsZsxhMem1Wr3O4rCHwqFkKi4IvMALLc3tZqPV5YCaGlt6kgNonmdF1X6eZXlBEOLxpM3msttdkUhU/E3Pti/DZbN4S0ubD/MDZqtcpiwqKq+S1gbqoqkccZWTIxiOYFiCZiia5QWhtaPLCaFmuyscbWRYjuUEhmYonKBxkhOFQXO5LgCA9+xtOHW6s7amFXJb9FqlSgkAQCAY6uiK4zTDCkJbV9xkddjdcH1TC9UjIN+ThnI1GI4LhqNKraG4vKpaWnPpctGeA4eXrVj71nsfPfDoM+Nu/EO/weMkvYZIJIMkvQZL+gyV9B3eb9DY6yZNfeypVxZ++u3an3cdOXm2qkYOesD2jpZ0urujvdlhtyAwlIwnGIrme/ATRdMETWUFDifizRGHrvbEPsPpIxnExacTgtAjjpBOp5uamjAMM5nM1dXVxcXFSqWyqalJzLHjeb6HC2MonufExDinEzSbbNdiPrFY4irt19XdBbphjdoQjTblcgQnpuOwLI7jTU1NMAwbjUaVSiUKIvp8vkwmw18Ra2AYhmVplmM4jhEEJt0QcOWd0OzbAhWeFzEfzzFXhxxFERzP4hQZbmh0IgjkxVKZdCKVjETr7Xa7VqvVarUulysSiUSjUZ1OB0NQMpm8ouzzizwIzTKcwDMcG6iLWBygA+zh+a4B6xzFMAzHsDyXxvFAuF6l02N+fyKVZFk2hxOxlnYIRnV6nUatcNnNbdG6dEOkTqc2Hd5rO7KPCWFCqpun8B4+lGXFDEKSJDHMYzAYbDabiPn4K9XNIhgVebSurg6n21mrUjbE2nCGpwQB5/iuDOOLJIqrLJt3nvv8m62ffb3t2x/3bd2VBzgbUjlBHOckS1MMTjJZis0xHM0JQqy9s0aldYBoe1ec4zie51iWYjmC4XCaIyiezgkU2hLckrf3SO05SzPcg/kY+u/V7TJXLXfF49ql+drV+T8e/3b48E/P8GvM99v8sf8R8b8P813bLX/bH7zw61/3YD6e5wRO4GgBz0Yt5vNbNlecOVNdXHL25Jll337/5utvzXrqmfvunXHLzbeNHj1+0KAxQ4dOuH7StDvumPH0sy8vXrJsxdqty1Zvmffx0rkLli1ZtuPU+RqbOxJPs4IgdKdzEOZHvD5fIIiiXpVSc0nI+4cAACAASURBVPrUqTVrVs6b996zs595d867LMuyHP/xdvd/6to8/2cnRXOCIBQWFe8/fOxcXoHWaO6OJ0iSSmfwtq5EfVOLNxh2wh4sGG5q7WjrSjghtKxKVqvWllRW7z145OPPFz/34kt/fujh22+/c/yESYOHDBs+YuSECZPuumv6a2++vfTHVXsOHD526uz5vILyCqnDAbbE2miaFQQhlUm4XA6nw95QXy8+c4bjaI6jGI4RSykpoQOLXt53+uy2o/kH8gpPVhzYdXHj5pO7D+RfuFxdUFKxa+++z7744pnZs+++e/qNN940evTYwYOHDx8+6qbJUx5/fNaCBR//tHb9ocNHSsvLAavF6/e5QVCrMzhdIIx4UA8WbWiMJxIkTV07Gto62s2ABcWwzq5fttT5ayyJEpmMN1gnmgQYLXbEG6hraOqIJ8WT5HJ4wB8wq1X5B/b98NfXPn/qsQ+eeOSZR2befecdEyZOGDR4yID+g0aPGjt9+r2zZz8/b94HXyxdN2eV/N/SU3PXm9XOJvYafyTxEK+byOTqGpohjy8aa2nt7ApGGmDMb3fDgN0NY/7GlrYMQXCCkM6mxc/l5Uc9/3mDaukhlOV4juNOnjx59NgRlUoZDAaSqQTH9yTaUxzbkYiHm5qwQFBvNMvktRqtNhwOEzj+SzHFlT8pigmEwoDNXhcJZ3LZq3/JC0JPnRyZw1EYvnhetmNrRKNIR+tS3e3NTVGvz+twu6x2C+qBW1qaM6lcc2Ob3epGEV9be9cv08KvI5XKuV0I6Iabmpr/zizCcbks3hprR2CvXK4qLasymG2+ULgjniAY9opYwy9n7YonYcxvc0HRpthvuYKeQU8nnA7s0MGOS5dIh53q7og1RjHM43Q5LTa7E4Lrog0ZgkxkcligzheKtHUlrp4jQ5BNra2o12cGrDJ5zakzZ1esWTf3gw9nv/DyU7Nm/3nmo3fcde+NN906YvT4gUNHDR894fobb7v99vsfePCxZ2a/+ta7C+ct+PKl1+Y/OfvteYuW7Tx0QQMg4VhHkiCYK83Hc1nQ5fYgWCaVu6ZsmRfzRQWBolMtTaBRc/qg9fxxyocIeObaW6RpOpvNxmIxp9NZWVlZVlbmcDii0ahY4vqrh8Hz8XgcglCrxZn4ddLItZFMplDUa9ADzc2tvyk6FlFmW1ubaLxWVFSk0+mCwWDqmgy8axflXHMYKThrOLgdLbkkdLcL/G9KmHlBEGiWbYi1uD0Y4vcRFMkLAklR8Xi8qakpEAggCOJyucxmc1VVldPpTKXT/6jZgiCEo012N+KC0WQ2JwhXRT2Ea1E7zfENsRYDYKmLRHCiJ4+FYblUOtMcaw74MRR01CFgyAZYSy6rdm91Ht3Phb0CnhJ49jeXY1k2FArZbDYQBMXi5b8b6VQCw1CD0dDe0XHte0DyQnNnxolGy2tch0/Lf1h7bOFnG9ZvOVNUYUQDzYlczysqaqmIn7qtnQmV1gSh/njy6hi4mlrCcAJPCby/q35bwf4jinOW5is8X4+iDcOyVM/eLk//BvNdm13X0zf/h3Dt/05cg/n4f2G+/x7xf8698jwvCvEIPCNwjN9k2LD4s4/efPOFWbPumX7P6DFjxWx0iUTSu0+/IUNHTp169xNPvPDOOwu//Grp/oNH7C44EImB3miVwnbgWOnqDcdXrD28a9+F0ko1FmiwOOGi8srjp8/u2XdozU+b35u78KGZj1x/w6QBA3sqDA4eOigIgiuQ+M9bm5/+zqSHuwRBSGcy4foGJ4Q6QCQYjtIsJwgCxfA5kmnvTnqDYaVGXyGtqaiWV8pqDx45vuTb7+d/uGj2i6/cdc/9w0ePlfTuI5FIevXuO2Lk6Kl/uH328y/Om7/gm++Wnc+7bHfDjS3trZ3x+sYYBGMmEwAAFszjbW1vbWiKWixmwGQO+AIkTlEklcvlMrlsNocTOMnglJDG2zyBiuPnpWcK9SUqValuw0/7Xn71o0efeHPW7Leenv3qH++6b8SYiZJegyWSgX36Dh81+sbbb3/guede/2rJsiPHTqm1+kAw1NTSnMqmWYFjOLaxOWaxOlxuxGpzabQGjdZgd7jC9fXdiXiOyBEkTlJEY3OjwWR0Qe7G5qYcTuQIMpMjUjkimcXTOInTbI6im9s6zDanAbCZrA6D2Vqr1qm0ejeEuFygVCr/efOWxR9//NdZTz0++fq7B/WdJMrw9JIMGjJk4qQb/vzgQ+/Nmbd+/cYTpy78uE/z7NJ/3kevrAD257vUBiDa3JLGiQxBpHEi9UuriAxONLd2YP46F+wR08u6kplIY8wJoQqNXq7U6EwWjz/Y1tnZ0tba0NAgCAJBcb/RZ/69joVbXQTFCYKQSCZtDpvTZW9ri5FkjuVonMxm8GyGwHGKShNEZzLV0NxisTkqK6vFRToUDCa6uvFslsAJIodTJEmQZDKVQb1+vRnweL3tHR0kSeZwIpMlslmcwHM0maMSXUmXw3H6RPmm9cFaabYxwhI5PJNqbW3xeDGdQatU15pMBgz1wZDXaLS5QbSxqQUnKDxH5jJ4LoPjOQLHCRzHCZxqbem0WV12uysUCudyOEmSOI4T1wRN0dkM3tjQYjBYiksry6vlCo3O5nLXRRs74ok0QWRJMkdSOEkRJN3U0uaAULPNGaiLZLJ4Du8JIocTOE7ksnQy0WI2gvv3Nl84n3PaWTxDELmueFc4Wm91ODUGowGw+EJ1wXC9zQUBdheIYJHG5nBDM4hg1TW1h0+cXLNuw+eLv3zjjb/OfPjRm6ZMHTpyjKTvAImkl0TSq3ev/gMHDB09+rqpt93+1FOz5837aOnSVes2bDtw+FReQWWV3HjkZOHSFTuW/Lh9x6HL1RrYU9/ZkiQSOJOlhQzBtrbHjUabxeJqbm7PpHNEjshmsrlcFs9liFySweOZ1nC9RaU5vtdy+nAWtFEdrQSey+WyPfdIEAzDZLPZcDisVCqLiorkcrnRaEQQpLm5OZlMEESOJEmapnM5vLWl3eEAjQZLLNaayWTFR43jRC5H4ARBkmQul2ttbQfdiE5rCoejyWSKIIirFxLPI262Op3OoqKisrIyjUYDw3AsFkulUrlcDsdzBJGjiBxLZhN1XiT/tPHgdrjwPNFYT6eTZC4rdgqO43gOJ0kymU4HI/VWl9sGgu1dnTkcJymKoig8l+vs7AwGgwAAVFVV5eXlqdVqEcuKzSZJkiCIHI7ncJygyEwu5w3UmW1OwO6KtXdmSSpDEFmCyOBEGicyOJ7D8RxOpLK5ULRBazR5/f7uri4cx3GCxAmKpKhcLtvZ0RryoZjDaq+Vyk8cqtywyrJ3GwHbuc4WMpchSZKkKPGBUCSZSqW8Pp/FYnE6nfF4XBzD1wZB4Llcpr29DYFhg8HY2NiUzWYJgswSRBrHU7lcjiKztNCRFBxIy9Ez0gWfrpvzwY9fLd156GSlFgiGm9JdKTxFsFlayDF8mmTDja21ar0LRNvaOvEcTuI4nssQeBbH01kilSIySTYDt/h+vrTnsOKstRlKslm2J59PxHw0x1G8QF+7t8vyV3RR/gbz/c7Y4PeIK/ji6kfff8dG/v/H/zrM94/jbxD6L3kDohCP+BXo0ijemz3rxlEje4k4r1/fQcOHjZk4furtd/zlqVnzP1y0Y8+hS5fLL10qy88vlslr/YG6hlhbQ2t3uClhhxvzinVLvt/x+lufvfza/EWff7fg48UvvfbGPTMevGHytBGjbujff6SY+dd/QP/R48ZOvf2OV15/I51OC3+jo/s7HmtP+wRB4Hi+LlJvd4M1Kq20VmUAbPVNLc1tHfVNLYFw1AV7FGrd2fMXV69Z986ceY/95albpkwbMnRUv36DJL36SXr3HzR0xLiJN/zhzrsfn/Xsh598vm3Xnvyi0uLyqvzCEoVGb3NBMOaHMb8LQgGLrbpaeulS3vnzZ6tlVSqNQiavlknlJr0l7A+H/HUBf7Curq65uaW9taOtMRYLBO01igPrNm7+dvm6JcuXf77shadfv/HGO/v1Hy3pNUTSa7BEMlgiGdF30I033jLziaff//yrTQcOFZSW63QGp8ONoj4vFvRCHhD0gJAHtrudGr1BWqsCbG67E9bpgYLCsvMXLheVlOsMBhByYxgaDHldbrtcLpPVyPRGI4x4QNjjhFEQ9SLegL+uPtIYa4i1YYE6hUZfo9LJFeqi4tJt23cu/mLJnLnzZz/34r33zRg5asyg/gNG9ulzc59e0/r1mjZ80G2Tr5/x8J9fmzPnx5VrTp08p6jVGEyOj7ZY/mkHPbvUtOKwtVZnq1Fpy6vlFocL8fpA1OOCURfsccEeJ4S6YA+IYIDVoVLr5TUqwOaEPD43giHeAIh6DRZbWaXs3MXLZy5cqqyuUWsM1dKalpZWQRBSOWbhVtfvDvjENL5UOuNG0BpFjVRWaTbrIMiOoG4X6HSALhcMwxgGYT4Y86Mev9EElJaVnzp16szp00UFBVqlwmWzehHY7/WFgsFAMAgiqFKrL6+qVqiUVpsNQTAIxtwgAoKw14NGvJ5GtzMordDs2VGwcjlw4UzQoG1EIB8EwhDkhkDAapbVSC9dzsu/VFCQX1JcVCGTKwGL3esLBHx1XtQPgwiKeBDUA0EIDHmsFqdMqpBW12o1Rgj0wLAHhlEUxTDM6/FgEIRAEAq5UbvNXVurKSmtLKmozisoPnPhUl5BcY1K6wBhxBvA/CGPP4T6AmarQ1qrqpQrdEYzDKMghIAgBEGQeEYPCvscNmfhZe3PG6GD++ullS0BT7Qx3NDa3NLRHmlscoBQebX04qX8o8dO7Ny9d9PPW9eu27Bi5erPPv/i5VffuOveGWMn3jBg8LB+/Qb07tVHIukt6d2vz4DBQ0eMnnT95LvuuveJx59+68053y35fu/O/YX5pcpanUFvUakM1XJVda3O4vKrjcjpSzXfrdk/Z9Gatz9c/fXKQ/tPyWU6P+KPh6JpxBerrjFWSjVGwAnBGIp6YQhBINgDQz7EXY+66ixaR0medMcG1a7NoYrCMGAIwCCKwjACQxAMw7DX6/V4PDabTaFQVFRUVFZWXr58+eLFi2VlZXq9HoIgr9cbCAZ9voDDDsplyvKyagCwgSAMwyiCIAiCIogHRTGPx4sgHofDpVRoysuqDXqT2w15PF6PB8MwTLwKgiAwDEMQZDQay8vLKyoqioqKzp07V1JSItb2+nxYwO8N+X0NGBrSKazH96t3rDcf2xcxaMIuZwCCfTDqgREEghEI9qAoCEE6o6mqpra6ttbhdqGYB8U8CIJ4PB4Mw2AYtlqtNTU1p06dOnfuXHV1tdVqhWHY4/EEg8FgMOj1ehHUg2BeyIOpdMYKaU2lrBawu0DUC6IYiHohj1f8GfJ4INTjhBCNwVxaWaXWap0OBwzDCIrBiBdGPAiCoDCIuu2Yw+qolVUc3JO//OuaVUtjpfktZn0dDAaCAX8w4PV6EQhGEQQEQY1GI5VKa2pqXC4XgiAQBEFil1wTdrtTqdRUlEtNJhsMe33eIOrxuUHQ7rC5QAfs8XgCYchTV6txHDpZ9sNPRz74ZMMb7/748Zc7N+0sKqh0AVCLryFbF8ugdTGd1VVYVqlQq10ulxfGfDDmhTwYhHoQFPUgIAa6Q5DMqVp5fMNB+Wl7C5K6ks93RcSc5TiG5/8LMd//YKz2e8X/m5jvV3T7rzEfD+pVH7/xyn1Tb71r6tTZzzw95705ny/54oefVm7bvev4mTNFZRWAzYV6Qg4nqtebdHq9y+0ymIEKae2pC4Vbdh3/7Ku1jz351k1TZowac/P4ibdeN/7GYSNGS3r1lUj6SCTDJ17/x0cefXbOewsXL/l6xZqftuzYffz0OYvdIQgCy/FLD6G/O+D7ah8s8jGNsRZ/XRgLBLUmoKxKdqmw5FJh6ZETpzdu3bH0h5XzFy564aVXH3n0L9Om/XHUqHF9+g7s22/wiJHjJk++9Y47pj/08F/enjvv+xWr9xw4fPLcxaKyqlqN3mR1qHTG0kqptFalM1ltLshkdRrMVqMJUKu1Uqm0tKxEWlMtU8jKqyoKCoqryuUOqxt2wy6H06DXV1ZUnj19ds/2Heu+/37x3DkvPjTzsdvvvP+W26ZdP3n0kNED+g0bMWribdOmP/TI08/M/uvjs97+06N//dOj777z/sotOwrkSq8bafX4Y24kaAdhi8tuspmMNpPRBmhMhip5bWFppUJtMAIOk9lRU6str5CXlUtrFEp5rbysrKS8ori0rLC4uLBaVq3V6x1OtxNEQI8PC9S5EcxkddSotJcKS3bvP/TdDys/+mzxW+/OffqZZ6ffc98NN9w0fPiYfv0H9enbf9CgIWNHjPzjhAnPTr3ts6ef2vDpxzs2r9939PDJ/PxKaa3BYHE6oH2XnP+0g+at150qVCk0htJK6flLBafP50lrlWab3e4GLQ63yeowADadyao3W40Wh0ZnksmVZeXVNUqNzmQxAHaz3QXYXQbAptAYquTKCmmtQqVXqQ3lFbLqamV7e5cgCKkcs+I49nuNqOVHPSLgS2cI1B8FHGB5dXVRaZFMUW0waSw2o8liNABGPWAyWixGwGaxOh1OUKM1lJdX5uXlFRUVSauqFDUyZa1MLq0qKymRSaU6vd5sc8iUqoKS0vLKCrVGbbHYTGabwWAx6s02AICtgM+gRcsKFTu35v3wnerYYVBa6TMbHQaDxWy22m1Wu1Vn0FbLqisrZaUlVfn5xefOXbqYd7m8okqnMdosTqfd7bS7rFa7yQRYALtOa64ok5aVVsllSrPJbgHsAGAFABsA2ADACgBWq9VpsTh1OlN5eXVBYam0RllVoyyrkpdWyaprVHKlprRSWlJRXSVX6kxWtd5cJVcUllZI5Qqz2QoANjNgASyA3WF3gi4QdgdgF1xVZti1zbJ3pzv/AmjU1Crll8uKT104t+/Q4TXrNnz0yacvv/r6Y489fv/9D9x11/Rp0/44efIt48ZdN3TYiIFDRgwZMWbs+ElTptw2Y8aDTz719HMvvfrW3Pc/XfzV6jXrd+zYe/TIybxzl6tLZQaV0WlxQ07UaYd0OnOVTFEuVeitsNkZUBqRCyW6XUfL1mw7v2ztya9XHv1m1bE1P58/eFJaWGktqjJV1gIqg8NgdpkAp8lsNZusFhNgNxk9Zr1HJbcVXJBuXa/Yuh69fBZT1UCAyWIxA4DZbAYAALDb7RaLRaPRVFZWlpeXKxQKmUxeVVUllUpra2vl8prikuKKiiqlUmsyWmVSRUlxhUajN5ssAGC1WKwWwGYB7IDZZrHYAcCm1xsrK6WX84trahQmE2C3O202u81mtVqtAABYLBbxB4VCUVJSIpfLa2pqKioqpFKpQqFQq9XVVVVVFRWa2hrYqPfWVNuO7Vdu/Um7fzsmr0b1OrfR5DABVrPFYrbYAKvdZjOZzdJaZVF5RUllpd5otNhsFpvVZDKZzWar1epwOKxWq0qlysvLu3TpUmVlpVKpkslkpaWlVVVVGq3GarfZ7E6HC7Q4nJWymvyi0oKScpXOKL65erNNzL41Wuwmq91otevMVplCdbm4RCaXGw0Gi8UCWOxmwG4yWwEAsFlMTovR57QhOpX8+KGCH7+V/fB1w8VTWHmxqry0pLRYVlNjNpmddofb5bJYLHK5vKSkpLS01Gg02mw2i8UCXBMWi8Visep0hooK6eXLpUqlETA7rRYnANjMZpPJpDWZdYDVZHXYLA6nQmPOK6w5nVd78IRs847iVZsuLV1z9qsfjy396eTmvYUXSvUaq09vQwsqZFVyhU5vsprsdpPDbrRZjTaLyWIGALPdZHAbC7WlS/ev2i89YW+9FvPxot3zNZjvGu+1/6uY7396DcZ/NP7fxHx/l+fjBZ4RBNZnMW1YsnjJ/Pc3/PhDaWGBXq91w+5AJNTc1tLa0d7QHKuPNnl9IbPZXlxceur0yROnjq3ftGHhx4tmzX5++n0P3zh5+rARN/XuO0oiGdKv3/BBg0cMGzF6zITrr7t+6m1/nPn8S/NWr99dUqmyOFF/XbQh1trS0RVpjLW2dwqCgJPs70vJXOVjAqFQlbzGbLWZbfai0opd+w5++/2P733w4ZPPPHf7XfeMm3B9n34DxdLXAQMGjx593U2Tb71vxp9feuWNJd8sW7d+8649By7mF+nN1mCkoSHWFm1uDdU3eINhA2ArqaiukiuMFrvHF3TDHheEICjm8wf8gaDH50V8HpvbIVcqz527ePL4mcLLJaUlpXkXLuzcvuOzzz57/vnnZtx7z22TJk4cPGhsb8k4iWRC334Thw2dPH7C/dPve+ud91av23TyTF5BifzkuYq1P598/6M1Cz/d/NPGC5eKHVog4kSa3Gi9C/E5YNiJgG4P7MZQBwIrdcaScqlCbbA5IMwb8vnrPFgABFEXCOoN+tLS4kv5F/LyzhUUXFaqVHaHE0Y8bthjd8Nmq6O8Snb42MkVa9a++978Rx9/6g93Th89bnyvvmIpRq+BAwePGDFm0qQbp99978svvrrg7Xe/fufdtW+/XbxunVdW3RIONbW1hJqb6+obAv6wB/WvOPJ3nPGuHn9dA5yXoqgvKObkVdcozly4dPj4qaKycp3JDKIY4vUjXj/k8YEIBqIY7PHZXZBOb5bJlQaz1QmhIIqBKAahGOL1+0LhYKQhGG70+sMWq6uwqPzEyfPHj5+LRKLiOM9XN81eZv6PDKfZy8znaxtZjhcEobG5o0YNWtx1VigoVevLZXKlXuMAHagXQXwohMGgBwIRGIJhBPVgXp/VahcXS6vVimEYDIEWwCSXSc+fO3cpL69aKjVZHTUabUllZY2i1ma3YRgGIxgIekA3gsJQAIXCbntYKdMd2pO/arnu9AlMrayHQC/oRiAIxTy+gNcX8GE+rxcLWK2u8grZ2XN5J0+dvZiXX10lNxksMOjBUB/m8aKox+sNuJxQjVwpra7Raowo4sUwv0gywTCKIKjH4/X7gl4sYLO7q6prSsqqALsL8foxfwjGfE4I0ZkshaXl5/MK8gvLVFqTzmRVaA3l0hqN3oR6vD5/0BcIYH6fx4vBXg+EwRjsspYVla9fU/DDsosb1x7fv+uHVT/MWTjv6ednP/DQzD/cfufESTcMHDREciX69h0waNCQQYOGjhk3/o7p9z338muLPvti9Zq1hw4fzbt0Ob+otLRKptGbfP5QfX1TYzTWVB9rDDfVh6JhfyTgDcGQx2iyVMlqyqplJgcE+eq94VZffRcS6jC66y9XWjftzl/41ZY35q2Yv3jLqp/P7z9dXSi16G1+FxJCPEEY8cKwF4FQDHTXQa46qwmpLqvdtUWz6+e6isKozRzyICiKoB5UDAzDEAQBAKC6uloqrXa7XT6f1+/3e71et9ut0Wjy8vIuXrhUVlqt05rkMmVVpdxhB1HU6/F4URRDUS+K+GAIQxEMRT0uF1hbqyouKtPrTRCE+HyBqwyfSL95vV4YhnU6XVlZmdls9ng8Pp/P6/WCEGQymcpKSvMv5pUXFjrUSm+t1HnikGbbetORPfUmXQR0+yEYAyEPjHpQDPNgPq8XghG13lQpr5UqFE4X5MG8HswDQRAIgjAMi2d2OBxVVVU1NTVWq9XpdCiVyvz8/IsXL5ZXlOuNRqfL7fH6PYGgSmcoqZCWVcksDjeM+d0IJlL1ICpSfV6Rm9eZLKWVVVqdHgRBDMNQj/cqz+dBQC/ibgr6GmC3veSydONq1dof2ioKgzXVitLiM2fPXC4sVKvUbpfL5/V5PB6DwVBZWVlZWQlBkN/vxzDM47nSKyiKYRiGYXa7Q16jKCquAAAXAvsRGEMQFPWIHB2IekAYdbsgUKM3F5fV6i0Y5OtwY10KQ+jIWdWXPxx6c/7qN+ev/Hrl/tOX1VUqd16pskZjdbgwFPZhiK9nfEMwjECoFwEDYJVFuvzgmgPVJ6/yfKK34FXMx/VgPu6/AvP9K/4fwHz/FNj/gvk4TuDYKOi6sGNb5alTHquVxHPXSv2xLNPV1YVhXqlUvnPXngULFjzzzFNPPPnY1D9MGTZiSJ9+IpnXRyLp03/gyMlTbp81+6W/zp330RdfrdqwZdX6Xd8s37roy7U/bTqSX6pB/LEU3pNQnKM4f6gxUt8gCEIGZ1af9P5efEwySwuCkEpnalXa8xfyDh46snb9xnkffPjQI4/fcNMtQ4eN6NO3J61Q0qvPmLHjH3jwobnvL1i7YfOpcxcv5BcWlJS7INQXioAIptDolVqDA0Sa2zqzJC0qEYQbYkqtwe5wNzXHRPdQmmEZlhVfXPHBxbNZOwSdOHV65Y+rvvh88bz33nvh+dn33HP36LGje/ft3buXZIBEMlwiGd+3z58m3zT/mad//vabs/v3ySvKYQhubW/PEUSWpNoTOQdSf+hk6Rffbn9n/upPvt6582C50hCMdTM4KxAcl2OZLMukabo7h3vr6nVmK+oLtnXGKZolSJoke5wxSYLo7uwM+HxGvaGystpgNKMeXyAY0Rktp8/lrVy1ds7c+Q8/+vjNt9w6ZOhwibiPJpFIJJKRo8bcN2PG2++88+OKlUcOH6sqr3YAdsgAmPMLin740bRzZ7tGzSUSvCDQgiA6EBAkvbe47u92jajDksIpnGYIhiFZNkdRkcaYxmA+l3e5sLRcrTeivmCsozNDEDQn2l6yJM20dyV8oXoHiLR2dtEcT7Esc60IjSDQvNCdyLjcyLHjp7/48ttXXvvr7Bde2bNvv5hNX9ecXXva9+9DfmtP+0R9R47jK2XGDz/buH77hXIFFIzhbn/MhoS84caudIZgmRxF4jRBMgTFEBSNMwzJMHRbWyuKIoDVEm1sIimGoelcLtfS0uJ0OtUajUKlMlodKoNJZdBjPm93opvlOIpiSJIhSZqmCIYhmWySDHqgy+fLtq7HpBXJSB1HkgxF0TRFMwzFL7DgXAAAIABJREFUiKYPDMfybW1dVptbbwAMRgCw2NQqnUFnxlB/R1sniZPiA4vHE06n22Kx+f1BkqRZtqfqk6ZpWrRrZFmKoju7ki43YjBZos2t6RxBMyxB0jmCEnW8HW5YawAAu8vicFucoM2NNLa0Xc20ZwQ+nkrWNUQtTntlWfHBtauXvfT8okdmvvnnGQ//6d5Jt9wwcMTQPv36XBlikp5k2RFjbr/znqefe3Hego8WLvpsyXffb9+9r1xag3oDHZ3xHI6ns9mm1g4sEPaHIpksLvqPsDTHUAxNUDRBsTRDkHistdnususBY1tXJ04zOMtlWT7Dcima7cox/qZuuQnbcazyk2X7Xl+w5v3Fm7cfrrAi7Umc5QWBZlmSYgicpLIZlsoRXa0tTovuyH7rsYO4y8Z2dbAMzTC0+LhEyWWSJDs6OhwOu8Vi7uxsJ0mix3iBohKJRDAYtFkdKqVOLlNWVsh0WlNXZ0qsQaVphqIYimQokmFohqbpVCrtQX1ajTESachkslddzmixbxhGvFwkEtFoNGIBh/h6UzSdzWbrIxG71aZR1EImvV8ld506DOzb6i2+yLY38wTBkBSVxWmSoimaIAiaoTN4ri7aaAMhJ4IkUxmaZukr1xIvR9N0V1eXXq93u93d3d00TSbiXX4fZjQaaxUKlUYDI572zjjB8JHGmN0Nm23O1s5ukmEJmsFpJkczOZrJklSOogmayZJ0uLFZYzAGgsF0KiV69lJ0j2EJQxMMleNZkox3xmwAcHCPZe82CnNzLQ0d9WGny6nRatVqtcPuiMVimUymvr7earVaLBaxeJm5JsTGUxTV2dkJgpBao2uOtZGk6LrMMAzNMCTNkDRDUTSdzeGBYESu0CG+SGcSxxkuQ3HNnbgNiZ0p1P+w4cR7i9Z9vnTPmq0X9h2X2eDWFCmI2pk0TVMkQVI5is7RDEHyuK/Fv/XinmM15+zNUIrNsgLP/GKPxrI8wwk09y/M918X/8J8v8Z8LNOCeaQnjyvzLgbtdi6XjTVGbTagWlp16dLFgwcP/PTTmkWLPnnxxZfvvff+CRMmDBkyaPCQ/kOG9h89ZviUWyfPmDHjmVnPvf3We0u+/n7X3oNVcoVMralWaQ0O0IFGTM6684XqnQfyN2w7uW3v6ZPnCwrLKs5fyt+9//B3369+9Y25CqVGbNJ/nJI5I2/o4WMam37evmvBx58+NeuZGTMenDbtj+PGTRw0aPjAQcPGj5941933PPnU06+++vqiRZ+uW7/p9NmLCo0e8QYaW9phzK83W8ONse50Lp7Gg5FGN4JZnaDNBYEoFqpvSOXIptYOmwsK1zcQBCm2nON4nCBjrW0uGK2qUV4oKNx54MCXS5c+98KLd981ffJNN40dM3rYsMGDBg0YNGTQuOvGTr/rjjdemP3ZnLc+ef2VtR99eGnndq/Z0BapS3V3Mgz5C9oWhI4koTXBpy/Kt+0t2LTz8tqteZt2Xjp6XibTuLzhlhTZQ96mGRatiygN5kCkQbTwujYYmo53xR1Wx9nT51esWPPtd99/+933S75e+ubbcx565PFp0+4YN27ikKEjhwwdPn78xFtvnXrPPffNmvXMBwsWbti46dTZM/LaGghCGhuaEt0JKkeyXYlOq127eYtl69ZgweUGtzsaqW9ua8eJnho6bzT9t/244awv1k1yV80ur9DOnYmUC8YqZbUag9nmglywxwUjqM/fGIvlrgr9CEJ7POkLRZJZXBAEkmHjiWQ4HDEDlkqp9Gxe3t5Dh9es3fDhR588/sSsW2+bNnL02EFDh/cfMvThv/xFrOoQBCHWSewqCL25xvZvGUivrbJuyQuIaE8QBJbjvaHWvBLjlt2FKzedXr/z4sGz0sPnq4pkJjTUImqEcz0mnqJTpWgBJcTjnV4fZrZaGpqbGY4XBIETeJwgOjs766NRj89rc4MytbpcJjVbLQ2NDeQ1dYg8zwoCK9A5JhpAS/Mrdv7sq5Vmmhp+/Vr/8nNHe9zugBxOyB+oa23r8PtCbgfsckAI5KkLhtva2mmayWSyHg/mdLrr6iLc31T1issNx/Hd8aTbjZjMttbOOPPrSYQXhEQmF2mKeUNhs81ZKVdcKiopKq+oqqkpKis/m3fxwJHD6zZv/OLbb96Z995zz8x64q47Hx0/9sFhQ24b3H/k0P6DRw8ZOXHs5Ftvueueux957NGXXn51wYKPvvzqm2+X/bBu45bjp88pNHqNwazWmzQGs8UBenzBhuZYFidoju9KZvx19d5gXTZHXC2AFnheVL0QR3pXvANEXGarsTvZzQgsK3C0wFICQwksLQhZVoglCIcvdlnm3Li/bNGyfZ8t3795b2FhpcGNRjri5LUFrkwq0Ya49CeOWE8cwUGnkEpe+xxEDM3zfCqVAkG3zWaJxzs5jr32H+A43t7eGQiErRZnVaW8vKza7UKam1tFJeHfRC5H+LwBvd7U0NB0dWL5mw7iGxsb9Xq9qM937QggcnhHW3s44I964KCm1nZsv3rbeue549lISMB/uRzPCaLiCcUy9U3NNjfogKHMb+UJeyKZTBqNRhCCUqmUIAgCz2bSyVhzs8/vd7nddocTRr3+unqbC9KbrVYnmLpyX1er70WfFV4QaF5oiLXpTea6cBjH//Zy4nYTz6ZT7U675fBeYN92NogK6W4Wz3THuyPRKIIgdrsdQRCv1wsAgE6nc7vdV0ukRVWy3zQeQVGtXt/W3s79AyBF0Wyorl6uVGP+UCqbFcWLKV5IEnxdrFtj9R6/oFq/I3/JiqOffrtvx6EKuc4Tbuomru1knhEF1us6wzuueK8lRcwnagpyoloNw/4L8/2Xxr8w3294PqYt4K0+dfz4xg0X9+7RlJXu37X9k08/fv7F5x548IEpU6aMHDWqX78BvXr16dOn34CBg0aMHH7DjRMfefTP8+a/u3LV8oMHD5QUlZpN1lCwPpHMCoLQncli4XrQX+ePtmPhjlKpedWGAy+9+dH9M59+4KEnHn3i6en3P3jjzVOHjriuV9/hkl7Dlv/wkzgTiZTMvwPtrT7pvbpCX7h48YEHZ948ZdqwUWMkkt69e/cdNGjo8OGjx0+44e7p97/513dWrVl7+ux5eY0CQtCW1vYsQbNXHlow0qDSGT3+YFcizfBChqBbOrqxQMgA2BQavdYI+EIRjz9ktjn9wXBbe0d3PO4PhACLXSavPXzs5Lff//jya2/OmDnzpttuHT5mTN9+A/r07jt40KDhw4dNmjThnnvunv38swsWzl/94/dFZ0/oS/LLDu2tPXbIq5AJhKgCwAkCw7A5kkpTNE5zbCpLoN56qytkdkS0QN2JC8qlaw4t/Grj0jX7j5+rNrtCjR3pFEV3ExQcDMu1Rk8w3JlI4RSVxfHOrq5wJOJ0OjVqbUlR2ZbN29+b88H99/3p+utvHjlq3NBhoyS9+0kkvfr2GzRs+Oibb5n6+BNPfbzo05Wr16xbv/H0mXMms6Wjq5OgCPbaaYgXvUEQYPsOy88/I6dPuWtrTXqDyWYP1zfEEymCokmelztb31xjFbvm051uu6+b4TmSZSiOI1mOoFmCZmiOp3m+K5H2+EM6k8UbDEcaY1ggZLLaNQYjYHfURaLdiSROEOlcLtLQpDMCNqfbAUIqnf7S5YKtW3d8vOjT2S+8eM+MB66ffPPwkaP69R8okfTu26//kGHDRo4Ze/PUqX9+7LG35sw9deZsV1fX1TvwRtPnaxuXH/V8tQ9+b5PjheXAC8uB9zY5Fu+Blh/1nJE3oJEUy/HXvCYCxQskL7TGOSvUdDJfufLn458u3frRtxvXbDtRKrdi4fauHJNlBZzlCYYhaZKkcZojeYHu7GpDMVRnMgbrw1kSF2kpkiZZlqFpOp5K+iPhWp0uv7i4vLLSYrHUR+q7uxM4TtE0S1Iky5ACkaLqfUhZfsWuLYisIlFfJzC0QNM8TbMsy3A0wzEMx9IU19zUbrG6HE6osamF44R0KtcYjcGgx2QA9FqD1Wqvr2+IRpscDrfN5gwG6yiKEfXhRIsDluVErTiG4bq7EyCImAB7c1tnjqAYliUpKkcQyWy2I54INzQ5QESh0Z84c37FmrULP17013fnvPTa63958qnp990/ecqUUePH9R82RNKvT79ekgm9e907oN+DgwfcP370vXdNe+qFJ9/7eP73K1f8vGP7yTNnpLIaCEK8/qBIFHmDYZIVGEFI5gixNFtnsmgMRsTrq2+K+evq7SDiRjzxRIqiWIYVCR6aYSiGoXiBYViyo6vdDTlNZn17RytB4xRHkGyOYLI5OoszBMmxlCDggtCSEgC0a/dJ6eIf9s37fMPiZbu27y+oVLiRUEd7gsZJQWAFOpVqQSHdqWOm44cTNoDt7hSuiMCJlBvLcjTNdHfHnU4nAJjb2lpIkuB5XqSaroBCIZvB6yONKqXuUl5hZYXMZLIEAqGurjhBkCzDXpHr45LJNIJ41GptXV0kk8mKY++qzYYorkVRVCQc0Wq0fn9A9MClGJqiKZZlBV7gWY7MZtKtzU02o+PUIfmm1ep9OyJGQ3c4gscTDEEyFEOTDEmSHM/hJBmK1ButNpPd1p2Ii85mPWWmV+SXRZ7P6XR2dXayDC0IHM+xLMtms9lYrAWEYKPZqtYZy6vlZVUytd7U1hVnr7FXoTgepxmCYSleyFFspKFZpzcGAsF0OsXzLMeLusQMy9EcQwk0IbAsHY+32ADjgV2m3VsYzCWkuwWOEXVkOjs7vV6v3W7XaDSlpaXl5eVmszmZTHAcz7I8TbMURdM0RdP01caDEKjSqEWxUo7jGJalWYbmWJplGI5jOCGbI3yBoLS2FvViiWSc4SiaoSiGFnEqwQvRNqrG4N9+sHT+55vf/2zz9+tOnL2ssYLRli48S3Ikw1IMzXAMJZC+Vv+WC7uPyM9YG91i3S7NMlcwH/0vnu+/PP73Y75/GldGmljDwTX70dM7Nr876/GZU6fMvOMPk8aNHTBgQN9+fa9svvQZNnzUtD/c8fwLL82ZO/frb78+fPSgTq9pbKhPp1MkSTIMIwJMmhWa2zpNVvuF/IIdew+sXLv50y+XP//ae3c98NjY66f0GzCsV+/+vfv0lUjE+uC+vfuOvOXW+19+bcHJs4VXP3/rmrMbzvpeXvHPaz9fWA6sPe2D6no+wdvb2t584/VevXtLJJLefQaMGn3dnXfe/cqrr3/51derVq9bs3bjz9t3XSooVuuMiNff3h0naJoVBIYTaIYnaRanGdjrk9UqMV8gmUoLPcyNwPA8yfKdibQvFDFa7GVVsnMX8y8Xll7Mu7xv/4Evvlzywosv33vfjOvGTxo4aHDffmIanKRP/z7jrrvuwQdnLpj/0coVqw4dOlRVVWW1250uh05V41BKbaX5Ffu21ezf7qku4TJxgacF0W6KydBMluUIlqXj8YTdAZqtkMffGM+QzV24GYyeLlT+uPHQR1/89PWP246dL3eg9R1ZNtqWAFyIA/KAHq8ThKpr5AcOH1ryzdevvPraAw/OvOXmaaNGXjeg/5BevfpLJL169e4/ctS4W26b9sDMh55/6dWPP/ti194DWiPQ1Nre0t5htblcbqShMcawrCi7SrMsRdM0TfEMJWRSSQg0b9/uPXQwpVZlo/V+n1dtNKi1OsBiw4KhzlwuybINXfFyjVtn88YTKYrjxJWAFtXrKYakaZplKYbrjKcQb0BrBBpibQTDMTxPMlx7dxL1BY0Wu8ZgMgIWrd5w7kLeN98unf/Bwpdfee3PMx+efMutI0aOHjhoyBX9Z0nffgPGjr1u6h+mzXr2mY8+/WTdpo2nzp+v1Wphrw9GMKfZFkWxZCzGMcw/eCF+FRzHpdKpRCJBkDTDCVmSy1FClhGSFNuapNyB1svVpu83HJz76eoPFm/atDu/Wo00ddCkIHCCQLI8TtMkQ7E83RHvQH2o1qQL1oeyZJbhSJolSBqnaZLjWIbnUxSFBAMylbKiukomk2nVGsBkqQuG08k0TVOCwAh0lmkMeioKKndtgaXl8XBIoGiBZnhGVPNnGJ5meYblhNa2brsDstndkfpGnhN4VqBJBs8SbS3tmMer1xvVal2NXFVeXq3Xm8Lh+quazH93lWlqboURX7Qh1tjUGqqLut2QzmgqKivfvG374q++fufd959/4ZV7739wwsTrhwwd3r//wH79BvS6YmLbf8jgkdeNu/nWKY//+cE5jz381V8eXv3Scwe//7qy8ILZbvDXB9u6OjsT8Xgqlc0RDMsm0xksUGe2OSGPL03QlCCQvJAh6I54KhCOGi12td6k0OhrVFqNwYxg/myOEkXoGYa7ss1K8wJPs0xHZ5cbhE1moK29jSBwmiEZFqfZHMXhNEPSNE3SLE4LSVxo7KAN9nCp3HG6ULt+58VPlu6c+/mG5ZvOXKxw+BsIlhMEmukIhDSnTumOHuqymdjuDoFnRTAn+l7wvEDTbHd3t9PpNJvNLS0tomuZCArFBASeF2iaSyRSMOxRq/Q2i0uvNykUKr3eiGG+js7uHN6joJlMpiAIUSrVkUhUnAl5/hdjLtE4laKocDisUal9Xn8ymeJ5nmF7djOv+HBQAp3FG4LR6iL93i01u7bYy0pstQoIsDZHotlUluvJQBFwkqyLNphsdrPd3pWIMxzDCbyYCiJCTBE2GQwGcW9XvHGapkWXEZqmszm8vaPLFwjJlZpLhSWXi8ucENrenSTZnrRx0b4FpxmS5XIUW98YMxjNwWAonU6L6rA9eIileRHzcSydSLTYANOB3ebdPzMeh5Ds5BmKYRmGZRmapigqmUyGw2G1Wl1QUFBUVASCYGtrK36FyBSVmX/BfCCoUqubYy00zXKcwHIczbEUx4ofnzQvZEnSXxeqUdRifiyZinMsybEUQ9MkzVKsQPJCjhOSlOCp7zhbot249/JXPx58f9HGL5buO3hMBiId8UzPnRICjbZ4N53fcUh+2toMXsV8NMvQLP0vzPffIf6F+a7FfLQg8A0++MDaFX+++cbBEslQiWRAL8mw4cNuuuXmPz300Gtv/vWLL79e89OGI0dP1irUlVXVNQpFJBpJZVIESSQSyaamZq/XZ7PZpVL58ROnV6z66b0PFsyaPfu+Bx6cMvX26yZOHjLyuj6Dh/ceMHjgkKFjr7vuD3/845NPPf3Sy288+/zr99z/2JOz3lzyzaazeTUWdyie/mUbgqI5uy++qyC09BC6cKtL9NR6e6194VbX0kPoroKQCe2imJ4NqlQi8dOyZdcNG3rjDZNmPPjAiy+9PG/+h0uX/bh37/7Kqmqb3Wm1OWsUGmmtCsL8bhSzuUAI80YaG7uTKZph+SvSQ3XRBqPF2tDYLNof8YKQzuGx9nZfXcRscxaWVqzbtGX+h4uef/m1Z2a/+NhjT06fft+ECdcPHjKsX/+B/QcMGjFy1C1Tbnn40Ydeff2l+Qve/+qrL/fs3qfXmlAEi0aj8Xg3QZE5PNfeHG3HwEBtRfXuzWWbVgNnjhH1QSGTEKgcL1Ash1N0miBTFI0nkwm3G7TaXIFgvUhGpmihvj2ls3tPXpSv3HBo6aqd67cdOZNfeSqvdOueIz+s3vjVdz989Oni5154afq9902cdP3AwUMlkn4SSb+BA4aNGztp2tQ7Hn7kibfenvvd0uXbd+0+ceZcXkFJQUm5TKEGPb6uZLo7mYERr9cXEqV9eUGgWYZiaZKmKIrkWFLIJZOI27R9i+fgvoxOzSe6uxPd3rqQC4SNZovWZLZhGBqNeqJRk9OB+v3xVJriOFoQKJZnOV581FeDoJhwtMlosQcjDW1d8Zb2Dn9dvQGw5xUUr1m/6cNPPn977rzXXn/zL48/eeutt40de93gIcP69hvQq3fffv0Hjhw5esqtU2c+9Mirr72x6JPPli1bvnLVqsNHj8pqaxEv1tTWmshmaV6gSCbd0R33BUOlpeZtW0xHD7XCEJNJcwzzy1TbY0bIcRyTzSacLqvdATQ3R0mKZHkBJ9ke4k4QKEFI0kKwpatQZlq36/wnS3d9/v3eNVvOnrpYqzZBgWhrPMdRPTvXfFt3J+hBFTq1ty6QJrMUR1AsTtI5miY5nuMEARd4fzSqM5uNZpPT4YDcoMlgtpitMIiEI+FkolPAU0JLxC8trdqzDaoq6w4FBIoSKJanRYcvhuHERUVo70g4XbDNAUYijSwjcAzPUCxDsUSO7O5K1Nc3eDx+s8kmra5VKjUI4snliGtmAwHHyXg8EYu1hEJ1IAiXlVftP3B02/bdq9esX/L10nnzF776+puPP/nUH+64Y/yE64cNGzVo0PC+fXu4/2HDRtxww0333HvvzEcefuzJp557+aUPPv5o3fp1BWdOVR3cV7R8admK7+355xNtDQSd+5stZSGLE1igzgDY3QiWJqj/j733DI7q2LqGFZAQiGiMAQO2scGB4HAxxjnhHK/TxTmDEyaZYJMMmAwiY7LIQjmHGUmTc84z0kSNZjQ5xxO6T78/RmDu896v6vt336rHu1Qq/VCd0KfP6dVr77U2McgVoQwBI4l0n9ur77GIZMqOLmZTG62bxbPZ+6OxJE7AwSYiAJAkgBQiAAyGoiqVXsAX+30BHMMgIADIkjBDwiwAOEkQBE7gOJXFUDCKyVRWgdQi0w8wJebyWvZvey79sO7Est/L9xxv7mSpTFpLr1RDO32OfeZsRKmA0SiCFEEMNtDI4TmSBNFoVKlUCoXC65jvht4YgKIQAFQqldHrTFyO0GZ12m1Onc4gEIi4PIFEKu81WwPBUCaTTSRSJlMvh8Oz2RzXeb4c/LqO+QiCcNgdbCbLZOyJRuO5L/i1tmMEhASiCERhuMfubK8THS8TnDlm53MNAqGUw5Nw+Tq11tnnisViEFEkBfs9HqFczpdIgpEwAUgK/UUrIoSuYz65XB4MBq/zZ3+hFkjhBIjG4mqtobWj60pVbXsnQyxX91gdvkAolcnm2ifmNntpAjjdXqFIYrXaBjuIDGI+EkKCAjgiBzGfVyoSHt0vOrCTNMhQfBDzgUGcDQAAiUTCaDTS6fTa2lomkymVSo1Gg8fjSSYT5LUdHYQwFAqplCpmN3PA7SHwHOajSAhxCmKQJCAkIUrjmNlqoXXSjCZDPB6BAKMARhIYjuM4QeKAxBEJEfLFUh08ZRNDVdks2/9n6y/rzyxd/eeusporNWy+zNTnjyQQMEdde2qOHe+8KHT9hflIAAhAkBD/O7f7X4+/Md8NmA8SCFEuk/bE1o0vzrr33lEjn5l53+sLnv3k049WrF7156lTXUx2r9nudHoCgWgmS2q0BhabqzXopXJZO41Wfu7cnj1716z99dtvF7/8yquzZs0ZP35C8bCSvML8/IKC4uKSkaPG3jJp8rQZ9zw0b95Lr73y+Vdfbtr8e01NXTeDU9fUserXP5Ys27xtx5nyizQ6S63tdQ2EYikMyzVz/P8Tcqlk7++/P3LblIen3vrKk49/981X+/eX0TroCqXGZnMGg+HcSxQKx5Uag1Cq8ATCJouNzRfQGUyuSGzsNQdD0SyGQ4qiEHL0u3hCsd5g6ncNDHh8ao2undZ5uvz81h27l/+y5pPPv5o7//GbJ03OLyrJyyvMyxtSOKRk6NDhN40bf/c99z2/4MVPP/9iza9rz18s72J08AVsDotp0htvuFgAEYQQUJkUDAz4JTzG4X3V61fT9+0MC7kpmzkR9OJ4mgRZnEin0jGCzGYyqZ4ek0wu1xmMqWw2S4JIKhNOpezuEIOn27r71D8XLp77+MvPv/z+glffn//Uy7ffNWfMzVOHjRqfXzCssHDYyJHjJkycOmPGzEfnP/XmG+9++cW3K1euOXz4zw5al8VqD0ai8XQmkkib7U6JQs0VShQavUKt72byJFKVs38AQAoianDDSuIkiUGIISyeMKoE+3ZoDu4Nd3VQySigQCKTCYbCBlMvWyCkcbldIhFbJuvkcFQ6fTiWwCGVK+6hEKIoRAKIE2QWwxLJ5IDHKxRLL1+tvlpTX1Fdd7r84rZde5etXP3RZ188+PD8seMn5heV5OUV5OUVFBYWFReXjB499vY77pz3yKOvvf7mp59/+du6DafPlLPYXL3eaDT08HlCjVrn8wdzkwcgBCAFAIRZDIXCQRZbtnfP1e8W0XbvtLCZA2ZTxO9PJ1M4QRCAJABOQhwnM5FYQCoXSmQCp8uexdMUonAC4ABgEGYhzEAKRyiLUI8r2MbWHD3fvqXs8qrfjy37tWzrnrMXqzpFKofTH0/gAKOQL5xQGXrpLLbO3BvLJDEKw2EWJ9IkiQEISAomAWmy23kSidag93o90XCkx9grEkjYTLZAyLeYdHGXI2vVG5pr2g7u0TbXR8y9CCcQTlL44EpPApwAOIAoEIgqlTq5QuPocwMSkTjAMjieJahrb1I6hTlsLhaT19TYQqN16nQGp9PldnssFptSqWYy2XV1DWfOlO/Zs2/t2t8++eTzp59ZcN/MOZNuvW3U6HFDiobluPkhxcXDS0eOHTt+8uTb775n5kNz5z362BNvvv3OTz8v23vgwKnz58qvXD5Xcbmpo02tVqV83ohMojp2RLJvdx+tDZEZlLOAz2XZSECQkEIomkip9SYWTyRX6xKZLEnlWmAhHCKCQjhEySzh8vrFclVDS3t1fRNPIOnptfn9kWQCI3AIAAKAohAiAQyFYyqVns8T+TwBAsMRBQDASJAFEIeAAARB4iQgKByDoXBCIFQJJYZ+bypJIk8cclT9hy91Ldt86qtlu37feebsmbr6y00Xdh/rOHExqDbBeBpRiCAhca3FLUIIABCLxVQqlUgouhHzXaP6/sJ8GrWewxb4vCEcB5kMZrf3icVSBoMlEIj0eqPT6fJ6/QaDSSAQ2e19/1+YjySJvr4+DptjMvZEIjHqWi/NHO8IAA4BhmA247Zam6tEJw5oqi+GfAgjAAAgAElEQVThffaYy2XW6XkMFpvBEoskPT094Ug4mU45XG6BTMaTSEKDmA9dw7I5AhiGw2EulyuVSn0+H5Hr5ZiDmINd6kCufGhgwC8Uyxta2ts7GV1sLpsvVKq1Dkd/JBJPYzhOUQSFMIDc3oBYIrPZbMlEgqIG+9MBioQUQUFsEPPFYj6ZWHRsv+jgDtIgR/EQBYhcp12CILLZbO5mPR6PVCql0+k8Ho/L5XI4HJlMZjab/X5/JpPJLWyRSESj1rAYbI/bS+BkbnuQOxkOAQkpAKkshpmtZhq9w2DUx2KRHAlIklmCwAgSw8hshkzhFDEQDHTxxFqLZyBMmZ3Zuhb5ll2XflxZtnTNge0HLtXQhEqHR9rv2FVz6nj3VYFLHb3u1ZKbcwD/m+f7r8ffmO+vuZZrxu7vNXaUnzq6+peq3bsHZFJXj8FmMztc/R6f3+cLOp0ejdrAYHAqrtasWbP+vQ8+fO2tt5945ulZ98+ZctvUm8bdVDqidGhJSX5+fl5+3vDS0jE3jZl6+5RHHp3/0Sefbtj4+5Fjx2vr69lcjlQhN/aY3G53Kp2GiEpkslyhuqGZX1HJ/n3b6R+Wbf1h2Ybte44cPHZqx96yZatW79q7r7qmjsPjabRat9uNEHK7XBq1msVkXq2o2LJ5y4qfftq9du2JX9fuWvztniU/Vhw93FZbIxOJA74gjhEUhSCkIIVS6azV5mTzhFyhOINhJIDxRMofjlid/VqjSa0xmC0Ojzfo8wf5AtHJU2fKyg5t2LBl0eIfX37l9fsfmDtl6rQxY8YNHz6iuLgkL78gr6CwpHTklKnT5j3y+Nv/fP/Lbxav+nX9/kNHG1s7lBqda8CdTMUSiXC/0yoT840aFSIxBAmSzBBkBidxgiQQnkXZVNpu1l29TN+xrXPXTmtTo7qjXcRgmIzGWOLGanHKNdCv1CjFCqmtv0+h1tTWN+4rO/TDkl9eeWPhA3OfHj/xzoIho4YUjRlSNCa/cHRe3oi8vBFFJRNnznniXx8u2rxl3+nTl1ua6UKBVKvRK5VqDpcvFEosVjtOEoCCOAAZgoynM95g2OLolyo1HV2sq1X1rbRunbGXuEajAggJEiNABlJZRCTSZo3iyL7e44cSTDoVDwOAZ/AMjuPJZMrrD5ocDqFa1cFm1TQ2c/gijzd4Y3+oRDLrcnuNpl4uT1BZVbN7z75vF3339LPPP/jQvOl3z7x18u1jxowbNqy0qLgkLy8/b0jR6HE3T7592sw5Dz7xzPPvfvDhkuW/7N1/qL65TarU9Nr63B5/OBLLZLMkCaPhhEysFAnlvT02LAsAoDAcw/AsjmVJPItwLKXW9J46U798WfeB/SYmQ8FmSbhclVTq7nelr5Wx44AIRAICCY8v4dr6rWksAVEuQQOIwc7FAAdUmiBNdidPqecoTSqbV6jvu1jPWL/jxKLl23/8pWz/iaZugcUTQeEUsrmibJFSb7ZHEkmcIggKw4k0jmdJQJIUlQHAZLdzREKlRu0P+CGEmVQ2HIw6Hf0qlVzIZYjoLfqORl758ZayXaa25rjNhggSYSTEiMGVl8RxkgCQCgYiapVeqdK73N7/+MpjWbK/z8PoYp89c27v3rKdO3evXfvb4sXfL1z40UsvvTJv3vx77rlv0qTJY8bcVFo6cujQYQWFRXl5+YVDSkaMvOmWCZPvuHPGgw/P++d77y9b+UvZ/oMVFVVNLe1NbR1Xqqrb6Z06U48nEAzFE95w2Ox0yDQqLo+rFfAVVysYGzeyN2601dehRAwSWQzHMAzDCZIAkAQURCiaTGmNvRyBWKHRxdMZPGdrQSEMwFzzZYJCySzeN+AVSOTtnQwWW8BmCwR8qU7d63GHstlBdgcAGAxFVEoNj8MfcA1gmSyCEJA4ADgEBCQIgJMkDiBJAQLGIgmJSC7gy6xWVzJD4AjFcNAfxWS93hq6ZNeRy0t/2fHtl6uXfr7q1B+nLCILSJJokPaGOEHmiDGSJCORiFwmE/D4HvcAjmFoUFUCrxfGQUhl0lmt1sBhCVxOTyaNQwrhOBmPJwcGvEZjj0QiY7N5DAaL1tHJ7Ga5+wcIfBBg3QDCqFzrXrvdzmAwDAZDJBKhKIpCFKTgv2M+PO2yGesrWIf3yK+cAx4XymawdCbiDzisDpVCzWayBHy+VCYTy+QMHk8gk8YS8dw5rid2EUIQwkgkwuPxpFKp1+vN8Xw38JdUDvcSJHT0uWRytUAktTtd/R6vztTD4Qm7ulgcrlBnMvvDsdzj8fnDfIGop7c3FovmmkD9hfkAhogMogARj/lkYuGRMuG+baROmsN8BEngBIHjOI7jFEVhGJZrEyISiQKBQCgUslqtEomEwWAwGAy1Wh0MBimKSqVSRoOJzeR43F4CIymAcsWD17lMCGEWw8xmc3t7u06ni0ajgAIkJHAyS4DBH4zMkBD3+L3dLJZKZ/BHEmmciiZJqzPCFJqOnGtZ9vufny3fu2L3ud/LK5cc2XeYViUcMIRBBkcQvyG3e4M/39+Y778T/9sxH3VDIAAQSUbsNlFdTeWOHYxTpxJGg0Uh47IYLe1tFy9d3rdn/8rlq7/8/Ju333rvqaeemz793jFjby4aWjJotFBYUDpyxMRJE2fcPX3uw/945bVXv//ph5WrVq7bsO7AoQPtHR1ms8Xr9WUy/yZVy2axUCRq6rVWVLccPnZl+86zCz9e/tC8l6fecf+sOfMffOjRe2fef/MtEwuLh+XlFRQUl44ZN+GOaXfPvn/u008vWPj+hyuWLt+zc9fFc+f5LJZJKDQ0NraX7Ws/etgmEfXI5RqpXK/V222OUCic255CCgUj8ZypW+4CSAhD0ajeZOro7Dp1pnxf2cFt23et37Dp8y++evbZ5x+e++iMGTNvHj8pv6A4Ly8/P7+otHTUpEmTZ86c88zzC956971Pv/xq7a8bTpw820HrYnL4TK4wJzM09Fq8fh9BYCSR9ftcColAp5DiqRiJJ3EsiROpDJ7FcIzCsojEcY/b3tLCO3BAePx4zGCIWK12vV6tVht7TA6nw9Hf12sxiySiK1cvb9v5x88rfv5p6ZKPPvn4uecWzJn9wISJU4aWjC4YMry4ZNToMRMnTJx2x7RZ9816ZO4jC+5/6PlZDzz/5jvfbN1+vJuldHlCWTynGUXReFJv7JWr1Pa+QTUrSUEMwCyAaZyMpTIur1+h0Te3d9Y0tNC6WT29Vn8gmEqnAQAURVIURlEZRMQzFo3ieJnh+IFwVxuMB3Ma1euBUTCUTPY4+tq7mA1NbTQ6gy+WCGUyFpdX19B89Nip39Zt+ubb7//5zntPP/3s7Nn3T5x0a3FxbjoVDB06fOzYcbfddsf9Dzz0zPMLPvzss7XrN+zYU1Z26OjBo8cvVda0dHR2srhSpcbi6A/GksQNZ04lMLlUK+TLjAYLlgGQpHAMI/AsQWQBiSNIpvUG89lzdctW8I8fD2jUTr1OK5UIWGyJUKTXG1wDA/FUGgMglkmIlRKBlG/pMycyMZLCcRIblErkqqcAzBKEyWoVKpVSk8mbyoYJZHD62tiqI2dbV/9+esmaY+u2XSi/wu5gGrgSC1OgtfQHUgRFIkhAAiMwnMABBICCWUCabDaOUKBUq/zBAEIIkBSBg3Qy5fW4LCaNXsjStTV0HjtQuWWDtLIipNOhdBb9p6LEbBa3WOxandHR15/JZEPBUJ+jz6g3yKUKJoNVW1t/6sSZrZu3L/r6+1deef2RRx69//4Hp027a/z4CaWlI6+78wwZUjx27E1Tpt42bdpds2bPWfDCix9/8vmy5as2b9l+8PCxi5cr2umdUrnSZncEQ+FQOObo9wilckOPOXlNZE0ilCJwbyhoNputcrnswoXW5cubf1qiPnOaGOhHJI4Q+isnTUKAUDSZNpgsPKFEqdEn01kC5lgRigAUDiAOIEQIJ6E3EJGrdFy+WK/v1et6lXKdkCeTilQGXa9nwJvJZCCE8XhSrzMK+SKP24NlsghSkCQhICkAIAEADgABKEBBEiaicYlIKuSJbBZHLs0NEcIRipLI5o9x5KaLlbQ/th5f8tnaVV9sOLXrErdT1ucMJvFBMyYSQYgQQYJwJCKXyQU8vmdgYJDnoygKQAhytWUIQiqdzmo0BjaL3983kEljObYbAoRl8XAo4nD0qVRqJpPVUN9YX9eoUqj9/gB5Q+Hp9W81juM5rxaj0RiJRiiUu5XrmU8SABxReGbAbm6pYR/ZK71cjrudiMARhSBOpBNpn8dv1BtkUimHw23poNU0NtEYDI/XR/4lgP2LXAyHwzweTy6XBwKB67nd6zV/AFC5kkq7o18iVQpFskAoksWJUDRmszsVSg2HK2RzhTKl1u4cCEcSzv4BoVBstViTiThCgMrpQeANPB8CRCLmk4kFh/fx92wl1RIUC1KAwEkCJwmSIHNjch3zSaXS3LKSTCZdLpdWqxUIBDlzGbvdbrPZ5DIFl80L+kIUQAgiQFIkAUBORwshBSGOYVaLpaODptcborE4pCgSAhzgBMAIkCVBFkAMUoTX5+5m0JVqRTAcoBBACBEI+ROYvLe/ii7derxtyfaLn27Y99aalX9UnxW4jWGQxhDESBIHJAH/xnz/T8T/asxH/XsgABCEcZdL2thwePny3YsXX96xY/OK5V9++skbb74x9x8PT5pwa8FfblqFhYVDi4uHl5aOvOnm8XdMn/Hok09+sHDh0hXLtm7feurMqXYazWyxmK0WjU6r0mr8gQBCiCCITCaTTCbj8cTAwIBao6HRO8vPXdqydefCj7969fWFL7z4r9n3Pz123LS8vGF5ecUFBSVFRcOHlowsLhlZUnrTbXfOfvbFf37/86+7y45XVjfz+RKHvT8ZTyISIIRQPB4RCgUnjwsvnsdc/X6bTSWRdNLpDAZLoVTl/JzSmaw/HJOptTyhyOMLOF0uuVLR2t52+uzpDZs2fvCvD+c98ujU2+4YO3ZcUdHQHPgoKCgaOnT4iJFjb7v9rkcfe+rd9/+1dNmKPfvKqusb2jo7O7q6pXKVPxBGCFEIhWJJQ6+VJ5IyOVyhWGSzWQcGXFZrj4jHUcvEmXiExFMEkSbITJbEMYKgcByRJO71WtvaGWX7OSdPJgcGyFjMY7XS6LTzly4eO/7n4WPH/ti5c8nyZW+89fqsOTPHjhtTVFx4bWEeUlIybOTIsRMmTv7Hw4+++8FH3yxesnTlb79u3L7rwMktO48tW7Vz2apd+w5f7WLrnb5YEgcZEpIIheJplbaHK5ToTT0EICEFCUBmSZAlAQ5hzl4hGI2J5cqGlvbqusZuBkeh0Dgczng8gePZXOYIEYmMTS8/dVB9fL+3s5lKhRACOIFns9lMOp1KpeLJZCiW6LU7K+sat+3cs2z5qiXLVnz305JPv/zqpZdfnzX7wZvGTcgvzHVNLSgsLCoqLhk2rPSmcePvvW/Wiy+98vkXX639dd2hw0er6+pFMrnb5w/Hki5vQKUzWhz9DpdHY+jJ2f0rtQanayAWT2I4AQCKRlIymVYokBuNFixLUgCROAEIHJA4JHEEiJRO13O2vPrnZdKzZ4G7n0rEQwNurULBZrK6uxh8gdhs7wvGYqF4TKyUCWUiq9OSyMYJCscIbLA6JyfJpCAByB6LmScRCVSygXgURwhDKAWRzYM1d2k377707ZJd3y3ds2Hb2SOnm6/Uc5QmTySDsgBhkMqSgCAhgBRJwSyB91gtXAFfoVJ6/T5AQRwnSAIgCCHEiUw86XV6ZCJ2+cmLm37rPnOyj8+nfAGQyhI4iWF4JptNpdPJVDKVTrlcbpFI0trW0dZOY7E41ZVVRw8f3vL75uVLl3/y8WcLFrw46745E2+ZMrJ0TH7+kLy8vPz8wiFDikuGDistHTly5Ohx48bfccedjz32xAcfLFyyZOmy5Ss3/b6lqqpWLJbZ7P2BYBTD/2e3+yxG9Lt8XKFEozPGEykcQJxCGQBwChEUhWWzqYGB3saGjhXLq7/6krNvd1CnysajJEkCghwUNJIAIhRPpU09VoFQqtboU+ksgAhARJCQBBSAFAkghRBOkF5vUCZXi8XygD+SSGR93rBKrmN187rpLLFY2ud0JhKJcDii1xnFQonf68MxDEEKkiB3IAgoQEJAkBSAkATxWEwilooEEofdmUlnIIQ4SaRJkKEQhhCBUCCCCzm6XavKvnvzxyULf9mx6URlDUdm8Lgj6SQBsgARCOEARqIJuVzB4/FcLlcmk0GIAmBQCA0AgBRFQiqZzuQwn8vpSacwCKlcMQEkIAUggePhSNhgMHTQaFcqrrZ30DUabSAQSKfT1yUjuQHPYT42m200GiPRKMxhPnBdVgJIEkcUjnmdDloj79h+8aUzaaeNSqcQSVIEiSCiAMqmM56BAZVa3dzefrHianV9g05vDIUjOEmQ/17PFwwGuVyuQqEIhUI5zHe9qC73jwghCKGjzyUUyVhsfu57iBCCFIrGEr1mG18gYTA5PL5Yp+/RaA08nsBqsSYTCURBhK4dDRIQYhSZRRRJxiM+mZh/eC9/9xZSJUaRAEXgOEkQg71rwfVBEIvFEonkOj2fI/ZcLpdUKuVwOFwul8fjdXczmN1sn8cPCIgggoACOc9PgqQARJAiMNxmsdFonXq9MRpLQAoBCHPZWAJgJMRyTXI9XldXd4dSJQ2GvABiEAECUThCOEJhEikdmbMtsp92/vnSksXrLxzm9+vCII0jiJEEAXKy+L8x338//jdivv/h3nJDPR9ACMU8bsbVy58/9cTs4cPuGzNmQmnpsOLigsKCvLy8grz80aUjb71l0sy7Zz795DMLFrz4zrvvL1u+8uChI3X1jRwe32S2eIPBaCKewbBcgX4ykzGazW30TlpnF4PJrq6pPXX67N59Zb/+uu7rbxa9/sZbD8+bf9ttd4wcOWZoSWnhkJL8/JL8gpLhI26aMvXOB+fOf/m1tz7+7OtPv/r+nQ+/WvDawhde/+SbnzadvNShs/oTGIURAEAKkIDMYogkqHAgLhXyTx0TXjqHwn5EkSSJhcIBq8Ou0mr4QkFXd1djc/PFiqrN23b88PPSlb+s/urrb1565aWZs++bOGnCiBEji4sHLZqLi4vHjh07derUmTNnP/XUMx9+9MmWLdsvXq7sYnLkaq3N2R+MRpPZrMvrlanUUqWqzzUAESIolCFAPJ0d8Pp1egOby2FzWGwOk8lmdHV2alUaSBD/8YlAn09SW3Ni9ard3y2uPLC//EDZ1g3rPvv8syeeenLaXXeOu3n8yJGjhw0vLRxSmJeXV1RcNHHixFmzZz39zDNvv/vOt99/t2Hz5mMnTzW1tkvlSqPZKtfoGFyhUK6T66x8ac/xsw2rNhz5bvneddvKT1d0cxUObwKFMshk9/Olaq3JjIEc55TFCBwnSRwQGTKbhXgwFlbrtHyhSCCUKJU6oUDK5QoVMrXD5ojHorkaOdJr11Sc1l86EeJ3IzKVSkY0Og2zm1FbXXv65Jm9ew+sW//7N4t+WPDya3fPnHPT+IkjRo4eNqy0eOiw/PwheXlDhhQPHz9xyqwH/vHcCy+/+c777y/86NMvv9q09Y9LFZVcochg6nW5PZFoNJFKZnAMhzCFEXaXhy0Q63vMgUg0ns7a+90ShbKbzelmcwUSuc5kDoRioXBcrtLxhFKV1pDMYCQJ8SyOZbJYNkPgWQQIzGS0X7pYt2K5+PTJrMNKZZIUkc0koh7PgFan53AFLK6AJ5IIpNI2eidXKHQOuLMkMahiIQGGkxhOEoCECBKAMFstQolYKJN4wkEcoSxEGYCSOAomcYMt2M7UHT7ZuGLdkS9++OPbpbsPnm7lyl3+OMKui8EhJACRxrK95l4ejyOWCt2efohIAEiKyq3xECGAYBalon1CbseJo8zzZ/WdNJ9eZ9cZNAoNny9u76BV1lSeKT998NDBDRs2fP3116+/8dYzzz732GOP3XXntPE33zRm1KjS4cOLi4pzTF5+XtHYMeMn3zr1vvtmPfXUM2+9+c+vvvh69aq1O3fsPnToyNGjf545c66mup7J4HZ3sXlckdvlS6eyJEFmMgSWJXOuLiQJSJKkKJRMZux2F4crUmv00VgCJwABURbALAlwAEkCIIIIK6TKPdubfvym448NGnqbQsjVazXuflc2+5cTYSKV6ukx8/kilUqTSmUAyLlvEDnvDQzDIIQ4Tvh8AalUzucLvV5/JoPhOJmIp9wuj05n4PP5QqFQJpNJJVI2m83n8/1+f44WggBCAkASIJjjF3O2vHgkFpXKlGKJ0u5wJRIpnCAxAs8QeJogMiQACGFpcsDU33z0yqlVe06vP/rHr0eXrTmyZN2xg2fbuoUWVwRiCAGEYmlcplCzWGyb1ZqIxwAgcDxLEhhJ4ARBkCTECZhMZ/V6E48rcvYNJBMZQEA8ixNZjMxiBJYlSZwg8Fg8qtVpWtvb2+mdXUxmLqlqsVhyniy5gcrpdhkMhl6vD4fDORB2ox0xjmcRJDCvy9HRxD60T3juVKrPClNxiGNkFiOxnIE3DgCRSMSNZktHN6O6rr6zi8Hl8eVKhcPhyLVBRwiRJOnz+Vgslkwmy2k4AAA5J+prAXI8n8PhEgnlHLbA5wsCQEGIAKBIEmIYEY3G7XanXK7k88R0WndDQ5NKoQwFgoAgKQrlTGpwHMOxNIklEcDJWNgnE/MP5TCfCIX9FD540TmnZQBANpu12WwSiUQqlSYSiRxwvG5bnUql3G63SqVis9kNDY3V1bVKpToQCJHXy1QAIAgCkABChOOExWxrb6NrNPpwOAoAReaUPoAkAE4APCe5HfC66V0dSrU8EPLjJE5CEgdkTtWbBChBIm+KYOtNq47s3FNzkmtTRMg0iahrOJUE4G/M99+PvzHfjbpdgBCK+TyMqqsfPvLw3fl5s0aNnDll8v0zZ85/7NE3Xn/9u2++3bZ58+GyA+dPn2uobbhw/uLly1f4AqGz35VMZbIYQVIoQwJPIGgw9QhF4m4Gs6KyeseefZ9/s+i9f3349j/fe/75F+fPf3z2nAduu+2OcePGjxg5esTI0aPH3DR+/C2Tb7115syZzz/33Oeff7Z6zZrdu/ecPFNe09DcyeB2coQNHeyTF5vWbjm69LeDm/deuVzP58usVmcgmYGDt4QQikfichH/zHHWuVMBs8ntsKo1yo4u2sWrV/YcKFu6YvnCjz58+dVXn3n+hTkPPHT7tDtvu/2Om8ePLx1ZOqy0ZPSYUZMmTZw+/a558x5+8803lixZsnr1qtWrV2/c9Pu+ffvPX7hE72bpeyyhWJK44U2MJVNao0mqVNmc/eQ1h+FcoicWj7sG3I7+PmOvQSgWdnTQBTxxwB/KpDOJVMLldWuMeq5ASKfRW6urz5eVrfnssw8enf/ivfe8OvcfTzxw/70zpt8yccLwESOKioeWlo6cOHHyjBn3zJo1+5F5819/7Y0VK1bsP3DgUsWVFlobTyzUGY3OgYFYIkkCiBDyhcMKnU5vtXvC8VgGqkzO2nbx/pOtv22/tGpz+e/7Ki428jtFPTyFjSM2GC39ACGIKBwQGEkQEJAUwCEGEJlIxy02i9Fkcjic8VjS5w1aeh1atUEpV+u1Opezz9dv6xEx63f/fnnd8sodGxsund6/f9d3P33/wfsfvPTCS4/Nf2LO7IemTbv7llsmDx81dsiwEUXDRtw0bvztt90xc+bsR+Y/vuCFV959b+E3i3/YtHX7mfOX6ppaq+ubLl2t4kukLq83+5+8VDASOtweFl+k7zFHEgkKoRSGeQIBi8Oh0hmEUiVPLFNpDRq9kckXsEVindmcJkmIECAgIEiSJAEkEQLQYfXX17b9ukZ+7gzmtCE8gxCFECBIIhyLOfpdhl6rTKVl8QQ1DU2tNLrWYIzEE/Da6wMgIsCgIgJSlM1hF0slEpk0FI2gaya0ucQfTiF/FFMa+mrbxLsO13638sD3qw5v2l1xoUbAV9j6A4kbbF2R1+vRatUGkzYSC1w7FUQUSQEczyYTIZ+3x8Cuvvrnht+OrltzcuumEzu2/b567U/fLfn0ky/ffOufz7+w4PEnHnvooQdn3D1j4qSJI0ePKRleOmz48BGlw8aOGXnrpAnT77rrgQceevqp595554Ovv1r885IVK1eu/uOP7RcvXm5pbuWyuCql2mK2Op39fX39vT1WrcaoVGg5bIGAJ/F5w4M2wxANSiUoBCFFQYgQSqeyfQ43jyfW6YzJZArAwT40BIXAtfcladKZju5jrPlZfHivWyYyyCUysUgmkVrM1kAglM1mEUIYjttsDpFIrFZrMxkst+rlVNS5WjWEEAAgHI4oFCqhUOT3BwhicJ4QBBmNxlwul8Vi0Wq1AqGgrb2tvaPdarNeJ4Fu/PBRiMqlROOplFShFUvVfX3eTCaXk4UkBUkKgpy1XpaImJ3sk5c7dp9UVTE5reKLVeyNZdWr/riwaW/FyStdTInBNhD2xwiFtpcnktn6XIlUKrcbBZCEkIQAQApBChEk6DVbhUKJ0zmQTmVzXnoUCShAQhLPzRqcyPZaexlsllyt0Zt69Aa9RCIRi8VardbtdufuBULY19fHYrFMJlMs9m8e0WgwLUsiRGF+T19HE+fgXtG5U5jLjrJJBAiKBBQJKTDYfpOioNcfEIil7Z1dSpVGqVJLpBKJRGI0GHLuJxDCeDwuEAiUSmUoFMrhzuvVfhR13cEbuV1euVTN54nDoej//fJms1mfz2+3OWVSZVtbB4vB1KrUHvdAPJbEcZjzUoYAp8gMQiRIRAMKqejofuG+baRejuIhBAhIDWKjHAFJEERfX59UKpVKpTlj6hsxU+4fAoGA2dzLYrFra+vZbK5arbXZHZFo9Pq0uT55bLa+rk5Wj8mSSKSvuTdQud8QwRyF4Qv66d2dKq06HIsAClIIQYoCCOEUur6bd4Z/FWgAACAASURBVMcjB2tOn+i4JHAoYmTOk5kEJAAkAUgcAOLv3mv/3fgb8/1PzJcI+MUtLb+8/ebHD96/4cMPtq9ccWDvnnMXzrMYTLvZnEnEiXSWzJIkDnpMPSKRyGw2uwc8LrfHYOwRSWRNbe2Hjv25ctWajz7+9PXX33rsyaen3ztr+KixeflFeXn5eXmF+flDCocUFxWXlI4YNenWKQ/Pm//OO+8tXrzom2++3rRpfXXVVVOPNhz2JRKxNIbhEEGEKIQwhFxhUN0m2rjr3LdL937z8941m06eONfCFRsd/YGgP5QMhkK9Jl1TffXOrac3b6g5f+7IwQO/rP7lXx9//OJrrz40f96EybcWFhdddxksHFJUWDSkpHTYpMm3PvbEYws//GDp0iUbN64/cfLPru7O/v5+i8UiFApFYqlCqdHqDFKFWms0u7z+cDyZxnEMQBKhQCSmNZpkKrXN2Z8zmicoRAzW8EASAAzgnoBXIBJeulRx9szF5uYOJpvT0UU7ff7M+s2/f/XNorffevu5Rx/9x5133jVixG0FBZPy8sbm5ZUWFJQUFw8fUTp56tSH581/970Pli5bsWXLH9u37yzbu/98+XmhQGjvc4TiUYwahKC5BwopiqCgw+3iSoQSrdrp9xIIZRGK4Mg8QNS0qzbuvvzZT9sXry7buPfiqStdNS1CqcaeJACBEA5RFkAcQoICgMIRIlOZuMXWazDoHQ5HJpNJJtOufq9UrKiraTx7+uy5c+XlJ44e2rxu+Tuvff7E3Lfmznx87qyp024tHlGSX5Cfl5eXn1cwpLC4eMjwYSWjRo0df8f0ex5/+rlPPvti1eq1O3ftPXP2Qk1tY2sbvY3WxRfLrH2uYDThcHkkCrXT401jOEQIUIgEuZGEJKQICFNZzN7v5gjFOlNvIBIlrqWhIULhRNJsdwqlCgaH197ZVdfSQuewNebeOIYRkCLJnEQUEICkAIGc9lhbS/emjaoL5VmHBaaTEOCAxAAEOVOJFEa4vAGZSlvT0Hy1pq6Tyeqx2sKxOIYTOQM0HFIYgASFCBJabFaRRCySiEPhEEIIQEBAgAGAAUhASCJEIBRJI6kucOBU209rjnz23fbvVpTtOVLd2q2yuKLRFI6TAADo9Xg0GpVKLetzWiJRv8fbb7ebTUatViUTcVhttVWn9u5e8+3XH77w3PvPPvnG4488cf/sqRMmlQ4bVVhYcr0OLz8/v3BIYXHJ0NLRYyZMnnzf7Fkvvvj8p58s/HnJ9xs3bjx08Gjl1TqxSG40mNUqnUAg1mh0qVTm/zZtTyYydlu/SCirr2uurWlUKrQ+bwjLAgIHOZLvL6MOSKUSmT6Hm8cVabXGRCJFAgApCkCIQ0hACgCIKCquU5mO7RNsWm25chYNOCPuPoNWw2ay2CyOXK5wOp2ZdDqVSud0rGq1Np3O5lSq12ZATlWACIIMh6NKpVooFHu9/mwWu155lrvybDbr9fk0Wm1Le2tldZVIJOrv70+n0wRB5K52UOwAIYQkCUEslRbJNAKRym73ZDM4yultIchNGYqCRCIZ0BmZh09wy04mhEYUJaJxxJC6dh9vXrRy36ffb964u7yiiS9UO7sFOoZAa+4PRzMkgRAGETbolkyQYNB82GK1CoVih6MvmUwiioI5C2xAABLPuQUn0wm9ycDkch1udzKTSaZTVqtVJBJ1d3eLRCKr1RqPx9PptN1u53A4JpMpGo0OfsH/LUiEYNbrcrQ1cPbvEZ89iTmtKBOnSHxwMMnc3QEcxzxev1gm5wpF/kAoEAz2mnu5XC6DwRCLxX19fYlEIhqNisVilUp1Yz3fjXYtCCGSBG63TyHXCviScDiGrol/r0fu+ZAk5Xb7OBxeR2s7g06XS2XmXqvPG06nCJIEFCQokEUUQcQiPrlEfHS/uGw7aVCgWIgicBL+dUqEEI7jfX19Eokk13vtP52RghAmEnG93tDRQWexOGw2l83m6nQGj8eXTmdJkswNHYYRdpuTyeBZzI5kIpMzL4S5z3iuZxqECCFfMEBndKt02lAsmjNdJCEkIMQhICAgIUAIeaK+k83nz7OqxC517Lpu95pn+N+Y778e/xsx340x+KXITTVIIYSy0ahVJLy0cX3d5o0xMT/d54j4fG7PgNfr9boHnDarRqXmcHjNza379pWtWLHi559/Xvzd9598+vkrr7758PzH7rz77vG3TBgxcvTQkuFDhhTn5Q/JKywuHj5yzM0Tbps2/cG585974eV3Plj41aLvVqxau3PXvuqaOi6PL5aIGxvr29paVEqZPzCQSEbiiXAinUxksRQGshBhCCUB0lgCNI6xslF2vLx73Zazn3z966If1q35ddv27ft2b92xedmKn955+58PP/T4jLtmz7h70sRbS0eOHloyvLCoKK8gPy8vb/iokVPuuH32gw889vRTz7/84kuvvbrwk4/Xrl9XWVstlkp6zb29FrPFanE4+4KhsNHUy2JzxRK5qcdqd7gEEnl7F7O5nU7rZkoU6j63J5HBApG4odeq1pucA96cDUEigwWjsQGvr6fXLBAJ2+jtZy+Wb9q65bMvvnrlldeffub5Rx9/YtYDcyZMnjBqzJjhw0cMKx5amp9/U17+HSUlM0eNemzqlLcffeTTt9/87uuvVqxcsWffvqtVNTyRRGfsMZl6pVI5ndbVUNdIo9G6GN0cAV/Xa+jzuLzhkD8SDkQigXDEFwprjUY6i8ESC7SWHk8k5AwGnMGIM5QyOkMcueVSA2/z3kuLlu/9ZPGWH1YfOHSmWaR1DoSxNIkIhDAA01gmnY2n0lH3gIPHZ9bVV126fP7KlUvH/jy2ZesfPy9Z8a8PPnrmmWdnzZp1++TJU8aMmTas5LaiIeMK84cU5BUOLxpx8+iJk2+55+67Hp3/yJuvv/3Jx18u+vbHH39evm3P3sr6er5YqtabdCZzj9VhtjmNZptYrmJyBZ1MDoPD7+hiNrfTVTqjJxCKJTOBUNTrDfr8IV8w4g9FfKGwy+vTGIx0JkskU1gczkAk7gtFBvxBTyA04A+5vAFrn0ulM3azeVdr6y9W1zR1dept1oFgMBSNhSJhXzDg9fuSAS+m0wTqahkbNkhO/OlVSGLuvkjA4/N5/EG/LxjwBILeYGTAH+q19dG7WFW1DVV1ja20LiaHL5EobDZnIBSNJNK+cNQbCA94Aiq1lsFidXZ3mXp7fIHAgM/r8nrcPq83d6hwLJQkPGHcYAt3C3ppnJ5GuvbUxe4tuy/+tuX4gT8r61o5QplepTF0dNBPnPhzx84t27f/vn3777+uXfndd18v/Nc7r7284In5c2ffPf228TffUlo6dujQ0UVFwwvyhwzW1ZaMHXvLtDum33fPrPtn3//EE0+9+vobCz/9dNHPSzZu33bmwjlaZ7tUKtBqFEaDwWy2Oewuryfk6vdqtXouVyAWyz2eQDgci0Ri4XA0FIoEg+FQKBIKRr2ekNXSx2LyqirraqobOtq7JGKFzer0+YLhcDQcjgaDIb8/GPCH3S6fQd/b3cUWCWXOPncwFA2FY/5A0BsMeoPhUCCChcJhMU9/eDdv4y/68j9TZn3M2+9xO829PWKxiE7vbGlpEQqFarVaoVBxuUKFXBMKRqPReCgU8fuD139CoajfF7ZZ+/g8MZPB7TFZBwZ8wWDI7/cHAoHgtfD5fA6Hg8PhVFVVNTQ00Gg0gUBgNBg9Hk8ikUgkEuFw2O/3+/1en9/ncLrYHDGTKdJqzZ6BQCgU8fv9/mDAF/D5fJ5wMBDud/VL5F37DnVt3eNsoCd6XLFg1uZOSvWeOpp859HKpeuPfLNi7/drD67aeubIhU6hLtAfRWEMeWOkOxjv9/ndPo/P7w0G/cGgX6NWc1hsvV7vdrvC4WDA7/P7vH6fzx/wBcIBfyTQ73WJ5dJWGk2t17l93kg04vV67Ta7VqtlMpnt7e2dnZ0ymSwnUFUoFH19fZFIJHfXXq/X7/f7A/5AwJcKB2M9BnPtVebu7dxjh4JaRXzAEfUPhDyekNcX9PkC/oFQ2Of1DRiMPSw2l8Fk9/X1+/x+t9vd09MjkUi6u7s7Ojq4XK5EIqHRaHw+32q1hsPhWCwWDAa9Xq/P5wsEAn5/IDdtekwWAU/CZHDs9r5QKBIIhEKhSO4Pvy8UDEQi4UQ4FLeY7UwmW8jjS4UiHodLa++k05kyudrh6AuH/IlYEE9GkwNOG7uLtXc7f9tGIGCgPks64A+Ggv5gMBAI+P3+UCjk8/mMRiOHw2Eymf39/cFg0O/35yZAIBDw+XzBYDAUCjmdTrlc0d3N1Gr1Op1RKJDQaYz2NjqTwTEazAF/OJnIRCMJg763rbVTKlE6+waikWQkEgsEQ15fwOMPeINBXygYikUtDnt7J10slzlc/YFIOBAJe4MBT8DvDQb84VAgGA5GI2q7oazy6JmuyxKXKg5SBIIYmdso/l3P9/9E/I35KAjhtd5rCCFEJpJ+nbZ+57aqdWt0lZdFjQ3NtbXnL144ceLEvj171v+6dtG3i95//1+vvvr6vHnzps+YPnnK5JvGjRs+fGRB4dC8vIK8wiHDR4wcf8vE22+fNmPGPTNn3f+PeY8+/9Kr73/06fc/L9+w+Y89Bw4fP11+paq2saWDyeJptAa7o89mt3N5XA6HrVYr+pxWl9thtfcaegxqnVamUvMkCjpbWNvaffRs1bZ95eu3nPz5l7K33l9y9+xn77hr7vQZD82a9fCsu2fdO+W2O8eMmlJUNGHI0PGjbp4w8fapd9wz/e7Zd983Z86D/3jy2Wff/+jDn5Yt/W3j+o1bt2zesW3n3j1Hjv95ufJqF4slkkoUKpVGrzP0mEzm3h6zhScQNbW0dTM5CqXW2GMVyZRdLG5LR2dzO72TyRHJlEqdUShTttG7K2sbrtY01DW1Xrpac/LsuQOHjv6xbefyFSs/+vij199646nnnp79wP2Tp04dMXJUfsGQvIKCvKLCouHFY8eNu3XS5NsnT3743vvefOzxb1597esFC35+682jv629cuxIbcXlurpaemeXSCzTGEw9FpupxyyVKWi0zrra+tbWtoamppqG+tbO9k42g8FjM/gcjlAglMoUGg2Lz6ttaqxva+nmc+R6tUSnlBo0KnOv1upQ9fbzlba6dtnBky2/bDq9eMX+peuO7Dpaeb66s6VL1M2VNrXTr1RVni4/c/TPw9u2b/nhx8Xvvf/Pl15a8Nxzz8x75OF777tv6tTbx44dVzx0WH5BQfGQwnHDSu4ZO2b2+HEzb514z4w7H3nq0TcXvrP4x0W/rVuza9eOP4+dOH/u8uXLVeUXLlc3NLL4fI3BZOi1ao1mtd6k0pkUGj1fLKN1s+qaWitrGy5cqSy/eKWhpZ3NF8nVepXGoFLrlSqdTKkVK9QimUIkU3SzudX1jc3tdDZfJFfrpEqNWK6SKjUylVau1snVOpFM1c3mVdY2nLp46ezVijYWg8nncwRCvkgklMkUKqVFrXAxuizlZ2lr1jD27la3NfVIhXqVXCmXKZQKmUopVaokCrVMpRXLlM0tHVcray9X1lTU1FfWNNTWNdHpTDZXyBGIuUKJWKZSqQ08vqi9g9bY3CQUCXVGvc5k0JoM+h6T0WzW95i1JovGZBererq4ytoWbnUT70Jl9679FV/9sPnFN79e8Opn7yz8/stFKxctXvrBBx89++xzDz8894EH5syaee8dt99287ixw4cNLSrILy7IKy0quLl0+MTRo6fcdNNdk2+dc/eM+f946InHn371tbc/+/ybpUtWrPnl19/Wrt/6x/bdZfv3Hzt29MyZioY6jligM2otFqO512AymYzGXqPBbND3KBVqLpfX2tLR3tYpESuUSo1KpVGpNAqFSi5XyuVKtVqn0xo1akNXJ+tqRc3FCxUVV6obG1q7ulhsNo/HE4hEEoVcpdHodVqTQq7hsAV1tU3XjqZVKjUyuVKqUMoUGpVSZ1epzS0N4l2bO1b+wC3bZubQexQSnVqhVMh4PG5bW1tlZWV9fX1ra2tra3t9XXN7W5dCrtHpTHq9SaczKJVqmUwhlSqUCq1CrhXwpc1NHfW1zVyOUCZTKZVquVwul8sVCoVCoVCqVGq1WqlUdtI7r169Wl1dXV1dXVdXR6fTuVxuruRfoVCo1Wq1WqlSKcViWWNjR319e1cXTyJWKhVquVwhVypkcplUKtYo5TqxWNHSVr9pa+Pq9ZrTFy3dvB6lQaEyydRWlthU2cLfc6J++e+nPl+65/1F275YdnDzwbrzDWK62Co2DCh6++WGXrFSLZHJ5TKZUiHr7qQ31jewWCyJRKxQyuUKqVQmkUilUrlUrlLINUqxUtrW2VFRU0lndEnkUq1Op1KrlUqlRCKh0+n19fVVVVXNzc2NjY3V1dWtra08Hk+tVms0GpVKJZfLpVKpRCqRySRmrcrGYyvLT7Vs+q1t51Zjd3uvlK+XidVisUoiU8nlSrlYo5EplFImi9PQ2Fzf0CQUipVKVe44fD6fRqPV1tbW1dU1NDRcuXKlrq4uhzJ1Op1Go5HL5TKZTC6Xy2QKpUqjVmu5HGFLc0ddbZNQKFartUqlWqXS5p6dXKZSKrRqlUGtMgj44paWNkZXN4/NZnR1N9Q3V1XVNza1dTMYfD5HJGAblJJeiUDeUN22dX3XbyuDdRU+Hsskk8hkUqlcnjtv7lnzeLzm5ub6+nqpVKpSqXLXo1Qqc7eQ+0MsFtNo9IaGJoFAJBHLmd3c5qaOmuqG6qp6WgeDxxWJhDKxSN5JZ1VV1nd1smVStU5rUqt0crlKIlWI5QqxQiFRyFU6LV8sulpT3UanCaUShUat0KhlKqVUqZCpFDKlUiZXyrUamoix+czO4x3lYpcqBpI4ghh5Q+81QEBIUIj8G/P9t+J/O+ZDN/bbpRCCFEpnYubei+t/XfPSguUvPP/uk088NnfufbNm3nXX9Cm33jp61Ii8G6KgsKCouKikZNiIEaPH3Tzxzun3zH/yyfcWfvjDTz//9tv6P/7YvntP2f6DR4+eOF1Z28Dg8IVSRW55VmoNKo1BpdYpVRqFUi0SSxubm+vq69raWroZNBq9taau8kz5qYNHDm7fveuXtb99+vWiF19/56HHn717zmPT7p4/bcb8CVNmF4+YlDdkVF5eSX5+SfGQkpHFJeOLh04sHHrX2EmPz3124YeLl63asmFz2dadB8oOH790tbKVRmPzeTyRsK2TXt/a3Mlisnjcbjarqa31UmXF2Qvnr1RVttFpXKFQIJG20TuvVtc2tbSzWHyJVCmSKngiKYPNa2qjXa2pP3P+0oEjf/6xc8+adRu/XvT9ux98+OKrbzzy+FOzH/jH9Bn3TZw0Zdjw0uujVFhYUFQ0dFhJ6ZjRN029/faHHnn49Xfe/PLbb3/8cclPi7/fvW5Dxf5D7SdOlW/YWL5hvaqp0SaVmHUahVwqlkh4AmEXi81gcRhMdls7rbqmrrKyhtHN6mYwWzraG9uaa5pqL9dUlF85f6HiUnV9XTeb1dHVVVVXX1Fb09TRxhZymSI2Q8hiCDlMoYAjUQjkJom6r4vXc/oyc9lvR9/55JcX3/7mtfe//ddnP36+6Oe33//oqedemPPQ3On33HPrlKkjR43NH6STch55hUNLhg4bXnrTzePvmXnfgmef/vit1xa/9cpPb7+67JP3169ZsWv/7jNXzncw6GK5WK1VazRajUYvk6na6Z31zc1Nba3dbDaTy+9icWndrE4Wh8UTcgRiFk9IZ7Cb2mhXqmpPlV84cebcuUsVNQ3NtE4mi81ncwTdLC6tm9XeyaAz2M3t9IsVVVdr6pvaaF0sbjeb183mMTj8LhaXzmB3MjkcgZgjELd2dF6sqjpz5XJ1S/PV2rrzl69cuFJR09hI76JLWd2mpgbDieMdq1d37NjGr6qQMzslXBaHyWCymEwOh8HmdnQxO7pZHV3M2vqm6tqG+ua2VlpXa0dnU3NbQ0PL1aq68ksV/4e994ySotrbvodhZshBlCCCiAkVc8aEWVTMevQYMEdMIEgSQRSQLCggYUhDmMDk1DPTOec0nbunc865q2rvqv18qJmRc+5nvet53g/vedd9u1evBTQ9PdW7dvX+1T9cV825+pb2Lg5PyGRx2zu7GprO9zJ7BGI+XyLgCvlMLpfBZLV2MuoaW47VnNu7/+hPm3d/vfLHDz777o13li5+6YO77ls8+6o7x06cO3LMpeWjLikvn1BWNlj/UFZWWV4+umrU+DFjJo6fMGna1OnXX3vNow8seOeVF5e8+MI/n1n0+dtv/LJmZfX+308dr2lsbOvt4/K4IiFfIhBIBWIpi89vYzBqzjeca25isJl8EU8o4vG4bA6Hy+HwuRwhm83r62N1d/c0NDQ31Dczupls9mDai8PhsVgcJpPNZnN5PKFQIO3q7G2ob25uam9v6+7sYLQ0t507V3fq1OmzZ2vb27q4HKFYJOfzxN1dfWfP1Deeb2UxeWw2j83mMlkcJovD4vC5XKGax1PXneFvXt/05Qedm9Yo2hrEvV08Vi+HzRQI+Dwer7e3t6urq7W1ta6u4Vj1yePHapqb2vt6OQKBRCKR8fkCFpPD7OOyWXwOW9DXy6mvazpzuo7RzeRyBDyegM1ms1gsNpvNZrM5HA6Hw2Gz2a2trfX19d3d3T09PV1dXZ2dnY2NjWfPnj1z5kxzczOTyeRwWDwel83m1tY1nznT2NzU1ctgc1g8NofL5nKYbCaT2cvnskR9Pdza2jMrV9V/vVzxxyFtS5uUye5lsHqZIo5QI1TamFJbHUO9q7rroxX7nv7nmidfX/nWl7+u23G6+jyvlavuFWu7uRIGk9/H5LI53Obm5jNnzra3t/f29bI4TBaH2cfq6+nr62X2MTlsFo/by2Wdb2s6cfZUY3tTD6uXw+MymUwWi8Xlcvl8PpfL7evroyn5yJEjx44dq62t7ezsZLPZPB6Pw+Ewmczevt6+vl6lkKfr6ZQc/P386uXnN66Wt9QpWd0SVi+/p4fXx+Kx2VwOUyDk8Pjsjs6us+fqz5w519XFYDJZbDaby+UKBAKBQMBmsxkMRlNT07Fjx44ePXr69OmmpiYGg0HP8NDgcLl8Pl/Y3dVXX9dUc+pcbw9TIBBxuXweT8Bmc3t7mWw2l8vlczlCHlfUw2CeP9/U0dbO6mMK+QIOm8dgMNvaO5ubm+vqztacONJ2/hy7uYF14mjLD993rfx64OQRc3uLqJfB6GH0MplsNpvJZHI4HB6P19PTU19ff/bsWTabTeejh/+Lw+FwuVwej9fX19fY2FhTc6a7u4fD5rGYPC5HyGbxGd3MjnbG+YaW0zW1p2tqT544e+L4mc6OXj5PzOeJOWwhi8ljsjh9bE4vm93DYnKFgu6+3mOnTtY3NTKYfSwel83n0Q8ml9PHZvf2sThCQTO7c/2hXw50Vku86iTM0fp8dIKYgAAAnIR0+c/fzPefGX8z3wVrDZIIUgjH8y7n70u/eHb27OurKqeUlY0cJrwRIyorR44ZN+7i6TOuue6GG2+55f6FD775zttr1/2wd98fR6uP1zc293G4Kp3eMeAOBaOxeMLnDxpNNpFM6fL6ASRzJSyWzgYicU8g7PIGXG6/0+UxGM1cnuDosWM7d+/csuWXVatWvPf+O089/fjd995x3fx5s+fMnnLJxWPGjR9ZObqsvKpsRFXZiFFlFeMqxkwcO/miabNmXX39Dffc99CSt9///otlK9755LUHFj1915PvvPbFzh0nu/o0emvME8qEE5lYMhuNJ0PhqNsfEEil3Uym3mIJJxI5rBjPpB1el1yj7OOxhVKJ0Wr1hcI6g7GXyWax+XKFVt9vZrK4tXUN+/44sHLVujffevfhR5+84cZbZ8+5atr0yyZOumj02HGVVaNGlFeWjagcUV5VPqJiVOWoyZMmXTHn8rvuvP35Z595780lq5at/n3P/vr6hj42U6yUaowGhUbDZPRwm9sldc2yU7Xnf9rcsmVrQiaDoUAxlYiEg6FIOBSJ+ELhYCTmD4QMJjObze/u7jMazT5/IBgJ+8J+d9BjcVn4Mh6DzWDxWQaLyWi1KTR6iUJttNpCsZg74LN7BswDVq2xny+RtnT2nDjdtGX7nx9+tvbBx/8x97r7Jk+/dtykWeMmTB83ceqo0ZNGVowvr5hQMebi0RNmjJ84c/TYqRMmTZt75VUPPHjfG2++tmzl8i3btx6qPny+rVHAZyrZ3cxj+9t/29p9eK+S18vm9LYwOvhSicFm9Uci8VQ6lckGQyGRRMThcxRaldvv9YfDnkDQGwz5w5FANOYPR/3haCASDURi/WZbdx+7obmtrrGlub2rq4cllCgtdpcvFA3HU+F4yheK6k3WXjZPKJYbzfZgNBaIxLzBiDcU9QbD3mDIGwyFo3F/MKzTG9hcPofHH3B7LDa7WCxt7+hq6+jkcTluvb6o0RQYPaqdu9XV1V6xMON1p0LBoNfj9Xk9Pr/HF/AEgp5geMATkKt1Ermq32yJpVIFDMsXioUiForENQZzH0fQy+aK5QqpQskT8jt7O9kCFkfI6ejuPHX69M7dv61ctXbJex89+9zLDyx8/Kbb7r7iqusvnjFrwuSpY8ZNrqyaWDZidFlZZVnZqLKysSMqJlZVTRk3fvqki2ZPvviqq6+794mn//nNil+27jq8/3DNqZq6jrZ2CZdjkUk4DbUntm1pOfi7jtWT9nvTkVgyloonMrFYMhKNh6LxcDzu9vsUOm1ta3P12TPn29oEYqHZYgoEAvFYPBFLRiPxaDTu9wdNJguXy+fyhE6nJxyOxWKJcDgaCkWGH/Q/9XqDUCjRaPQejy8WS/oDIaPRLBCI2to6Otq7BXyJ3ebyeUN2m4vDFohEMrvdGQpFItF4KBwNhcOhSDQSiRVi0YRKYj72B2vjSvnhvXGDOulx/Zmc1gAAIABJREFUxoL+cCjgD/j8AV8wGIzFYn5/QKPRtTS315yqbW5q57AFWk2/0+mORGLJRDoWS8aiiWAwMuBwicVSLpdvsdiCwXA8nqDTmnSqcTi3K5VKadViv99PP2m322UyWVdHZ2tzS083Q6NRud1On88vEss5XLFSpfd6AtFILBwOhyLhUDgUDgUSsXDc7/EqZT3bdzB+2DBwti6jM+TCkWAwHAjGAqGkP5oJJIqeOGby5do4/XuOda7+9eT7325//eONHyzbvv1Qc6fA1O9O+eKlaKoYiefUOhOTw1Pr9E6PKxwNhsPBUChIj0Ao5AsHB3xuqUbO4PTIdfIBryMai4TD4VAwFAwG6XxlIpEIh8Majaa5ufns2bP19fUMBkMmk9lstmAwGI/HY/F4OBzKRsMpc7+l4Rxjy0+9v233K0Upz0AqGIj6AtFAKBoKRcLBRCIaDocMRhOLze3tY9lsjnA4HI/HIpFIOBymU6XRaNTlcjGZzMbGRjrsx2QydTqdy+WKRqPpdDoeT8ZiyXA4ajLahAIpi8mz2QboXDy9hILB8NCiioZDcavFweXyVUqV0+4IB0PhUCQUjoYjMb/fbzLqOSwGh9HJaW3uPX6k86d14q0biwIWcNoyoYA/4A+EguFwOBwO09n5/v5+mj69Xm88Fo+GI6FAMBQMhkKhYDBIZ/ydTqdEImUwek0mSyAQDoWi4XA0EolFo/FIJOZ0ehRybWdHD419fJ5kwOGJRpKJeCYeS4fCsWA4HIyEA5FwJBG3Dji6+3olCrnD7fKFQoFINBCJBKORQDQcCIf8wWA8m7SGHPtbj1UzzwpdyhTIEYjEaOYbdC2h07t/M99/bPzNfBesNZJEkEQ4XvJ6qleuePPGGxdeOvOBefPuv+POBQvue+zxx1966cUl7y5Z+vXX6zf9/MehQ7v27d13cH9rZ4feYAhHoslUuoTj/7ZOE6lMv8nax+GrtXqnyy0US1s7umrO1R06dnLf/j9pAeRVq9d+9Mmni59/buHDC++55+7rr5s3Y8a0MeOqKkeVl1eUjawYMXbcmBmXTr923rXzrrvupptvvvf++599/rk3l7z1yZefrtm4dse+3dWnTrH6uGqeTNrI+GP11pXvfbf+ux17dp09dZbd3qvVmAPRND7sAEEiZLbZeSKJxelKZHNFCOK5jDvkVxq0je2tR04cP3D48PFTNb/t++OHHzZ8t2L196vWfb9q3bvvffD88y889NDD119/0/Tpl40ZO3FEeVVZWWVF5ZgJkyZPm3Hp7DlXzJ17zU033/7oY0+98fqbX3z2xdrVa3Zu31Z95FD9uTN1Ned6WntsRnsqkcIAjlEEgVCBIKKhcMTk8AsUhvrWxh9/rv/hR29fH+HzIKwACAxAgoCgSBAESeIEiERjarVeLJInk5m/Th+icnjW4bUp9XKhTCCSSRh9zDO156tPnD55ura2vvHw0eo9+/Zu2bZ11dpVn3z26Wuvv/HkoufuuvuhuVfeNOmi2SOrppSVTygbMbZy1MTJU2ZcNuvqmZfNm3TRFZfMnH/dzY88tfjdt979dtmKn3bu/v3U6dNdPV0ytcI8YPFHfKlcEoI8HvcN9LYoav7UNJ3Ohdx+v0uhVUnVaplWpzWbnT5/IpNJZlJqrUqmkFjslmwxj0GQx7ASADhJ4pAsEqAIBp3O/eGYQCLni2VSpUatN4rlapFMpdIZLA5XKJYs4LAEKH84JpQq1Np+fyBMkCROogIOCwQsAlgCoIATBCQLJczj9ctkCplUkcnkCvliOBQxGcwKhUoplw9oNDGxONLSIt2xw3TubN5mRqUCokiKljejKHJoEQOE7G6vSt/fb7ZEU6lcsZhMpUPhiL7f1N7Vs+/AoU1bf934y+b1P21cseb7z7/+7PNvPv/480/efOutxYufv//+hdddd9P06bPGjb+oavSEiqqxIytHl1dWjZ84cebMmfPmXXfLzbfec8+Cxx9f9MILr/3zzQ8+/vjbTz5d8c673zy1+L1Fz3+05ON1W38709KjNNoj8XSBIAACAOGYRy7tOnxAcrYmolUhOKhyAiiEA7JEgAJB4CRM53M210AXq6+xo53F54tlMrVWYzKZg/5QPlMgCbr+nQiFwlKpXCpTpNJZCOn2CDisJAYABAASBHC7PWqN1m53ZLI5hBCEVC5XCAZDBoNJLlfJJCq9zmQy2vQ6k4AnMfSb08PvBuBgpyIkEQVxp8Vz/hTv1/XamsO4d4AqZClIQICXsEIRK9CS6TiOu91eDoff1dkjFsmVCq1Grdfp+p1OdyKRwnGAECJJKpXK6HT9Uqk8EAiVShhCaFgimHaGgBBmMhmDwSAUCt1u93DfbrFYjEYiNotVpVCKhSKlQm409lssFh5fLBIrHAOeUpF+NwAgLf6LUyRBlXJ5l0N0YD9308+Bhibo9iJIAQBxAmI4LGAQIxGGUIZAGmuwi6dtZWmP1XO3/n5+2Y9/rvzl2K8HW042C4Uaty+OFyHyBNIqndXm9MXTGUBCAAgAhtRoAMAAkS5mjXYTV8I1O83JbJJEJEmSEED6ZXT7AkmSHo+HyWSy2WyxWKxWq1UqlU6ns9vt4XA4l88DABCiiJDf3dHM3LGZe3BvxmaksilE4CRGkBgBcRwQGKIgTuA+f1AskfEFomg0TuvaDNmqDfpQZ7NZqVTK4/FkMhmtjaJSqQwGg9vtTiSSw+cl4A+rVXqxSBaNxGmdnaGFNLicAIAQUOFQTCqVWy3WZDwOCJxup4cUAhDkcmm/Z8BpMRokQn7t6bYNa3g/rSnxelHIhwBOkiQY0gVECBEE4XK5JBKJRCLJZDJ0EzSkp3NIzwVCmEwm9fp+Lpfv9wcxDId0+wqk6I5jHAPxWMpitrOY/Npzjb09HI3a4Hb5U8ksjsO/OudJCBAVikU5Ar7eZIylkkUCYJDEIMRppzYIcIAjhCKF+PHecye49UKnMgXyYDjOR7tBQ/A38/1nx9/MN7TW6OZ0CBGGEQF/+44dO996e88HH57YsrXuxMm6uoZuBkMilZgsZo8/kMoXKIS84ZDeYnIH/Nl8niQpAgCcIIqlUjqTc7l9Gq1BIlW2tHXtP3R04y9bN2/dvnnz1g8+/PjZ5164f+HDt9559zXz5s+8bM6kyZdUjRpXNmLkcNdhZWXFmDGjJk4ed+ll06659so77rht8fPPLv3qiy2//vLTzxu3bttSXX2Ey2MZzDqbyxrNREskNnhxEAgFEsKzbce3HjxxoH7Xzpo16w98uXz75p2nzreJLLZwKl0kACAA0BlMbV29vRw+TyzliMVN3Z3nWpsO15xYs2H9y//4x533Lrj9jrtumH/TnCuunHLx9HHjJ1eNGkd7jJaXV1RWjh47duKUi6fNueLqG2685d4FDy5+8eUPPvn0u1WrV3y/dsvWHedqz8tlSq/bm0wkISAQBXLZdL9ar5VpE+EkICCFEEbCEkXhFEXiBEoXCIfPxWA3bfj52DfLZCdPhNQKPBkjIYYQSSGSoEgKIUiSsXhSo+kXi+TpdBYAWMIwDCvFUzGbyypTS3rY3ecazu78bfc3y7/7x+tvPbv4pcefeOb+Bx6+/oabZl8+5+Kpl1SNrvwrKV9eUVk5ZtSoiZMvmjFn7nU33nLnwsee+ufb73/z3drPv17zzIvvPrn4vbc/WLN119mmdkW/JZrH0HCDMEQkbROOEEEk/AOMJvHh3xTnjoF0FBDFUCTUb7XwJBIGm80XSywOhz8cUqoVMoXUarcUcQwihEGSoCg4JOdBtzwDhHyhGK2xF4olcyXC7Q8pNHo6gavQ6H2haKaA+cMxvlim0uj8gSDdY0v7sYLBv5MQIQzCcCQmlytFIkk6nUUkQiTCi3g0GnPYbSa53NTRoTlyuGvjj+rTJ7N2CyzkSJLe5QmcIDAcxzAMI4hkNiuSyc+3tJ6pq2/p6Gxt7zx7rm7/gT83bNj04UefPfn0s7fccecVV18zbebMSRdfNHr8mIoxo8pGVvy1kCvHjBo1btz4yZdMvfSKuVfPv/GmO+668/kXn/vy66Xbtm09cGD/yZMnW1vbOBy+Sqm323z9BjejT759z6nla3YvXbFjxYYDh0/3SrWeaLZEkAhBhDBoF0mb9v7GqT7iEQtRLo1KJYgTtJh2CYASICCi8qWi2+8TyqVihczucuqNBqFI2NPTI5PInA5XLpMnIUkQIBqNy2QKqUyRzuRIknbZQiStSzEkwIEQ8vn8arXOYrGlUv+iCYLjRCQcMxqsIqGM2cdhdDO7u/r0OmMuVxjkEkSSiAQUhZMUQhTmdfjaarnbf1TVHMK8DoQVB11bKVrQhEIIYRjm8fhkMoVcrvL7wq4Bn0atZ7E4PJ5Ap+uPRGIYhkMIs9m8VqsXiSSBQIh2vBj+HhvczBHCMMxsNgsEAqfTSQt5DA8SwEwq7XQMSKViLpfNYrGaW9qZLJ7N7qK1WgZ1Q0gSQoJCABFFwu+RHTrI27TJX9eAe7xosEWUtpwlIaIIkkrlcaXexpPq7b5kOEXZfIVGhvLn32o/WbH7/a82/7znTBtTZ/MWzANJVb/H5owkMiWAEKDIIRswSG/4RaJkdphZfLZlwJrOZS488mEmIEnS5/MJBAKj0UiHSA0GA5/PZ7PZCoXC6XTmclmKorBIyNPRzNz+C/fg3rzTigoZBAlEQARICgBAYAiRABDBUEQilfP4wlgsAcG/C24jhDKZjEQi0Wg0kUgkmUy6XC6ZTEZnk7VabTgcxXECQhjwh1VKnVAgjceSQ9P47w+EEL3w7FZ7Jp0eNCuBEJCQpEgasRBeSvvc/YyOtg1r2pd/EW6owU06Mpuhpa2HJwEA4PF4JBKJWCweVBMc1KSgs1aQnrFUKqXX93M4vEAgBIY+HX0wQxLXCMeg3eZqb+tua+3sYbAEfInRaAlHYgSAJEVBRNEiXOF4jMnlaPr10WSCoChySJ8LIIqgSED39mbjx3rOnuDUDTMfMcx8EJIkoKi/me8/Of5mPjTYsUuSiF57OAZDft7BA31btkQYjLzLUyqUcGzw/pIeAKFkPi9RKhuam87U1ba0tXd0dtfW1R87fnLPb/tWr1n37nsfLn7upUcfe+qOuxdcfd38S2fNmT7jsqlTp0+YMKlq1Jjy8goaocrKRo6qGjd50sUzZsycM2fOzTff9MRTj3/6+ScbNq7fuWfbgT9/P1lzrKmlQSDiWu2mYMin0alEEqFWq04kE5CCBAX//bLIpDUt7cxTdV6zNxjIy9XevQebPvtmyzsfrFqxetvefcdOnWqorj69es2Gf7y55LmXX3v82ecXPPLotbfeesX182ZdecUl06eNHTduRPnIocMrG1kxevSYiRdNmXblNdfdv/CRN956Z8XK1Vu2bNu774/D1cdPnD5zpq6+paNbolDZXV6pUsPmCrk8kVyhdrrcheJgdCGby0rFch5L4HH68oUioGAexwoEgQFI4SQiSJTJlyx27oFD59b9oDl31s7nuI36kM9dKGSHPxlBIYvd2dndd6rmXHNL2/nG5pM1p3/f/8eadavfXvLmU88+ee9D99102y2z586dMnXa+PGTxoyZUFk5dsSIyqGawoqLLrpozpzLb75p/kMP3v/ySy99/OEnX3z+5bp1Px48dLS24XwPm63S6QY8PoPV1dLN37rnxNLl2z78fMuaH6tP14mcvr+E5ABFYkSphOcRLBLxgLuvXXz4d2lNNRELIZLAcaxQzIdjEYvdKpZJeQIBm8tr7WhnctkWuw2DACGEk1Qew/MYXgKA9lQFCEEKhSIJhVKr7Tf7w1GAEAZhIpNzegNytY7NF/Vx+DKVVqbSMrkCpVbnD4UBQhhJ5jGiQIASgLQrK/1kNJnR6AxKpbZY+C862ARGuJ2hXkbfru2sowf7+UyfwzJgt6pVCi6X09nVfb6x+VTNmb37fl+1Zt2r/3jjoYcfueOuu2+57Y7rb7jxiiuunDlz1iWXTJswYXJV1V8KKWVlIypGjZ108bRpl86aednl8+ff/NSiZ778+utNv/zy2969Bw4crK6urq4+9ueff3Z1dZlMxlAoFI/HEol4Jp3KZbPFfBEQMJUqWm3+Xpais1fR0C7ZuOPUFyt3Lv1+5479tQyONhAsIBy5VZbm/Ud7j1Q7+TyUSpD5HIHhGCSLgCgSeIkgIKIKpaLH7xOKRTKlPBwLZ3OpaDRoMuolEjGfL5BIZDbbQDgcj0WTWm2/SqWJx5M4DiiK9iGlaNOL4cvd5wtq1P0Wsz2ZyNCidvS3BUUhAGChUIxG42azjccT1tU1dHYw+vWmeDw5vLkCisIARBSJ+1zBrkbe7k3K04eLbhsqZClIAIADkhbkIRFCpRLmdnulUrlapc2mc1iRyKSyLpdHqVTzeAIeV6hW6QccLr8/qNXq5XLlcJxvKFFB0n4VFEWVSiW6qXNgYIAW8qCGXWtJkoQkhmGJeMzpHFAqlc3NbQ3nW9kcgcvpLeRLwysFQkhSAOF53OeUHPiDs2GDr7YWd7kQCQHAIcAhKBHEoJZyNpfX6gx8odQ24E3nMAyiaKaot0Vae3S//tbwxXd7Pvxq29qfT+w91NHSpbZ5cnmCtm5DOAAYjuEAIylAIljCixabhcvj2uyOTDaLEBrWohnstqMokiS9Xi+Px9Pr9dFoFEJYLBYDgYBWqxYIeFweRyaThL3uvNPuZ7Rzdm3lHtybcZipXArhJbKEUzigACDwEkVBAIhQOCqTKwVCcSyWoE8cNfQrh+N8IpFIoVDQfrs4jicSiYGBAbVaxefzWSyOUqV2u70Ou0ut0otF8mg0Qcf56MfgvQRJ0UAeiyWUSrXD5kgnk3TkbjBESwKSJBDEEQWJTCqqkgt/29Gz+tuB4wftXa39UonZYo7EYsSQsj0AgNZqkUql2Wx2kPhpkCJptfBB4zitVsvhcILB4KA6N4kGVwEclPgBBOlyeZlMtkqlMZmsGm0/h8tnc3hard4fCucxjF7NsVSqj8NWaFSBSLgECIKi6K8vnKRwSBIAIoSC2fiR7tPH2LVCpzIN8hCRxKDfLgB/yTL/zXz/sfE38/0X5gMEFQ2Jjx5mbvnF2VAfUKmdNrtGo5MrFCKxmM3jtnd1nzhzduvOXZ999eXL/3h10bPPLH7u+cXPvfDoY0/cd/+DN99y26zZl0+cNKVq1LiRFaNHVIwqqxhVVl5ZUTl6/ISJU6dOv/zyK6699vqbbr71gQcWvvj8Kx9+8Ol3y79ft+6HlSu/37RpU/XxaoGIb7WbfX53OBJIpmKFUo7WDkUIpdKJgQH7wICDVnAtESCVy4XicXfAP+CyO41au4Bdt/3XA+vXt51r6Onmnjzd9smXG+6878VZV9x19bX33HnnIw89uGjBgkevnXfTxdNmjZ88bcykqVWTLikfP3nE2AkV4yaMnzxl2qWXXXnVNTfceNMtt95+7733L37uxX++ueTDjz5d+vXyTVu3n65tkMmVjgGXLxAMRWPeYNA64NSbrP5wjEIoXcBcvqBObxSLZTK5wmKzhqKhdD6dSKdkcpVIJA+FYrQW6F9XMy0/WCwWB5zc6uqzGzZITp2UNjeyWhub68+1t7f0sfpYPE5nb+/JM+d+2Pjz+x99+tJLrz333ItPPvX0Qw89fPsdd8yZO2fCpAkVo6tGVFaUV1ZWjBozesy48eMnXnzxtMsvn3vDDTfdfPNtd9+94Iknnlqy5L3vv/9+545tp04e72xv47C4ba3tTBbb6XLFU4kiXoSIDs+gSKooU9tralnrNx3/ctm+79cdOXyip5ejMdt9ySwOSIQQBSCOIEZEQ25mt+jQH6LjR0p+LwI4IgFCEAAsnU263C6NVsfhCRpbWls7O0UymT8czmM4TlIYhCUAigSgUyQ4SZEIRaMptVqv0hrcgRCgbewplC1idBkfXyLnCiUMJreprZMvlrr9AXpZwKFZHB4AoXgmr+03y+TqSDiRSmRjkbjfH3C63Ta7zWLQ97N6OYcO7F366Y8fLfnh2883rvt+5YplH3/0wRtvvPHiiy89/fSzCx9+9NZbb599+RXjJ0yqqBxVPrJqRHlF2YiR5eUVo0ePnThx8tSp0+fMmXv99TfeddeChx9+YtEzL7z4ypuffrFs+cp1y5avWrPmhz2/7W3v7FBpVS6PKxwO0XVFYonEbrf/JRE8dAnSf+TzRacrIJH3G6wBuzfTzdPuPdq8YuOBpav2bPj1xOlzTLXYwW0RnNl9tKf6tFsiR7k8LBQxDC9BEoOgBIgSwElEFUsln98vFItkClk0HoEUTlFYOhVzuZwajVYgEEnEcpVSr9eahEKpQqFOJFL0Tj9ohwBIYtCJFFEU8vlCGrXBbLIn4hmKFqiF1FA0DSGEIKTS6YzFYmtr62hsbGUz+Tpdv9vticXixVKJICmAEEIU4XeHGC2CvVvUZ6uLbjuVz1KAIABOkBBQg4prWAnzeHxSqVyj1hZyRTpsUyiUgqGwyWSViJVCvlQskiuVai6XLxSK/f4ghhEIDYflIO0SQZJksVgcZr7sIDkNvmb49pUkQaGQDwQCXK6wsam9ublDIlJYLY5AIJTJ5HCczmySiCjgPqf84B+8DT/6zpzGnA5EEgBgJMRIUCLwAiRKkMCKhXy/XicUCKwWWyaToc9rkUD+SEmksB+t6Vu76cTSFb9/sXzf+s01tc1SpcEbSuWLkLZjgRjACZIAJCgRJZvdxucKrBZHOj3MfCRNTsPM5/F42Gy2VquNRmkFb4RhWCQStNnMSpVcKOAZlLIBIc9Ud7rv15/5f/5eoON8BE6WMFjCIYbTzEcQeCgckStUIrF0CNaH4HgIQXK5nEgkksvlwWBwWJM5l8sFg0GLxSISSQQCkVyuFAllbJaAxxWFQ1EIByPHdIYXxyGOQwBIikKJREqt1tht9lQiQUJi0HcN0sE+nCKKCJFkIZvUqeX7f+P/tDbcUuvl9GmFfIFQoNHpPG7PsB2Iz+dTKBQ089HE/9d7AUBTYDwe12q1bDY7GAwMMx8t9DckMUgRBHC5PCwWx2y2RqPxcCTabzAJRBIuXyhTqU02hy8UyZVKwWiMI+ArtRpfKFgkcJwkMUhikMIGmY9E/xvmowCEQ9hHDDHf3327/7HxN/NdwHwUpMmPSsVFxw4f/fSjnW+9uXvZso0rv3/33fdf/cc/Fj//3CNPPH7HPfdcee28yZdMrRwzmta9G+zqLCsfMWJkeXlFRUXV2HETL75kxqzZc6+57sYbb7vz5tvvevTxp/755tuffb509Zp1v27bceDPQ62tHWqlzusOJBPpeDyp1eo1Wp3H58UBLYUPSYqAJAEgQQAMB8V8MWOzWUQiIZPJ1Gm1RpNJJJN39vWeOV9/sPrIrt3bt21ct/WbLz55+vHFd93++IL7HnnosTvuWjh99o1VY2eVlV1UVja+rGz0iBGjRowYXT5yTHnF+BEVk8dPmX35Nbfe8eBTCxe9tOilN157+8NPv1y2bsNPu/f9fuDPw8eOn+zo7BKLpUqVppfFZfFFOqMllkjhxGAQI1/CXD6/VKkxWOzZIl4CVCZf9Pr8SqWazeGy2CyZSm4ZsLqDfplaq9T0xxODor44QWA4kc8Xk9Fk3BfwGgwKRveJX37eufTzk5s2Ht3yy5Z1qz9Y8tY/Xn35xZdefOa5xfcvfHje/JsnXzK9avT48vKqsrKRZWXlI0aUl48sr6iqHDd+/LTpl8698pqbb7ntkUcfX/TM4sXPvfDGP99avnzFnj17Dx48dOLEqcbGZhaLo1ZrPS53sZBDFIkV8f5+o77fkM3nSERSCOKgWAIYBgEgEUGiYIRgcm3bdp//7KudH37+87JVe/b92SSQO0KxHEFSgESIpEAs5mX1Cf/czztyMO9yoGKeIkqAKEJYgiQOIEhlszanq4/DbWxpa+nolCpVTq8vlcvjEBIUhUGygBMFnMAgSSIUT6Q1OqNaZ3D7g3TOF4ckfSedx0AwmqAbOE7XNnQwenRGU7ZYIiAEtKU8AEWCyGNYpoCF4ql+i727l1Vf38zoZnZ19NTXNh4+dHTHrl0bf9q4ZsXyVR+9/9ULz75w6/w7Zk2fNWX8RZPGjho91J48nP0ur6isGj123IQpF0+7fM5VN8y/+Z5773vs8SdfevnVt99595NPP1+1eu3OXXtO1Zzr7Ort6eN2Mjg6g93pDhmMNplcJZHJ9QaDx+dOZ1K0HG0ilZQp5Fq9zh8IFEslHMcxDCPwEoGXAIFRJEgmE2azjSuQmB2+PEBFhHyJEltm33Hw/Nerdy/9dsv2zcd2//TnnnV72g6dc8r7URFCDJYIUIQQp0icAhiJk4gsFUuBQEAkEUvlsmA4hBFF2hmEoshsNutwOGUyFYvJ6+7qa2vt4vPEkUgMxwlEMx+kCJr5BoWXkc8X1GoMJqMtHksjClFDARt6Ox/e2lOpjFgs7elhMvu4NJCplBqPx5fO5uncLhFwh3tbRb9v0547XnI5UDGHaEijIEGRkCIRQhiG+3wBmUyhVmuz6RwkyGGWJwgyGkkaDVahUMpkslta2rq7e+z2gVwuj+iAHEmSJEmjAB33MplMfD7/wjjfcKiP5gKSBAghAKDRZGUyeW2tXSwmj8cTCYVis8kWicQxDCNJAhEFEHBrjhwUb9zgPXUCG7AhiiApHCGCInFAFEmIkRDHsaLRoBcJ+FazJZVMQghLGMRwiiARRCiWoRTaSPVp9rI1B978cNPS5Xt2H2hk8HSOQDZdInGKKkESgxCDACNwh8Mp4IktJntqqHKXLrcexgCSJN1uN4vFoplvOK9NkgAAPJVK2G0WrVQsb20SHdjX9uNa7v7f8nYzlc8gQFAYAUsYUSrR9XwEgQeCYblCJZHIh+n/3/gjn8+LxWK5XB4IBHB8ULaahkIAQDQaN5utIpGko53ReL6tq7N3YMBdLJboiiHaU7hUwkslnPbnXilQAAAgAElEQVQ9SybTarXabrWlEgmKBNQgewGSBCRJUKCIECQyqbBCLNm3U7ptE1QKKLc97LBJpBKegE87ggSDwXw+7/V65XK5WCzO5XL0wQx7AF8Y59PpdP8W5/tLVJykIKRwHAwMuHp6+oxGcyaTRQgRBAyGo0qtjs0XMLk8kUxucTjNdgdHwFfrtf5wiI7zYZDEIImRJE5SAFIIoVA2Uc04c5xTJ3Qq0yAHEUU37f6tz/f/k/Hfjvn+zWTj//wlg0ZEEFGQyqQE1YfXPrPorokTr5wwYdqkyWPHjq0cVVVeUT6Y8xwxcvSYcRMmT75k2tTZl8++/vr599yz4Iknnnr55Vffe//D5d+t/GXLtv2HjtY2NLV19dDiGj1MrsXi8Hp84XAkkUymszl6mxkeLqdHq+s3mi2BcMQT8OuM/XK1nC/iM3p7zjc1nKo5cfDgHz/9tGHpF5+/8do/Xn7hxaeffvr+hQvn33bL3Guvnn3FnBmXzrj0kovnTJ40d9zoS6tGjikfUV5WXlE5dsKkGdNnXDn3yuvnz795wYL7Fi1a9PLLr738yj+feubV2+554t6HXnx9ybLdB+q7ODqNxW9yeq1ur8Mb8IcjBqtZIBGKpWK3x10sYcFQxGCyiCQyFpcvkEgNFmsinc0W8VA8qTNZHG7fhZ5sJEnhGJ7NZCx2i1gpZYr4je0dTW1dXKFEJJGy2Kz6+vrq6uO/7dn3848bv1u69L1/vLL4wfsfuObq22fMuO2ymddfeunsqZdMHj9uzOjRVVVVtM1uWVlZWUXVmHGTps+YdeONtz208NHnnn/x9Tfe/PKrrzdv3nr40LH6uqYeBkuu0Eikyt4+TkcnQyqXB8OhaCweiUY9Pp9Gq+PzhVwu32A0BYLhSCQpl6sVSnUskcQIDJA4TuQJUAAQgxCQFCqUkMub44kdje3yc43C7Xtrv12999Nvt2/edaaFoXR4s5BECCOSMpn08J/s/XvTNhMqZBDAICjhRLGEFzFIlEiYyOVVOgOLK+jt47C4fBaPzxOJDWZrKJYoEiRAiKAoOicbT2eMFpvBYgtGY//bpQsoFIjExXJVW1dPY2t7Zw+TwxOIxVKRWNrV3XO2tu5Q9bGde39fu2HTex9/tujZF+67b+GCex+85eY7rr7qutmzr5hx6aWXTL1kyuTJ08ePu3z0qCurRs4oLxs/smzyxLHTZ0yddfnsmZdfftmcK66ed8ODDz/2z7ffXb5y9fqNP2/ZtmPv/gONLa0cgVCu1uiMRqPFYrbZ7U63LxCKxZOxeMpqd/NEMoc7kC3gBQxPZnJuf1BnMPJEQg6fp9Ro3X6/2+cXSWUafb8/GMJxQABQwjEAACBwQGAUSWRScbvNIhDwzRZbrkiUKJQnUTSP2wJJnsJ6uo65+ecjX364/tM3lu1ct5ffJspFBv0zMISKEBRBqQQKJCJKpXzA7xMKRRKpPBSO4jhOURAAjHZ8KBRKyWTG5w3qtMb21u6G+iYeV2i3OTPpPDVkZDhUfU9CSPn9QZ3OYDJZ4vEknV4cpj0IKQjoehAQjcalUrlCoXI5PYFAyGKxiYQSFosjFMss9gEsn0Mhb4rbLfl9u/p0dcFuoXIZBAkAcGLIw4BCqFgq+XwBqVSuUmmymfyQw9tgWA4QsFjEEom0y+XhcHjnzzd1dfaqlBq/P1AoFIYL3eidvlgsWiwWoVA4zHzoAuy7gPkoHMdNJotUqlSr9B6P3+l0KxQqNovH4Qg0Gm0oHASFNIoGjMcPyX5a7z1+FLOZEb3R0zk9SLuNAJzAjEaTQCAxmaypVIaiqEHvV0gCEmEAZYqkP5bjSawHjzFW/nj442+2f7Z8x4btx893Sx2BLJ1RhgiVcGC3uQRcqdU0kE7+FaGkKIoOvaELmE+n00WjUTpkBQCgKJKiSAIQhUKukE7EjXrD6RMNq5afW/e9jtEesplKqRQCJN3uAAiMogCOY4FgSCKV8wWiWCxJ/FXxRg3PfC6XG2Y+2vUYDPVBkCSFYUQ+X4zHk2aTvbeHc+Z0XQ+DpVLp3C5foVAa+koc/BGEUDKZUqmUNqstlUggCpIkBAAAkoB/MR8A2VREJRX9tl20ZQNUClE8hBfyiVTS5/cbDAZajYWu5ONyuTKZrFgs0r+FdmcePjyKotLptKHfwOfyg4EQgQN6ryPJC2OZiCCAw+Hs7u7R6w3Ddas4ATL5XDAasTgcMpWaJxJ3MBina8/xxaJgNEIOJSKGSmkBBgCFUCgbO9pdc5x9TuhUDDLfEIX+f+a3+1/39/+TZ/6HjL+Zb3htUYiCJAkQBalcRnrm1IaXXrjnosnzp027bu7ca6655qZbbr7rnrvve+D+hx5+ZPHzL3700Sefff75l199uWr1qr179509W9va2tbHZEmkcpPZ4g2EEplcAYcFHIbjKZlaO+DyYRgkcJjN5kLhiMvjtVpt/bp+hVwhFUvZfZyjR49t37Fr89Zt23btWb/p5y++/vr9jz988503X371lUXPLFr48EP33HP3/Pk3zJk9++KJk0dVVP5LTKaycuKkybOmTb/u0pk3XTr9llmX3TLv2gV33/30oqffefv9b7757scNG7dt23Lk8IH6+nPt7R2nzzbs+u3I9z/sXL5619qNh3f90dzQrlQYgoFEabiWJ53P9psNSrUiEg3Tz2RzebfHq9LqxHKFXK2xOFwDHr/F6VHpDGa7M57ORmJxr9drtVrNRpNOoxXyBafPnt66e/t3P6z56Muvlnz06bsffvLu+++//sbrixYtevDBh+64/c5511wzc+rUSaMqR5eVjSsrm1hWNrmsbEpl5fTJky+fOXPuFVdce+21t9x681133/PAwkcWLX5h8fOvvP7GO2vW/nj4yLH2jq5eJkuuUDrsA+FQLJMpEDhtQ0n5/GF9v8kfCA6fdAzggWBI328QiiQSqUKu0Ejkmi4GiyeQBIKREo5TCEKyBGERwCIAJZIiMZyMxopGS0jT77c50xyR5c8T3d+uPfjJst++23D4j+p2nkjvtbpCQqms+jj74IGExUTls4gEJMQJgGEAK5EAIlQiSbPdKVNq5EqNyWrXGY1iuUKm0hptA8FoIo/91VJdwAmby6U3mwc83kyhkM5kQ+HIwIDTaDJrdTqFUskXSZo7uv/488i6DZs++/Kbd97/6O0l7y9Z8t6Sd99/+eVXH3/iqfsffOjWO+666trrp0ydUTlq3AX1dmUjR1aOnzhx6vRpl8+edfOVc++/+qoHrrh84Q3znl74wEfvvb1ixbJ1639Y9+OG1T/8uGb9xq07dp84U9vH4QukCplK22+2pHP/0gdw4SAA5fYGuCKJdcCdLeIkQgRC6XzJEwiq9XqeSMTmCyUKlUim6OjpkyhVvnAEUrQvM4CQBIAAAKMoPJOJOxxmgYBjMhkyuVwBwBJCGEIEQqkSZR2IdHVId2859s0H6755b832H35vq+1Tqiy+aDpHIhwhAkGMwkkEiqW8P+DjC4QiiTwYjmEYQZIkjmMAwOFYEYYRgUCYyxE2NbYxupkigaxfb/F6gulUliDAcMU9SaJAIKTX9xuN5ng8idC/Ah/NfHCQ+WQyhVarj0bjGEakUxm71SGVyjk8IV8kdZhMYbXc394g3LNFU3O0aLNQuSyCABA4DgFOQkBCElFFDAsEQjQ7plIZAEkKoaH9Eg7a71Ionc4qleqO9q6uzj4eV6hSqc1mcyAQyOVyYMimGcMwi8UiEAgcDsdwbvcC5hvcgymKxDDMZDIrFGqT0ZrL5YvFos/n16j1Ar6EzxeqVAqXtT9p0moO/ibfsNZbfQizmRCJQ4hBEockDiGAFISIxAAwmG0CkcxgtKXSGYQoCDEAMLraD5CADlp6w1m2yHqqQbDzQMuaX45/tmLnio0H/zjexhLrBvzRbAkAEnk8YZFQbTG5koks7ak4hLLk8Efwer0cDken00UikWHmG8IY2gaWguGAt7255YdVNauXS86f0ws4jn5d2OvLpbOAICgSIEQRBO4PDDFfPEFASO8Rg+lk+qsvm6Vzu3Scj7rAe40atFxGFIVCoZhErGg838rs4woFMolYaTZZg8FQNpuH8K9y8EQypVSqbENxPpIkARxivkG/XQiy6bBCItzzq3DLeqAUomQEkQCQsIRhsVjMZDLJZDIul8tgMFpbW5lMZjwev3ByhuN8FEVlMhmjwSTgCkP+MIFfuLYHJwshRBDAMeDq6enr7zcmk+lBxVoKIYQICqbyOZfPrzUYe9nsE6dPt3Z2qHTaUCyeK5UwCOm7VpyEJUCQCAWz0aOMmuOcs0KnPA1ydD0frdRCMx9JESSFkyQkSZJ26aTLKAbP2wXM9/8O+6j/usUPWnf/+zP/M7HvfzrzUX/V6pIUBSEkEAWoQlbfcv7Et1+veW7x1q++2rN58/bt248cP1bf3NTW1dnd0ysSSW02h0atEYlESqUyFosjhEjyL59ZAsI8hkcSabvLK5QqTp6pbTjfwuzjdnX21tSc271n74afNn333cpPP/7szTfeevH5l554/Mk777hr3nU3zLni6ktnXzFxytTyqlH/kmobUTZixIjy8vKK8vJRIyvGVI2aMH78xVMvmTV3zvzbbn3kiSffXfLu6q+/2fLN8pVvvf3dkiV7Nm1qra+TSyQGvcHt9kSjkXQqSuA5hCBCyOUJ8ESqXq6mqUP6x+H2j7/cuuTTTSs3HDzVwFYavLEMgZEoHE9o+41imdTlcVMUoj0/cQKkUhmH0yWWK7p6WY2tHfXNbfVNrW3dPX0cbl1D477f//jhhx+Wf/PNx+9/8Norrz656Mk777977vXXTrnssqrxky7QOqRbO8tHlpdXjRw5vqpy6thRl40dPW/KRQ9cN+/lxx/9ZMk7K5d9+9OGH3fv2XWy5mRzWxuDyephcWvrm06eOsfji4Oh6L+cU2owNkORKJ3KW6wDfIHYaDLjgE7TEYAkIAULpVIoHDWarFy+uLGl82xdE6OXM+D05oslClEkRUCyBGARwBJJwVIJ9/vjSpVFrXWkslSBQP44ZEs9Ow60fvD11lfeXbFq/e5zxxulDd3MP0/1Hj4RMlpBrogQIiGAJAEpgFEQIFQkgMk2IFfr+822Io4XcdztD8hUWlqQWW+yBCPRAkZgkAxGYxKFsrOnt7OnlysUdff01Zw+u237ztVr1n2x9Mu333n3+Zdeefjxp26/e8H1N906+8prJk6ZWj6yaqi0gH6Ul40YOWJk1ciqMSMrRo+qGjd50iWXzZwzf/4tjz3+5BtvvbP0m282rF97cMvPx3/a+MtHH+74bln90UNmrSoc9Eej0Vg86QuGTbYBiUItV+sMFrvBYjdaHQMeXwHDKYRom126TxajBfUhlc0VbI4BFo9vsFjj6QxOIgwiDCKCQgWcCMcTepOVK5I2dzBqahuYfIHD6y0SANBuwhAOMh/CM9m43WHiC1hGkz6TSxcBXoAwB8gcoEokAiQCRdQvsx/acXzpG1+/9/xHX3+4ZsvWo43dUos/ncRAgUIFEhEI5bGSLxTkicQCqdwfjhUxgiQRGORLkiAgRSEIyVQqo9MZ+TyJXKbmcUV9vRw2i28wmKPReKmEw6H+qFAorNcbjEZzLJZAF1Ro/Qv5QSqdzsrlSqVS7fcH6aJVSJDpVNZiH+AJJTxmn6y5QXv8IGvrj+oTh/NmI5XNIgABTuAAYBAQEJCIKuF4KBSRSuUymSIeTw6+D4QEgeF4CccBhBRBwFQqYzCYRCKpTmvUqPUikbi7u1soFNrt9lQqRW/2OI6bzWYej2ezDVXX/ZXYhUNaJDhFQRwnzGarVCrXaHRDtq1UsYAHA1GdTs9iM7m9HbqeVsGvmyRrV7gP/V6yGhBJQEgAOChuQ1AkgagSgEarQyCRG4zWVDqNEAlgiQAFAhQALAJYIEARA/iAL6zQOc3OlN2PyQyRfdVtH3+7+ZUly5at23mytkdn8idzwOmJCcX9JpM/Hs+TFCIpBP8lLkWRJOnz+fh8vlarDYfDw7ldmsPoGUMUgNFQjMlg/vpzy+aNeka7kskQ9HaLOGyryZyIx3GsiBBJEHggGJLJlSKxNJ5M0Kaxw1Eoeg1kMhmBQCCTyYLBIN1CMTyZFEXRNA4hFQxE1Kp+Pk9sszotZgePK2Iw+vh8odVqT6UyAAwWgSaTaZVKY7fak4kESYJBRCMJSBJDzEcS2XRQJhLu2Srauh6oRCgeJLF8ESsOH14ymbRYLCwW69y5c3V1dVarNZlMFovF4UAvrWtDkmQ6kzYajHyuIOgP0cw3VBlJDWErwnHgdLqZTLbRaE4lMxStTQAgAQGgSDDUdmZ3uVs62s/U1Ta1tYrlCofbncxmaBkXgiKxIearZtQc55wbYj7qQr9dkgQkiUMSI0lIN2wDEgLqglTz0JxT/zfjX17/L+3LQwSJ0IWhxH97zf/D2/73G//tmO//clxwfmlXdIAoSBWyls425s5tXdu3WTmcsNM14HC6/X6nz6M3GyUyOZcrYDLZNadqdu/ctXXzlr179x048OeOHbt+2bzlx40/rV33w4rvVy/96tt33v3gpVdff2zRs7ffveCOO++9+877brrx9quuvPbSmbOmTp1+0UUXTxw/aezocVUVo8rLK8rKysvKykeUV1WNnTBhytRpl82+8tp5N95yy9133/vQwoXPPvPMG6+//s5bb7//7ruff/rxxg3r9+777Uj10ZpzZ8+3tjB6mUqJfECl84vlbb/9ceqXLZL2jpDTiZdKxF8dx3+t4GAkrjXaB/ypSBoLxPMipaeuXbb3aOuPW49u/PXI/iMN3X0yoUTP5Sta2ro6Ohm9fey6+oaj1cd+/+PArt17Nvy06atvvn39rSWPLXr2rgUP3HnvfXctuO+OexZcd8ONl8+ZO3369CkXXTRh3LiqqqryivKykWVlI0eUjaysGjdx2szZV1177Q3zb7jhhhvuvPOuRYue+fijT35Ys3rH5k2/b/l545efb/j0w1Pbtwrams1qhcXU73I5AqFANB5PZjLJbDYcT0gV6ubmjt5etlis0OmNJrM1FA4PN7LRt3LpdM5iHeDxRf0GM4YPMh8BcVqSq0gQ2ULRH4pqtIaW1q66hmYmi6NQqh0DA/FkHCcwCpEAEpAE+WLR7QvLVHqlxpBKFwkS4SRKFcCAP81T2o+d79v+x5mfN+3funLn9mVbT+44PmDwQfDXykIIAgQIRGaxUr/FJpAqBFK5wWJVaXXdjN5Tp89u37l75ao1X3+7fNl3K1atXrvy+9WffvbFS6+89sijT9z/wMP3P/jwrbfdefXV82bMuOziiy+ZOGnS2LFjKytHjaCXSnnFyFFjx0++eMbMWVdddc38G2++8657Ftz3wIIF9z/y2JMvvvr6J58t/XLpt9+vWLNn196TJ2qam9v6+thSudJoMnucjrjD5hcLO3bv7Ny/T8fpK6QSiIQkDkhIAUjli5gvFDVaHTKFpo/JZfSyBRJ5KJYgyME5xkmqSIASgASJIImyuYJjwCkQCa0OezqbBSTCSYruI8ZIqghhqlD0R+Mag7mlk9Hc0dXL4cs1+gGPP53NDbnfEBQi0pmY1WHiCjj9ZkMqn82ToECSeQAKABAQUAAggvLpLV3Hzp3+dX/trmP1B8//tPHQN2v3r9pyYn9NH1Pu9KYoHCGAUDiVEcgVApnCF46WcIJCCEAKDomCIApBQKaSGa2mXypRedyBYCDmcnpVKo1QJBGJJGq11uXyZLN5hFA8ljIbbYZ+UzQSp5NiQwpn5BBjIADIRCIllcqVSnUgEMJxgCgECRIQMJsvBSNxr8PhELA1J/9s/WEZc9dmL4+LBYKILiKkKAICHBAkojAcD4UiMqlSLqc7S4a14mgJHQAhAoDMZHL9/UaJROZyehKJVCyWMJlMcrlMKBSKxWJaviSTydC5XbvdTjPfMKMMkx8AOISgVCqZLVap7H+x991xTpX510OvChZAFLtiV0Rdda27usXVVddt9rasi1hAEUWagBTpCAKC9D5M75OZ9H5LbpKbOslMMuk9mZkktz3Pvff942aA3f393v/3fff53A8luTO5ufU853y/52AWwjYwOChUHtICQ8PBwWJ/pN/vsvrUMtXa5fKPP3BtWV+0YOKwQQzgeZoDDOSl5k2Pv1dvNtudrlwhJ4iQgxQHKA5SHKQ5UGZBmYNsfySC252evkiyQBUYoTdeUJqdh063f7vl0Jcrv1+6es/3++uPnOlubEf8oaEyK4qiCEUR8CL8ZxIoEgmrVCqLxRKPx4eJOXgB8UBW5DmQjCW72uWb1sl2bk6T+EC4N+L3WIxGo06PmMyk3ZpKxkulYjKVwS1Wg9GUzmZYwP0LXBCHMZ/ZbI7FYtLdhr/QAMFL0wMI+XAojiKEVmNMJjPlMp1MZpxOr8mMX3xSsSwcGqLsdkevvzefzVb6diGAAhBEKApAhLQoQlgczFpR4/ebdOtXAEwnZuMCS7EcC4YVW57nS6VSMBhUqVQ1NTUKhcJgMEjpwxXfluEdNTg46HK5tFptPB4H3IW+3fNnAs/zHAcCff1dMrnT4S7kBwRBFHgBQAggz0omfAAIopjJ56ToJo1BbzCbjGYTgmMOjzuSjBfpkrS/4oOZ/W3HD8lPX9B2/7mej69ou8N7T6jwfNJDWOQvHOKLntP/xONcjMX+neT5H2mf/5H5+y/P9//pkK7uynUkQFGEQnnI3drUsHrlvgUf1uza1Xz23LFjJw4cOrxj965v1q5d/MWS+fMXvP32uy88/8ITjz3+0AMPPjD3wTlz5t522x033njLrGuvnznzmiuvvGrKlCvGT7hk9NiJI8aMrxo1tmrk2JEjx44aOW7cuErb4zVXz7rh+htvuXn2Hbffdc8999173/1zH3joiSd/8adXX5//yaKlK1dv2Lx15+49+/cfPHr0WG1NTWd7R2d7R2tzS1tri9NJJlPJfKEwVC5RLHPeGEIsc/aGVtmPBwNGszB48ZUvQghomiqWigPFotPr05pwwtnrD8V94ZgG8Zxu1G7YeeLtD5b99qV5v37h3Tfe+fyjT1ct+nzVu+8veOPN91999a3f/e7FJ578xYMPPXzfnAduv/2u666/ceoV00ePn1RVNbJq5Kiq0aOrRo+uqqoaMWLk5EmTrpox/eabbrzrrjvvue+eBx5+8PFfPP3Us796+U+vLlr85cZNm7bv2L5x48b1Gzbu3Ln73NlzJq22z0XGPU7tudPNe3Y6O1vLsX5RlAzZ/mmUWZZ0eTplCpMBwzEbghJqjQ5BUJ/Pl06ny6US5IAoiqUS5ff3K1V6q81ZphjAAw6yDEczHMUCFgg8L4oMxydTOZVa39jUKlcoNVq9GcFIlzueSpcZVvpgIAj5Ysnt87u9PRTNXrwlg6zoCmVbVcTe/XWrl+z87N0VX3347dFDTSoNbnO4MRw3GLQKpaylo7WmqeHo6dObdnz/9TdrP/ty6aIvlvxjwUdvvPHmyy+/8uSTT995593XXXfD1VfPuvrqWdNnzJx62RUTJk4ePXr8qNHjx46bOHrMuHHjJ06Zetn0GdNnXTvrxptvvOOOO++++96777537kMP/+q5F+bN/2j5ym82bd66Y+eufT8eOPDToT17f9y958d9Bw6fOlNz9nRNW3O7z+PL5woMw7IcuKAvAY7v9et+3Kvav7dHowDFAVEQRIYToCAIIuTFoTKdSGV9vj69AWlt72ps6UAt9kB/NJMtlGmWO++yJYgAisUS1RcI6vQ6r89bGBiAvMjxAg0gxQEaQlYQgCiyghhL51R6U2uXor1bqdAaDShOutzRRGyoWACQFkWhVB7qDfpVerXd48yVimUeUgJPAUADDnCMyFAiSyedDtPZc4ajpz0d2pAl0Nxg3LCzbsGygx9+/dOq7bXHmxDM3R/JDsTyJZPNZbI6wqkcxQJeFFnAg2GRVBREyMFCbsCCWU0mLJXMsgxkaC4eS7rdXhTF9Xqj2Yy6XJ5EIhUMhJ2kx+Py5iraLg8gAEBqnpFAnwAAn88PSJpsLJZgWU7gRcBBCAXAizQQmHJ5wOfqbTzT8s0XzetW2Brq+lEsE+wfzOUZhgXDPRwsx1UwH0LkcgWOq7ReSo06HOAhLwIoFItlCfNFIlGpb3dwcDAUCpEkqdfr9Xo9juMej8dsNqvVqt5e/794tVwopYKA5yHDMD5fL4LiOGHNDwxAAbKABYDneVHgRYqlhvLJnNuKbdug/PgD7Jtlofa2bF8wk82XKIaDPCdIaEXkBNHX12dEzVanPZ3PQBEwgGIBzUGGg8ywmxAXivTjVtzV40kX8pJF5SAj+EOZLrVlz8HGpWv2L1q2Z+Gy3d9sOtLYZekJZUvchTkrHHZPhDwfCoWVShVBEIlEQhQrKk2F5+MhC1mR57hkLNHdLt+yXrF725DPKRbzbHEgFgy6HU4UQbRatdVq8fl63J4end6kNxhzhbx0IP5FZ/w3zCdIzNUwrchLzHEkHJc440wmL4oi5IV8fqg/FHW6PCYTotXqTSakr7e/1x80m9FeX+9QxZ+PhxBCAfICFHhOALQoQlgazNst+h3fqdcs5cxqMRMTAM0CjgMAAsjDijF1Op3GcUwmk6EoajabtVqtBPoTiUSpVJJm++VyydvTo9fr4/EEx/17D8dFmK+z20VKmE/y/YEACgzgGQ6wgBNFMT9Q0BoNqAX3+n19wQDpdBjNJpVWbURNbp87nc0AkU8UM4c6Tx1WntUFsMJwPV8F88Hzdw4g8baQ58G/Y75h2m746SVebG/4T1hNEAShItoOC3f/hOf+9b/iRb/y38GiIF4wUvxnpu//JXT4X8x3YQiCAHkgirxAl+xNDZvefP3xqVPumzb91lnXTps2bfIll44eM+6C1Co16krLiFHSMnLk6OFlzKjR4ydMvPTSy668fPrMaTNnXXfDLXfdPefnjz31+zxno7IAACAASURBVBf/8N778xYu+nz58pXr1m3YunX7jz8eOHbsxMGDhw8dPlpTW293uVO5QpHmGMgDQYS8WDFsFUW6TMWiMa/XK5msDp+IgiAIPBBEThAGKaS+tWnXPqy1PePvZQcGMql0JBrvC/R7PB7cgmv1+i6F8lR17Q/7D+7cc2Drrv3fbNzx90++euP9Ra+8+uETz/7l1ruenDrttjHjZ44dP2PCpBlVoy6pqhpXVTWmqmpsVdWYqqoxI0aMHzly/MiR40aOGT920qWXXjH9ipkzr735pjvuufuee+997OeP/uHlFz/5+MMN6789sH/f0ZNHzzXUdnR3NbS0yeRqnz9YLtMQgkwm4/Z4TWbUqDf4Xa5iPCpkky5Zq+LAHldrw2CoVxRZyJUBZDieoziWgZAGMDc4ZCWdGo0xEk4MDpbSmRyKWbq6umUyGYIgfb29A/mCwPNUmQ70hZVKnYWwF0sUgJCDHM1SLGBYwDAcywHIAaFYYgirQ28wO10e0uEyo3i3SotY7IFwdKBUZiHkeL7MMv5An9vjHhgapGm6WCwlk+lQOO4LRB3+qNne19aJ/rD15AevLf7Vo6/8+tm/vvbG/AWffDHvgw/feOONF1/6/VO/fOb+nz0y+657Z91y2+UzZ42/ZErVqDEXnUIjR4wYNWLkhdNm9OixEyZOnjL1iplXX3fb7Xc++NDDz/3u+b/9fd5niz9f+c3K7zZv2n/gp0OHj+7dt//wsRMyhTqSSEvCpeQtwnJwYLDY29ePoIRCqW1talPJFLH+KEudZ2UEjoMCx4mFAcpqk2/d0rplo6W5lk7HRJaCxTJHc6y0m1gAeRHyQiKZMSOWuvrm5pYOuUKD4bZQOFYslSv6iCACKJTKTF8gqNKoHS5nJpeDvAh5kQM8I6WMsEByis4PlXCbw4RbMZvD5vSodIa2Tplap/V43fl8FvJ8mab7wyG1XmdzuXLFIs3zrCDQADIAQI4RmbLIljJu0lpTjR09GtWaxQHIlEVPsHSmw7l04+k3P9705scbNuw609SNEd6oBnObbP5gcmiI5VlBpDjAAiDJTKIgSJgPQ/GK4wnNiqIoQJFjYT4/4PX6tFp9V5fcYDAZjSiKWFwuTy5fEEURCIADLMcxEP4T7BsaKqEojmGWSCQmPVkB4FkW0CykOV4QRT6bzOnlim1rWzetMVWfNjU3oQqlw2JNJFIUw57HfMlk2mTCzGZcCt6AcNh0TZCMA0UAhXKZdjrdRqO5vz9cKlHnb18URUUiEYIgpEjW5ubm1tZWt9st8XziMDt18ZDgSyAYwiwEZsFzhTwv8oDnJL8AjuMAz4kCI+YTgeMHsK8WIcu/Io4fsyjVCEoE+iMDQyXJm1cQRSCKfcGgGUMsJJHKJoEAKEAzkJEodshzAg8hBJFIkLCibq8jlU2xPM/wFU9yhhfDKUpp6t15oHnewu9eemPxwmU7jtYonH2ZAQpwosjxIgNEDlbOrmB/WKXS2Gz2dDolAT6OY6T2BQ5wLGBEAYB0MqXsVm7dJP9+W95p5QfzIg9FCDmaSSVThIXQaDUKhVKuULW2dajU2vxAQSpwu2j/iKIoDg0N6fV6SdtlWU4Q/gnzSQ4skrZrwUmtxphMpiu2fILICyLLwXQ663J5NGqdUqHpkik6OmRup2ugUBAEqRGEhwLPQY5jaZ6lRAHA4mDWatFsXS9fuZgzKMRMTACMhPnO92cwDBMOh3EcR1F0YGAgl8s5nU65XC6TyQwGgyT0cxxHUeXe3l6j0RyPp9hhbfc85y0xoxwHA3393TK5y+Eu5AekGQEAgKuUxfBSj1Eqk1aqVRYrkUyneFEo01Qw1K836to6Wts72xAUjWeT4YHY0e7TR7XV2iBaAENAhCzgzmevDbcnA4neAzxkecjxF3wFBcgL542nJdjFC4L0+vBb51Xa4Z+44KPO8yIvSJZKAhQqk4SLl8pqw+v80w/yIv/vQxTOL8L/E8Dvv5hPFC+ikQEPRVEQGMbZ3v7tX/96U1XVpVVV46qqRo0ccemUKTNnzrr+hltuv/3u++c8+Ogjjz/22FOPPf7U448/+eJLf3j3vb8tWPDJwkWffb548RdLliz9evmqVWvWrf9u87adm7Z/v2L1t5u27Tx28mx7lwLFiR6fry8Q6A+FI9FoLJ5IZzLZbC7YH/J4ff7eAMuB/8umJlMpp9OTyw6US0w6lYlF4n5fnwW3KboU7fWNrafObFu67LO33l74zrsrFy9eu3Llki++/OjjhX+b94/XX3/zxZdefubZXz362JP3zf3Z7DvvufHm22Zdf/OMmdddOnXGpEumjZ945cjRl1ZVTaiqGltVNW7EqMnjJ1055fJrrph+wxXTbxg3acb0a2575Mnn3v1g8RfLN3y95rtl3363Yv3GlRs2Ll29+rsd209Vn2lorG9rbZa1t3a1tSplnSa91ufvyRRyRars9vgwzObzBWmaFUURCvxgqRRLJHq8bpcFdRt0PWq5+uC+ju3fOeurhwJeUWB4SANAMyxDMSwDIMWB7MCg1e5Qa/ShcLRM0QDC/MBAKBx2OZ04hpmMJsSM9nh7w6F4fzCKodaenj6O+x9c9c8Pny9otTki0cRAsZzODThcPSqNobVd1tLW0dbR2dzSdurM2S1bt61avWbzlq0bNm5aueqbzz5bPH/+x++998Frb77/8iuv/+bZl5568Jd3Xnv3jMlXT5k47dJLp0+5bMYll1w+efLUiROnjB8/ddTYqVVjp4yYcNnICVPHX3r51dddf8dddz70swcee+LxX/32N3/405/eef/9BZ98svjLJUuXL1+2cuVXy5Z9sujzhZ9/8c3adfsPHpTJu729PcFQIBQORaLRdCYTCkcwnEBQi783AP+t4kRqwcvnCx6Pt6uzq666TtmtJG1kPB6nGHq4/5MXB4oU6VRt3962eT3WcIpOB0VYFhiG53geVrxIRFEURDGbK3i8PgTBJWRsNCE6nQHDLP7evny+YmwBAB8OR7U6vdvtyecLww8VgRdFwFeQiiCKA4NFi9VB2Jx9wfBQsZTKZHt8vbiFMJlMZrOZJJ0+X6+3x6c3mtw9vsFiGfACFEQO8pAXBB6KkBUhm/O5XY211qOH4hqVODAkApHixEieInypJoX9+8MtX68/tGj5ni9XH1i340x1K+qPMyVehKJICwLNQwZyHGBEkRd4ODQwZLUQRoMxGo4yFC2KlaofyEGqTKdTmd6+IEm61Rp9W3tnZ5fc5fUMUUNQBIIIocACQAPIQh7wAs8L4tBQCcUsOE7EIhVHDAAFjoMMByVHRz6fzpk1il2blT/uDOqVUbvFR1gQnd5oMFms9r7+UJGmOV7IF4oYZkXMFskpevjxzA9X24uCIDIM53S69XpTMBAplylRPP/cEliWHRoqxuNJj8fb1SU/e/ZcR0enzWbPZLKSUYi08rAlLxREEfB8MBxBcIvBbMrkc1AUoAgrnSo8qCS8FHP9pw7bV37Vs2VjWqmMe3owjNDrzWYz7vb605mc9Msj0RiK4QiOJ1NpURSBAKEAK+VqwyAoFo3Y7ZaeHlcunxFEQQpykBJlKChmi2xvtNAoQ1dvPvrp0p0ffblj6bc/7TnaKjd4omlWItsFUWSBEAhGlUqNxWKNJxLSd4ICgDyEAi9tuSgKMJ/NG3SK7Vu6dm4ddNkFic+GgsgLLAsGh4rJZKrH59cbjPUNTbV19SiGxROJ830wolip9h4aGjKbTBiKRiPR81SZOEydSv0ZgiBhPrtWY0yns//CUgEAS6VyKpXx9QSMBrS5ubW9rR0xmaLREFUuS+vyAgQcA5myyENYHMrZLPrt36lXf8UhKjGbECGQchEvPK0AiMXiKIobjaZSqczzQrFYisXiXq+PIKxGoxlFMafT3d8fIkmnQW9OJjPn4emwLl05q3heCAZDss5uknTm8wWxsj0VSHR+5HI5tUZNEEQqlZJeYVh2YKAQDAZsNpvZjOA2ixxVrT++da/siC6E5eEQK3I0YLiKiYxU684BngMC5ASe5XkaQhbykB8uvQAAAF7yRYd8BRgKHC9wvMgJwkUYDvKVaLuKyC4deCCwgGd5nhNFwEsVHQLHCwzPM5DnYCX3hoMCJwiSEz6EIuQFCAQotdBzEFaQNeAgx/IcKwBOAJwAgAB4AfIi/I8Gf//FfKJ4UVWfNJsRWLZHody94KNnr73uhQceePX3z7/+6p//8Y9/LFmydPWa9Zs379jzw/7Dh04cOnR8748/bf9+d01tvcFowi1WO0k6XE6Xx+3z+wPBUDgSTaQzwUhcYzATDnc6P/i/ARAoCLFEyuX22h2OWCKeyWbjiUQoHPL5fQ6Xw2IlEAzVGQ1tnR2Hjx3ftGXHvn2Hftp/eOe27zdt2LRy+apPPl701utv/uXFl/7y3HO/euihB269ZfasWbfdcMPsm26+dtb1M2Zcc/nlMy699LLx4yeNHjVu5KhxI0aPHzF63MiRYyZNumT69Jk3XH/z7FvvvOuuOfff/7OHH3ny6Weee/EPf/nTX9/8y2vvvvrm3+bN/3z+p1+/8Mp7v335nTf//sX6HUfPNGvUuMfWF3GHY/begNJsRu32dD5P0RRDU8VCIREK+11up83q9/sS6dRAseR2+1Az4XL2DA2WRFHkAKABO1geSqWiQbfDY9CS7S2yXdsav12FHD2YcVhEriiKnOSpJpH9UBTLDOvp8RlNSDSWYC/cl8VSqRSPxtwuN4YRFovdSjgJC6nVGB2ke3BgqFwqF4eGpEjyWCweCoV9Pr/dRmo1xqPHTu3Ze+DosVPVdY2nq2t/2LN/2fJv/v7Bh6+9/uZf//raK6/8+be/ff7hR35+771z7psz984777np5tnXXHPdtCuvmjrlysmTp0wYO3Hy6AnTxl86beyky8dMvGLiJdMvn3bN1dfeeMPsa665aerlsyZMnDlt5u13zHnq57948de/f/XPb8774uuVGzZv3rl7176ffjpx5kxjW6tSqzFbcJvL6fH7HB63CUPbZLKWjk61Xo8Slt5QoMgU+Ytkbg7A3r4g6XAF+8PSjUfi1S5WI3ieT6VSJqOpsb6pva1DrVJbCIu/rzeTzTE0J3K8WKRZt8/4wx7Z1vVo7REm6RNhSQScCEXxolAmnhdyuXwgEPR6ffn8QC5X8Pl6URTT6QwmE+JwuKPRWLFYpGk2FkuYTIjH3ZPLncd8/AXjS14UBXFwoGi3u0iHJxarPDDKZToaTbjdHgzDzWbMZER1OmNXl4IkXYODxQrEESXrTF4EnMiDwT6fr6WBPHYwruoS8xmR40RR5ESRE8VMiSe8sVONxrXbqhcs+WHewh3LNpw81YTinkhisFwWpNUEjoe8KEAIhwaH7Fab2WSOhsJMmRJFSSHkpYoigRcpmk2l83bS1SVX1jc3K3Ual98dy8SGqAEO0lBgeIGDkkomCENDJRwnLLg1Go4BDopixepPcngWRVHIZ7KIXr5nm/bIvgyJsanoYDLmd7oQE6LRGQwo5u0LxJLpaCyNoVYLbi8UBiXkDYAgpQCff/qyLHC7vUajORiIlIq0OJwad9ENTSwUBi0Wa1NTS0tLu1qltdud/f2RfL7Asuz5HSvRRQDC/mgMJax6symdz0FRhKIUPS5J0xLmy4dOH3WtWR7+YSew20CuEAyGrITDoEcNBtRmc4TDkWKxFAj047gVx62SuCmVSFeq7KRnJS+m4nGXg/T7evL5rCDyUOSBKACxwvZJBuO9kYHGDmz/Mdm6HeeWrD78ybJ9q7ecOVlnMNv7otnBMhA5QQzFMmqtGcXt4Whi2DxagIIghblJNjRCIT9gNip3bu/+fseQyyEODYqQF1koQHEYZomDQ6Uen18m666urpHJZFarNRKJFAo5hqEEoXLdFYtF1IzgCBoJRYYbay5ooxIdKAhiIp62Whx6nTmTyV+oF+KFC/hPEEslpq83pFCo2lvb5F1dFhzr7e1NZzIUw0AeigIUJX/WUilnJ4w7N2nXfg1RlZhNihCeDwaUBgAwHk9iqMVgMBeLFbqX58VisRyLJUjSaTZjRiOCmDG1SqeQa2LRpATNh2ktaeNEURR5KPb3R+RypcPhOo/5hH9TNAuFgk6ns1qtUt/M+ddZls1msn29QafH1WHsWnFg3fbmfco+QwYUGJGlAcMBTpKkIQSQB0AAnMCzgsDyAgN4VgJ5UkuH1BwEpVcECAXISVkfgsgJfGU6IkJ43kpTyvCVskd4AHgGQBryrChyvCjF6jCQpyBfmaJJVyUUWEEcxoWVTnweCBAIEgsJAQQQcDzH8CwjsKzAsQLLCRwUQOU8/o8d/8V8lWnTcOUvFERB4Nigwdi4acum9/+mOHki5CTDfb5QsD8ciaczhUKhWC6xgBNLJTYaT9td3ky+IIr/Wjdw/nopUjRmtTu9/kxhqMSAwTKdzObCkVggGOoL9PcFAz29fsxqq21q3n/w4A97fzh6/Njxkyd+OnRw247tK1atXPDxh6+/+doLL/3+F7969tEnnrjrvvuvuf6ma6698eqZ1864fPoVU6ZeMmny2LHjR44YObqqakJV1SVVVZdUVY2vKLIjRo0YPWb0+PHjJl8y+bLLpk6bMWPWzbfcfvtd994954GfPfzoK3/886LPFq9bv3H3D/uOHD1ZU9vY0SnXGxC7y2tzeg1mS0uHQofYyZ5ITbNm7eafPli4+pOvNm3bX9Nt9vTn6QFBzDC81RckfcHMQIliAMsCqlguZHP9vX2YGWlvb2vt7NCZzAqlRqMyOElPITvA0myhUMgN5vPFwuBQrpxLlcL9GZtFf+hAzarlbVs396jkdC7BA1qyaJCmm5AXWA76ewNmBAtHYsVyWVJDAOQAAAxN53P5QKAfRYiW5o6jR04e2H+4rrYRMSImg0neLa+rqzt+/Pj+/Qe2b9+5bNmK99//+3O//f0jjzx+730P3HHnvTfectus62+6ZtYN06ZfPfmSy0aOGlNVNfJCJ2xlGVVVNWbEyLGjR08YP27SpAmXXHHp1BumTb/3+uvn3nDdI7Nv+f2Tj//9jdeXf/nlpo1bv/hy1R9fnffIEy+9/JcPl6/ds+9wc02zXqF39oTSscxgIpNPF4YGyjQFISvynChwoiCIYommQ7Eo6XY5PG5foE9vNskU3UqdyuEi48nYUKnIciCXG7DZHQajmXS4iiWKZkCZYssUQ1E0TVMURbMsS9N0Pp93Olx6rQHDLEaTSaFWdsg6ERSLhKNgsCQWSozLh+0/0LV1nenUPipoF0tZoVziKJamOck/lmUBTbPxeNLr9Tmd7sHBIgB8sVhOJtNer89gMMlk3SqVxuFwxePJYDBkMiEk6YzHk4yUTFeiymWGohiaZlma4xiQzw44SA9pdwcDEYpiOA5KH1EsldPpnK8noFYZamsaT586p9Oa4rE0w3ASJ0HRLFMqw2JJpMqDPo+/pdF+9KeYvENMRcXiAFMu5UqlQYotA57ixWxRtHoHT9SjC77a+9Kby1+bt3rj7jMyPRnOUoNAKAtiEYgllh8qM+l0zmKxGg2mYF+gWBiADMuWKbpULhdL5WKJphiOgxzgk5ms1eHs6O5qbGtulbWp9GqPz50fyDBsiQM0zVJlmqJoJp8fQFEcMWO9vmBpiGFZvlSmyxRdopgyxQgsA1LxtFkr271FcWBXDDdw+aTIUszAYDwctdkccrWmU6FU6wwYbtNpTYTFns8PsBwAgJd2ZqlElcs0TbMMzRWLZZfLYzIhfl8wlx1kGMgwnLRQFMMwHMdBimJ6ewN6vcmgRzRqg7xb3dnZjSBYOBwtl2lJd6YomqbpcrkcCIVRwmpAzIlMmgIsBWiKKZcr214GdFnIJPpPHHauXhbatY22WcRSqVykCoVifzBqNuGdnd1yudLpdBMWO2KyWAmHFD5G02y5TJfLNEOxbJnlyiygmUQk6iYdPW5vMpGg6BJFlyiWpji2zHJDNFsosQMl2BfKma1B0lew+0pyU2Tttuq3F6x/dd6qr9cdqG4xeEMDubIYiBWUBqsRc/kCsYEyU2K5MsNRNFuiqGK5VCqXeYaGyURWp1Hu3NG98/uCzcanM2KJAkMlpshQZa5cYhmapymQzeZRFG9paZPL5QqFQqVSIYgpGOwrFgcl/5dCoWDUG8xGU7AvUCqVGYYrFstDQ8VSqUTTNE1TLMvRNBuNJAmLQ68zx+NJWooDp2maplmWpajKtcBDMZ8fslrtFhRDDEaVQtndJTcazf2hyNBQEXAsYGgRQDAwmCFw3fbvNKu/5AxdYiLMU1SZossUQ9MsRTEsC0olqr8/jCIWowHNZQdZFrIsYFnAcZBhuEJhMNQftRKOzg55zbmGxobWHm/f4GBZmj+wLKAqNw2OoWG5xPb19kuXczqdZVkgXcUMw53/FgCAdDqt1WotFks0GpXuM8VisVwuMwzDMixdZgZLQ9Y+cv2JrZvrd7U5u5NchhE5lucAADzgBSjyPC+RdxKKk5ycARA4MNzTwfOAhxX1V8rGAsN55JzAg0o6YkV0lop0eTjckyT5HAqsILCiyPGVlVnJOHqY55OmMpWgc74yZ+YvSMMXdbgLPCtwrMBxIuBEFohcpdXmvzzff+44PxGrYD7A8TwQWSaGofK9e/d/sRhprEv63NE+n7/H53b1uFw+0ua2W512uxPDrAqVrqahWa7SIAim1miVKrVcoeyUdTW3tNbW1Z8+U336bPWhI0e/WfPtt+s3bv9+99adu9Zs+O7zL5f+7YP5r73x1h//9JcXX/7Dc88///Qzv7xv7v2zb7/tlltumT179uzZs2++5eZrr7t2+lXTp0ydMmHi+NFjRlWNHFE1anTVqDFVI8dUjR43euy4CePGTZ447tJLJl122dTpV15+7bQrbptx5V0zrrzv6hkP3XTj03PmPP/0039++Q9vvfH2Bx98uHDh50uWLF25YvXG77Zu3Lx945bt23buOnH6bLtM3qVQKzV6jd6kMyJmjCDsTofHR5Autd58tq6prVuDkT4d7q5t027dc/rTpVve+2TNPxZ/t2rrkV3HW441qI/WytuUFpc/6Q8kPD1Bm91ls5IWjDAaTO2dssbW1ubOztr6pubmVoPe4HG5woFAOBQIx0PhRCgcC+aS0XIyVuzrJerqatevP75qVcfRI5hGTeAYYSFwzIIiGGpGzSazTmeorWv46eDh09Xnahsbaxvqj58+eeTY0cOHD/+4b9/Ond+vW7fh008X/fGVvzz286cefOCRRx954hdPPfvoIz+///65d911z2233XHzzbdcd91106ZNmzTpklGjxg6DudFVI0ZXjRwzavT4ceMnT5w0ZdLkqZOnXD7l8mlXzpg5c9b1N9x06+133nPv/Q8+/OgTz/76+dfeeHfBR4sWL16ycunSDSuW7Vj59YaFC9Z9Mv/Q5vWtJ49qOtqUcmVTa/f+wzWff7X5/fmr/rZgzaKlu9ZtO3ukWqvFQ66+vC+Uc/ZGbZ5ewuUhvW6nz+3scbs8LovNojZoOuQyhVaNWi1KraahpfnUubMNzY3dim690WAhrDhu1aj1ba2dnZ1yHLdZCaeVcNpsTrvNabc77XbS4XCSpAPDLZ2dXQ31TSqVxmA0KjWq6ppzZ6rPtTS3WTT6fq0x2Nja9e26mmWLW3as8Wma+20mtwW3EzYrQdqsTrvN6XB4HKTbaEC6uhQdHTKLxep0um020m53WQnSaETb27vqahtra+tlsm6ZrLuhoUWp0BAWu9fjd5BuK0FarXabjbTbHDarw+nwEBZS3q2WdSo0aoPd5iTtLpvVYbc7SIeTJCvUbFNj25HDJ85V1yvkGrMJs+A2m83p9vT43N4+0hGy21zdMsORg9rd251nj6cQXZ8Vd9jthMNpc5B2J2l3OklPAHcEu/Wu3YdaFq/c+97H6975aM2CL7es2XrsWJ1abuqxeJKuvrTLF8Wtnrb27oaGZp1WZ7MQLtJBWm2kzUrarHYbYbfZSNLhdLoQDFNq1B1dna0d7Y0tLWfP1TS3tKjVKqNRj+Fmq93idDtcHpeFIJpb2pua2lVKPWFxkKTHZneSDpeddNltTp/dGTAZXY3natYsrdu4imip6cP0QdLqIWwOuwPHCZVGV9/ccqam9lxNw8mT1XW1TQY94nJ6e/3Bnp4+p8NjtTqsBGmzOux2l93m7O5WNTW2qlV6HLM5SI/d5rTbXA7S7XR4nQ4PSbrsdodCoWpoaJJ3q7Qak0qpq61tqKmpa2vr0Ov0qBm1YLjDTvZ4vT5vj9FkbuuUNba2mDDU7nLYXHarnSCsFqvVarXbvKQ9jBot274zfPaRbc2Kvqb6gJVwOZwul8ducxoNaEdHV0NDY0ND07nquppzDW2tMqMBdZAej9vvdvY47C671WHDSRInnVaHUauXdXQquuWI2UQ6bHbSZnPYrE671eG02J2YzUmQPoXWUteikanteku/0RaplxE7fmr6bNUPb3209p1P132x9se9JztPNhtONRtalIQO77F6+nFHD25zkaTbbndarXar1epzkL0mg736TMOqVQ1rvvV1dofMWB9u9eBWF+FwWN12q4u0uu2EC0OJzvauhvomjUYjV8ibmprOnj3T0tKi0+kwDLXZrDiOtrW2tre167RagiDsdrvNZrPbpb+lf5I2G2k2YV0yZVNjm9FottlIq9VOEDabze5wOB0ON2l3221Ol7MHx21dXXKNUm3QaFUKZVNTc21tfUtLu0KpMhqNFgT1uzwhh9vb1d2+dkXL5/Nj1UfiOoXfRpAkaSeddruDIGwk6SLtLp3W2NzU3lDfgqFWl9PrdHpJu8tuc5F2l4P02KxOswnv7lJVV9cdOXK8pblNo9GjiMVqtbtcnp4ev9vtJUmXzeq021wateFcdV2XTIGihNPhGd6NpMPhdDgcVqvV6XSYzaZz5861trYajUaSJEmStNlsR03pvwAAIABJREFUDoeDJEnSTjpsTo/Pq7Xp1x3dvLnu+xZSluYynMhykAGA4yEvQFHyZ4E8LyEtcD75hoM8gPz5MkMogUOBhzzkoMBBgYM8B3nIA4FneV7SahleYHme4yGsOKQBCCHH8yzPswIPKkBQSnyDnJRrzEEeQMjzQBBYnpcUXiBUIKAU11PZDoGXPGhYAXIiAAInxXH/l+f7zx4XYz5BEADgeMiJLJ13OjSHDm6Z/8GP3yw/vmvHwd27du/YuXnT1nXfbly5YvXSr5YvWfLVwkWL/z7/49fffu/d9/8+b94Hb731zhtvvP3aa2/+6c+vvvTSK8899/wzz/76l8/86sknn75vztw5c+bOfeChu++bc/Ntd1w16/rJUy8bM37CqNFjR4wcM2LkqIsy3KpGjxo1bty4iZMmTr1s6lUzr7rhxhtumX3rHXfecc+999w3d+6cB3829+GfP/Xsr3/3+9+/8sqLf/3rK2+99dq8v7/30YcffPnx/NUf/+OL1/+y8I8vLXvnzR9Wraw+sL/h7NnW5maZrEvKgzIjmIUgtQZEplB3KTUE6eoLRd09fQ6Pn3T7bC6v3eUlPT6n1291uDUG8+ma+uZOOUZ6SX/Y4urv1pNHqmXrd574YvXeL9YeWLLu4JfrDi5Z++O2fbXNMkyPunF7j9XR43D6PG6/x+sn7E49inVrtLWNTafPVtfU1DTW1bY3Nyq6OzV6ldqg6lJ2qFVdRkWXobXl7JZtm/6xYOlrbyyf/+Gar5etWrHy66XLFn/2xacfL/x4wUcL5n/4wQf/eP31N196+ZWX//inl1754/MvvvjLXz375NNPPf744z/72c/unzv3rrvuue66G6ZOuXz0qPEjpI6TqovNq0eOHTtu6tSp11577ezZt91559233XbHHXfcNef+Bx994ulf/uq553734st/+POrr7719jt/e2/e/L9/+MmCTz/74KNPP1q4eMXqb9du2LTuu60bNm/ff+h4fVO7Sq0lUNSDmV3qLtmRfed2bjQ3VQdxY9Lv7fG4nW4/au1pbDPs/anhmw2HFy//8aMluz/5et+6HbVHz+lkOo/R2me29ehxuxEnTBbMhCMm1KTRazrknfWtDR3yTsSKm3FMrde1d8k6u7s6u2Rt7W2trW3Nja0NdS31tc3tbd1mkwVDrChiRRFC+hNBMAwjUIzQG8xNza01NXVKpdpCEFa7Ta5UtLS3t7W26zu7ycZW60+Ha7/44viiDxs3r+xRNgYsepvJiBjNJhOGmC2I2YKhNhyzadTG9jZZU1OLXm/EMAuK4FaCtNtcNqvTbMSVCm1Hh0zW1d3c3Hbi+Jlz1fXtbV16rdlkxBHEguMEhltQ1IKYCRyzmYy4rFPR3tbV3aWSPsJkxBAEwzALQdhsVqcFt2vUhrNnautqm2Sdiu4uVWtLZ0N9s0wmN2r1DgQJ4phL1mE4+pN69zby5KGYustt0lswDCGsCIaYzQaT2YgRBOFwo3Zvs8x06HTH9h9rV2068tmK3fO/2LZw2b4VG09u399S04qoTF4j1tPaoalraOuWq01GBMcsiBnBUATHEAw1o6gZRREMw7Q6bZe8S66Q63QGg8Hc1a3o7lbI5fK2ttbGprrG5toueafBZDAhSEtrR2Nju6xTZTTgKGpFUALDCRQjUDPhQokerZqsPVW9asm5b5ehtSe96i6v2WAzmUmbnXS4CKtdrdN3dslbWztPnTp37Oipc9X1ba0ytUqPmC0W3E7gJIZaMcSKoVYUsXa0d9fVNnV3qUxGzILbhw+ZlbA4LDiJoVbEjLW3d1RX13Z3qTDUarM51GqdrEsu6+zqlnW1t7Y11je0tbTq1BoCt+h0hraOzrqmJpVOa8ZRswUxoSYTYkLMiBlFSRzrN6ixzet1n87HVnzZU3PGZzYSGG612u12p93mRBBco9V1dysaG1rOnK45eeKstPFajREx4RhCYAiBGnHUgOEmXNmtbGlq7mzv0Ou0FguG4giCm804YsIwA4LrEQticXbKjadq2hvatGqT0+qNWnsSGrz3bKth457qhd/smbdk24IVPyxcvf/LDUd2Hmmr77aYyH6T1W/CXSjuQBCbGbEgKOa0WLxajfX0yfqVK+pXrfY0t/dpDT4DQhoQqwm3IFbMbMURG2oidFpjS1NbU0MTgiAYhmm12ra2to6OTrm8u6Ojrbm5sa6u5syZ042NjSqVCkVRi8WC4ziO4xiGIQiCIBiKWlAE12mN7W1ddbVNarUOQTEEwUwm1GzGMMyCYdKBIyw4adCbW1vb1QoVZkasFkKn08u65O0dnR0dna0trfXnauWtnaZOuflcbfPKpW2LP4ydORhVdrgRI45jKG7BUNxsRnHcimM2lULXUN9SW9NoNKAETuKYDTFbzCYcRQjC4pCuU8RMdLR3nT59trW1vUum6GiXNza2tLa2q9VaFMUJwm7B7RbcrpBrTp0819rSqdchVsKBYYTZjJrNKI5bcBw3m80Eget0mtOnTzc2NqrVagzDMAxDUVRqIkEQBENwh9upsxs2ndq+o2lPu6s7y2WAyABAA8BVeD4A+UoF3rC9ORAAx3PDZX7D70Keh0LF7bbC6UEAIA85gWcESAs8LQiMKLACz/KAgyyEnNQowkEg9YWASr97JYMY8BAAADnAA8jzw/V7gsCJIiuIjCDQgsCJIifwUi4OEHggCkAQgAhBRSWWMB/4L+b7Dx7/UnABIZAwHxMKao8e/ui53zxz121zb75+zuxb77x19k033nz11bNmzJh5xRXTpky5bMLkS8dMmDxq3MQRo8YMi4CjqqpGV1WNlgJh/6dlxIhRY0aOnTBmwsSJl1x62eVXzrx61k0333LHXXfedc/d98257+GHH/7Nb37zh1deef3NNz78aMHKb1Z9v3vXwcOHzlSfbWhqrGtsOHH27MFjJzvkSgTHrDaMJC1uN+nv9QT7elJB/2CfF2usad7zffeRg3ECF/K5Ui6Xy2ZSqXQymU6lMqlUNpHM2BxuuVonU6hJd088nQ+E4n39sf5IIhxPheLJUCwZTWZCsaSrp1emUJswayieCSVz4fRgLE8nh/honveES1oicqzesOK7o29/uHreJ2s3bDvc0K61eYLxzGAmN5TJDiZT+f5oyuUPGlDiXH3jrj17v/3226VLlny1+PNVK5ev/27d+s3rln3z9RdfLFo4/4N/vP76X5/65W/uuOeJm2594KZb7rzl1ptuvPGqGTOmTL5k/Nhxo0eOHDmiauTIkSNGjKoaMapqxOiqEaOqRgxH4V2E6kaNGjNp0qXTrpw5Y/o118668dZb7rjnnjlz5z740EMPP/roY88997t58+Zt2vTdsaPHzp49d+CnQ3v37T9+4lS7TK43oQhKWG1Op6vH4+319fX3haKBcMyMW/VmrLc/EgjHbE5PW5eytVOh1pnd7p5cMslkknm3TX3iwJlN3yCNpxMOtJQIRfr7guFIJJlLZMqRFO3w5Rrabcu+Pfb717763Z8/+8dnW/celRmIsD9S7E8OBRP5QCwViEZDsag/GCBIu8qgNVmQQDgQiUfjyUQynUqkkoFgAMfxzvbO6jPnThw73VDfajZZYtF0KplPxDOxaCoaSUbC8XA4Go0lo7FUIBgyGs1dXXIcJwLB/lQmHU8mYslkLBqP9fSGtAbb0RPVixefXPyR/IeNAw4DGw9kI+FoJBqJJKKRZDgUj0VT8Vja7wvimFWvN/p8vfF4MpFIxePJaCQeDsXjsXQ6lctkcvFEkiDs1WfrDh86fvZMrUZtcDq8of5YMplOJtOJRCoeS8eiqb7ekIRObFZnOBSPRpKRSCIWqyzRSCIYiDgdXoVcg5gtvp6Ax+1XKbVnz547V1OnUagCTicVCRUc1p62Buzoj33N1bQTLwR7E9FYOJ7oD/WH+vvCob5oLNQfCXn8vWojodDbUHvI1Vcw22PHanWLV+z701vL//D6V6s2HauXEVZPWmv2dmssKOHx90WjsVQ4EotGY7FYLBaLxOORRCKWSMS8XjeKmo1Go9fjTScz2Ww+m81FIhGLBW/vaK6uOdnS1oDiiK/Xb0Yxvd6MY/ZAMBqNpSPRZCQaD0fi0XAiH08WfO6Qsq1129q2nRu8Xc0Zl22gP5DqD8Wj8Vg8GYsnE8l0MpWJRuNGA9LY0Fp9tu7smdqW5g7EbAn0hVPJXDKRTSayiXgmEk6gCKFUaAkL2R+MplP5aCQZCSeikVQinkkmsol4OhKJoSje2dllNKK+nr5UKpNOZzOZXCqVDvQGzEZTc2NT9ZmzXZ0y0k6SpNNgRuVqDel2ByOhUFzaE9FYLBaNxbPxGN3X0/vTHuLrz5zrV+U18nI0HI/GorFELJ5MJFKJRCqTyQ0MDPn9QZVSd/LE2ZMnztbXNSsVWquF7PP3R8OJeDQViyRjkbjD7jToDBiK+P09yWQ8Fg9HYqFILNwfjQQj0UAkHknmrA5/p9ygNhI2TzAYz4dSQ5EsFc1zgTSL+3N1SseqnWde/XDtr/+y6IOvdu4/q8J7sr1xKpgsB2KFYCTTH02F46lcKjXQ64/Ju+VbNss2bYprNKUeXzkcy/VHU+F4IpKMRdPJRC4eS/v9fRq1RtbR6XQ6I5FIOp1OJpOJRCIYDJrNxubmxhMnjh07dqytrd1ut8disUwmk0qlEomEdK7E4wnpPHe7fXqdubtL5fH44vFkPJ6MxRLRaDwajYfD0XA4Fo0k06l8X2+/TmewYHivz59KJFPJdCKZiicT/aGQBcfrz9U0VtfKztWrT55sW7tCt+YrVtHMe+2D0VAsHovGpZFMpTLxeNLl7NFqjCqlrj8YlU6MSCQWjSbisbR0JsRj6WAgYrHYNBqdz9fb19ePoba62uZTp6pbW9tJ0hmPpbKZgVQyR9rdrS2dep3Z3xPMpAvJRCYai8disXg8Ho/HYrFIJpP0+33t7e0ajcbtdkvbER2+YGKxeCKWzBRyroj3h8YD+2SH5T5NHuSgyABAQ46TsnYlzMcDeN7bnAcC5HjAQsBygOUgV5F2eR6cXxlKgA9CIPCswDMCZASeEURWFFmBZyFgASOFfFSswqWOITj8WXBYMoaVrmfJMhAKlSQ4RhBonqd5nhEERuClXJzhfiB+OFsb/AvP9y8mjv8p47+Y758G4AHkOZGjQCIiP/zTK3PnXDt+rATo/ucxavSoCRMnTrlsyhXTLrtyxrSrrr7muhtunn3b7Xfec/d999//4MOPPv7kE0//4tHHn3jq6WdeeOHlt99+/9OFn69YtXrT5q27du/5cf9PBw8fPn7y5MmzZ44cO7p33769e/c2NzWr1WqDyWixEh6fNxQJxxOJdDaTzefj6aTD61UbkUA0VqQpmi6xTInjKAhZHjAiZEWu7NUp5UcP6qtPDfQH/rdvXRgc8vf1k05PNj8gDtdNSwMKIgdFKIoUgPF01mjCnK6ewSJdZEC+REczeW8ojjl7lSayRYEerZGt237o1fc+e+b513/z4htvz/vkyxVrN2/fvWXbro3fbfvmmw2LFi97528LXvzDq48/+cy9c+bOvu2OG66/4dprZl137XXX33j9dTded/Wsq6+aedWMadNmXnbZzAkTrxo1enrVqIn/tptHjKgaM3bkmLEjJ0yaePn0q2694+77HnjowYcfefTnj/3yF8+88LsX/vTKn955+91PP1206ps1mzdv2779+zVr1m3atPXw4WO1tfUNDU3V1TWHDh05cOCnEydOarW6QLA/nx/w9vgthM3p8iQz2SJFFym6zLA0y7EsAJDnIF+kGavDZUCwaDJdpJnBMt0XjhOkW29CNVodacGjbkeOtJhOHW7Ytt7Z2TgQ9ArMEFUaKFHFEstQHKShOEDxnr5ss4zYub9h7daTi77e9cGnm75ec/DwGTXqSKSLIi2KlADLEKQGCt5gn9mKO7yuwlCBYmhOMszgAE3TA/lCNBy1WmxtLR011fWyDkWvL5jLDtEUgICXctwpmmZYlmbYgcGi1UaqVBqPpyeXzwMAaIZhWJblOKZEscl0FsPVu3aeW/ZFw4bl/u7GvM9RzKQAx/G8wHFguJSHzWRyXq+fIGypVIZhOJblaIahaFpageMgByDLgWg0oVEbOjvkXTKlTmvSaowYSvQHQ0ODJQgECHkI4OBA0e8LOkhPry9YLtIsAxiGvXgZGiyFQlGdzmi3O9OpbHGonE5le7x+M4KpFSpjtzxkxWOY3i9rsJ/ZH9U0i5kgLBYYqWauVKZKJbpcZhiKosu5QgG3OU046e9PFkrcEM2HEgWjpe9YtXLZ2gPzP9/86de7Nu2uO3BS3qp0eENDhTKkeX6IYQcpqkiVKLbMsGWWK3MclUzG3C4HQeDRUJijWUlBYhgqX8iEwn0OJ2EwaXR6tVanaW/vUKt1Xm9fqUxDXmBYjqLZMsVSFAtYFmQTOau+a+9m2b5tQYOSSkZ4qsgMDZVLVJliaIZjOcByoFgsk6TTaECcDq/d5kbMFqVCq9eZHaQnnsiWyiyEIgS8z9drNCIulzebzQPAMzTL0NJu5FgWsCxHUYzH06NSaex2ZyqVBgBIoRkcy9GV4teg2WTWqDVarbZboezolqt0+mgqSXMsCziGZWiGZhiGZlnAMXwhE6s+7lm7zL9lXYlARbrM0gzDVg4cTXMcB6XGVSvh0OvMhMVuszs0Gp1KqTUb8V5fsJAbAqwAIR+PJUi7w+kkk8k4xzE0W6LZEsWWyky5SFNFmilzfG8opjXihKMnnMyUWFDi+BInFDlxkBOzNB8qlHF/8lSL8ctvD7750fp3F25asfXkiSYT6kmnabEoiCVeGOIABziYTQ0hBs3OLfKtG/OYAabiAlUC5RJH0zTNFSmOYmGJZtLZNG5BdTp1LBYtl0sASKG1HE3TuXwuGApiOFZXV1dXV6fRaPw+Xz6bYxmmkmTCslIFJcOwkUgCR20atSGRSHGc9Nb5haFphqFZCPlsNkcQth5PTzqZ4hiW4wDDshRDUzRVyOdDfb1uqw1TqNQnT9QvW6xYvgiqWsRkvwgYDgCGZRmGYRgWAEBRdDgcQ1GL0YgUCkMcBxm68i7LcizLcRxgGDafH3S7vQaDKR5PlkrUwMBgINBPWGw6nUGj0aGopdffn00PBPrCapXeQXrSqRzHAZblpCo9VjrMLCMIfDqdViqVGIZFIpHhb135PGlNKPDRQuJI96kjmlPagGEQFHiRhYDmAeCBIEDxvOUKz1f6MKRmW8jykK2QcAIPpEVi6wRYAXzSG5zAswLP8UJF8h0Gc1JvOIQAQr5i6gIFoQLZBMgLkubLQZ6FvKQkS124krAr8XyMKFYw34VoEMjzgJc6diUPxf/W8/2nj3/FfJAVmbKYTerPnnrnF089cP11t86ceectt9w+e/Ydt99x9z333Xf/3Ad/9rNHHn/sqWeffea55371wvNvvPe3jz9b8unnSz7/cunSlStXr1+/ftOWTdu+37577/5DR/YfOrxu0+atO3adOHFWqdLa7I6+QDCZShcGBoeKpWK5VGboEk2nc1lfr9/hdEree//bSOcLNpc3M1j8t3d4UQAiR7m0yvZD+zuPHuz/P+ydd7hdZZn2QxFFrKNjAwtiBQVGQbF8M37DOCPq2MY2lrGMBUWlG0AgYCC9kYSQkARCSG+n5PR99tm9917P7r2X1d76fH+sfQIzzDf/e12+1764AtchZ++11l7vvZ7nuX930I8FQej3B/1+v9/v9XrtVrteb1Sq1WgsbrbYZucW3W5fJpuLJNKheDIUiwdCUZfLb7Y4DGaLRqc7Nz65e9fe/c8+f/bcxJlzY4ePHd35zJ41T667e/WDv/nDPb/+/T0/v/3O7/zwP2/+zK3vef91b33n1e98zzUf+PDHbvi7m6+/4ZPXXnvjNdd87O3vfP8b3nzl5a97+2WvedOll73ukktfe9HFr77o4ssuufTVr778iive8IY3vPGNr3v9G193xRvefMXrr3rDGz/4lrdc+7a3X/fe91730Q99/IbrPnHTjZ/97C3/9MVbv/mtr33/B9/+9ne/8fVvfePb3//339913+NPrt+xa/e+/QdffPHo2dPnpidn9DqjzxfIZPPlSjWbzRuNZpfL02i0FAVhTAYDoVSqRKNxl8sTDkeLpUq3N0wv56KxRLFURhdCNl8Wy8gBBAW5/P4loylTKKrBuEOFVBrtaCJls9vsRkPQqMsZtcaDz4xvfjI8PdYvLKs0aQYEAVYoIkARZ/WOEIgVlswhoz1x9LT+4bUHfnvP9tWPPbf3xcUFcyScqVa6Q5FDn7Bco+kOhaKplCgrK566l5EBGLSbHY/LOzF2fvzceZfTm05l6/XWcDhU8wMuLFlBoXBEbzAlEqnhUAAYTU+vFLQZKZf9J46NP/HIqcdX+84dyThMhWS82WgOBeGlXBOAfn+QSi37fIFOp3fB7/lKtGmz2XE6vE6HN+CPxKIpu91tNtkCvmA+W+i0uoIgAgeMaCFfiUVT2UzhAjcE4CUfIsakUqmZzdZgMNzt9NRfgxVSqzXDgZBTr4tbDDHttO/cYfvBrfmls9AtAJVHb+NlllsALkmSLxCyOz2ZXElaCY1AHAq1ocbg27bn9D1/2vO71bvuWbN/897zU4Z4LN/uKkQZWYA5AU5HVHDe7bSSiXjQ76tVykDZyIfMCQdMqDQYtnP5VCDgMRh0586emZqecXv9rXYHrwSsclh5U0JnEHVpnt02/+yOvMOIek0AyilWJ8pVnA3nIMsoHI76fIFGo9PrDiulujrpaDY7ItFUqdIYDCSk4HR62el0J5Lp/uCVtwIAAMYglc4YjeZoNN7t9lYO9UuVCUJYrVZLJBJuj3tWozk7eX56fiGZWe4LQ0xegYtShvXxk+n1azLbN4hhH/CXjOQXXN4AUK3UQ8FYKBir1Zqdbj8eT9ptTpPB6nb6ltP5Trsvy0qlUo1EovFErNNpAQAHwlWHJVAKjAJnALly1WR3BWPJRqcLAAwAs1EYtgxctWkvV4VT045HNx++/Y/bf/3AUw9sfGHPCe2iZzlUbJSH0igUQhxKXpdp19bF7Rt6Pjvv1YEj4JhxhjnIDDCAwlmn3/H6XRarvtVqUIr/20dnAM12S6vVjo2Nzc7Oup2u5WS6Xq29PN1YXbVaU5W87Xbvfzwp6uoPBqFQJJPO9LovUVEIoyN+MMFit1tOJIIzU+fXPDBz7+2t8SNizD/stWVFfvl3nFJWqzfcbq/Var+AaXzlEgQpFkuaTJZarXHBj9/rDTKZnMPhMpmsToc3lcyFgrFFjT4aSfZ7//MVBQC9Xk/17V5gtbxyNYT2Yd3JF0wnzFnbgHQ5IEYUNvJwcL4SojcCsFCO1SRDtQlLCCNUbauqmo9TwlXcD2Mrmo9izgjjVDV/UIoZGdXtqGrZ5qNwOQp8xYKuhgMhzhXG1aBotWpHVeYlA8RHzg/EuVompBcEHyOMkZGE5CpH/K+a7y95/TfNR4jCpSH02qklzfa771xz+682PLj6uT27n9+//9DzLxw9duLk6dNjkxNzixqd2bxoNI7PzIST6YGE+6IykJShrAgKGsp4KGNBIQSgL4pWp8vh9uULZZW990p7L+FcUORipZxMp5SVLeqVi3BWqtcd3kCmWO4LAkKyIovCcNDtdpv1WrNUbC0njWNnDm/ZeGD9E/PHjjoXtbr5+bnZ2fNTU+Pjk0ePHt+3b//2HTsfe3zt3ffc98tf/fYPf7jnvvsf/PUdf/jZL2//j5/98gc/+uk3v/ndL/7zlz/391/49Gc/f9PNn7n2o9d/+EPXffCaj1x55VVveetbrnj96y551SWrLl510cUXXXTxxRddfOmqi16lsppf1tRWG9yXrVp1+apVr73s8re97aprr/nITdde/5nrbvjsjTf9/ac/949f+OJtX//29370s//8+a9+/eOf/PR73/ned7/2zZ9+/Vt3fPu79/74x1sfe/jwc88cO/7CubHT8/NzdqctEg8ml6OBkHdhcf702bOzc4v+QLjeaMkIq8auFZo75wCE0Ha7a7XavV5/rzdYoWcBAAyH4vJy1ul06/WmRa1h8vzsgmYpHIkNBJEDqDGy6gtTiikdyoonEFwymhLLmZ4gMgCFMsI5IrjTaWVikZBhKXj+3MyOzSf//Ijt2IuNWBQoAUoIQRKRZSohrkhEqbba3mDcaPE121JXgOhy7+S447ENL/7yzg3/+Ye1j27Yf2bakij2miIUW4IzEA/E0n1RRpgSTLCCCMLqHDJwUCQlny0YdabpqVm93mjQm0xmi8fnzZcKQ1FQmw6UM0ESg+GI3mAKh6Pqlk8IQRhjgjnGgBCqVALnzsxsWTex6bHYzOmoYcG8qNFql5wuTy5XkCRF/Wq0Wp1IJGa3O6vVOsJExahiSkeBs+r9lPJSuWY0WF1OX7FQxYg3G+1oNG6z2HVavdFgDgRCzWZHGCr5XDkSTqSSGVlGar9klNhKmIqdK5erRqPZ5ws0Gi2CyYj2wUERxU65UAy4/dNji8/uOL/+wfDxfZAOwrDLGaMMMCJIVpCsMIopQf1+3+XyWCy2dDojCCLjHBGMGSMcZMJLDVlnW976zMTP/rDx33728G8f2Lnn8KzFl22KXAZQAETMREwVQhljzUYjFon6vb5KqUwxIRhhJCFFQFhYSZKVBsNOJpucm5s5eerk2MS4w+nK5Art/gAxRjggTIFR3m/1ws75fdtm921ftumUdg0YpgQRQhGmsoLVQSNRFAOBoN3uLBbLiqwAB2GoZDNFl8uvN1iMJpvbE0inch6P32ZzJFPLvf6QA6jHcIScYMAYKApOJFIGgykUirQuJIiM1giWRynDBHcHfW8wODE9c/jY8TnNgi/gL5aKsiyrFwBhjHEKUr82cTK1cc3yjg1iwANY4SubMKWcEMoY5ZyXSmWvN+By+qrVhorpaTbbkUidHCHdAAAgAElEQVTMYLBoFw1msz0aTQQCQbfHHUtEW50mA4qprGBRwaKCZYUqCscUeKZQ0Jstbn+wUq8z4IRhBcsKlhFRFIJkQhGHWkd0hfJ6Z+q8PnxozPLHdft/cvcTv1i94cm9x8b13nRNUCjAUOx7vYandy3u3NYNuFinBkQkWJKQPEDKgGAJmEBRtVW3OS06vaZWqyAkA7xErmbAAUBSZJfLpdFotFqt1WIxG01Gg9Hn85VKJUVRVBlNKatUaj5f0GJ2NBrtC/NqK+dlZCzlHNqdnt8fTCfTnVZ7VL5iVP2uU4I4RsAYGw4H0ZD1qU3n7/5VeO/myPiJoNWUTCV7o1w1DgAY01qt4XC49Hpjt9tfYSSpw3AX8nb5YDAMh6M6naFUqqhMZvUnCWGdTjeZWLZanGaTfXZGc/LEWafd22i0RzsjYyu9UapGerRaLVXzVatVdSZK9TWveGYJAFSG9YOaowf0R/TL5j7pckCUKIxQNaJ5hEEhRGFEZlRmTCZUIRRTor7IyvjdqLdL1UiUUY8VMzq60leEHSJUJkhhCHGqbgIjlwi5UC7klHBCR7wXhXOFjghKo2bthT9QjjmQleIgZZRS/FLR8b8ov7/2dv9i18vm+TjnjDLMiAzSAFq11OL8wYf/tPTi4YzX06iUW416q9nqdnr9fn8oCJKiIEq7g2EsuSz+12CuV67UciaWSNeaHfVfGQdCGcJEkpXBQOgOBs1OZzmfs7tcmkWt2+P1B4JOl0un189rFuYW5qdmZiYmJ8+cPXvsxPGndj+9+uE1a/78xMaNm7dv3bpl88Z165545NFHH3hw9ep77/7jb2//+b994xtf+D9fuuXm2z77mX/+3Oc+f8stn7r5U5/85M2f+MRN119/40c/et0HPvjh9773ajXs621vf+fb3vbON//N377hjW953evf/Nor3vDqV1++Qiq5ZNWqC23tiy5edelrXn35m970xne+8+3vv+Z9133sIzfceP1Nn7r505/97E03f/rTn/n8F/7pX77+rW9/7wc//MGPf/Kz//z1T37+m299/2ef+vxtH7vp1s/e+u1v/Pvv7rhv/cadL56c0GmMrkWT3ej0OPwBbzDk9ngtBtPCubFTO5869PijR9f92Td/vltebrfK3W6z3++KsigTSaGSgsVsftliMWs0izq90e32xRPpdrv/3442wbzV7NpsDo/X1+n06CinaHRfliSp1erkckWfPzwzu3jm3MTU7EIoGm90eiIiKiEMMdXeT4cy8gYjOpMllkp3hSEDIFTtG1BCZGnQ6ZeznYDT8vy+o48+dH779sDMXCud6Tc6kowxAAFGgSGKm+2OPxAxme31Rg9REDAUGwNnMHtm2r5p18l7Htp5x72bn9hy5IWT+gVj1ORKJfJNiQPmgDBTFIyRmvXFAECRUT5ftFltNqutWCxkM5lAwG8w6Y1mvcfnyhSWB2KfAVMwiidTFqs9Eom1213GAGOKKCWMAaGACarX/JNjMzs2zu7c0PSaxGKqnEl7PD6D0WIwmLxefz5f7PeFbmeQSmYddnehUBJEiTJOKLtwl6QrG1ulUjOZrE6np1goAwAhbDAYNurNZDLtcnn0erPV6nS7/C6nz+8L57KlEfOZc0IoIUSF+amcP7PZ6vcHW622mhLBGAUAziiVBaXbakQDkfFTk2v/pNm8Nj5xetntqhaLA0FgnAEwQhQ1mnYwGHjcPqvFkU5lJFEGAEKQGlnFABQKzQEOLdeOjBse3fzC7x586tf3bblvzTO7Dp7XO1KVNsIr2X+EQ7PZicdTXre/VCwTghnHlMoYi4RKlMmMI/U1EDpen2thcW56dkpn0BnMZovDEU+nmu3OCAwu9IZRz9JzuxYO7ly26ZR2HSjGSEaYqDuQGnwiSUowGFahKrKsAACjIEtKp90tFMqhUMxmdRn0lsmJ6empuWg0PhyK6mWvygtVYRDCFIWm0zmrxREKRpr1Fl9hO4+YZxQYA0IZ44AoLdVqNpd77PyURru4pNct6XVutzubzQ6GQ6JuaorQOH8mtfGx+NYnhz4nIAUYZ5SrEQpU/VIAL5crPm/AYfdUKg31/yOEDIdCs9lOJtJOp8dotMzOzc/MzTrdjlqjCsAZUMyQgiUFSTKWFaow4IVqyeywOn3uYqWkxoBRignGBI/ixxiHWqNj9wTt/lhouZSpdS2hzJEp4+M7j9z+0NZfrt70yObn5pY85WRlEEyZDhxeeGZvJxJk3TqggaIMJCyIRBYIkjkVKap12k6v22g21ho1hJFK1ns5sliSJIfDYbFYotFovVbLZXNul0u3tKTX670eb7lUUSQEDDqdXjgcNZut1WpdDa+jF+Ag5CVV1O32A4FQMplsNZuqYUHVMYQSgjHDCBgDSZRTcefT2xYfurN57sWqcSFkMWqXtBabNZFIXCjcNhotp9Oj15va7e6F+pZ6AWCsVrz4YCBEozGj0VQuVxBCnHP1v6uKTRTFVqtdKJRsNtfxY6cnJ2Ycdk+xUBEE6SWsIOMqg7DZbKq93XK5rMIdV5JIRu1wAKgM6wc0R/YuHlqI67ukywBTqlCK1XgURgglGBEkMSwCkwAQgAJcYkQgSCQIqcqPUcoowYRguhLXSwmjiGA11WMFuaKO9xGJyxJHClAOwDgjhBBEKCJq95ciijHFFBADhYFCQSEMYYoxw4hghEdJimRkACYj/DVT34VqKFl5qd0SFeH5V833F7jUq3ZF81FGEScyKENoVlILMy+seTg4dV4plUCWmQq/kmVJlIbDYb/f7/b6+ULJanNFY4lypZIvFLLZXHp5OZFMRqOxUDgcDIXCkYjT5T5x4tShF48ePzM2Pa+dmVucmJw5e27i1Omzx46fPPTCkYOHDu09sH/Ttq0PPvzw739/19333H/3Pffe8fvf/eRnP/33H/7g+z/4/re/+52vf/MbX/7qV774L1+85XOf+8h113/ko9dde+11H7/uY9dd+9EPfvAD737ve6686sor3/n2q9765ne94Yq3X37ZWy696DX/nxHEiy951WWXvebyy6+44nWvf9Ob/uZv//bt73jHVVde+Z53v/t9733v1Vdffc0HPvjhj1z78Y/f8Mkbb7z5Ix/6+A3XfeL/3PIPt/3zV7/7b9/7xc9+fs/ddz366EMbNq7dun3zrj27nt6754l1659cv/HpfQfOjk/Ma7WLer3Z5jRYnZPzum17Dt+3ZtvvHth0xwNb/7Th+QMnltzRWluGV2pkpdVcNunMz++b27klpZvDzSISOpy+9IMMKACr18sej1Ov1+l0er3RvKQ3ud2BfLbUaXdlCVECwAEj1qh3LBa70+mu1RoYEw6gctUvfEURoo1mx+sLzcxpTp4dX9Sb/OF4rlTtDIbSSmY85iAi6g/H9GZbNJnuDoccgKqoTopUjxfgIVQywXPHTz+x5vzWba5T5zJWV8wbyWRKje5AQogBp5z1+4NwKGIwGArFkqgoamMMAdR72O5NP3dkbvWje3979/a7/vj02k3Hnj2yoHPEKl1ZwIAZEMYwYQgzhBnnIElKLlew2exer0eUhrIs1uqVYMhrsuiW9BqL0xRLRWuNarffiydTDpcnlkh1uj3GVGQCwyrfmFLUbARmJqZ3bp7bvVmMe0DucSTXavVQOGoyWXQ6g8PhTsQzmeVCMBC1WV2FQlmSFBWYp2o+PCKpckZ5rdawWu0OhyuXy78cUi8IUqFQ9nqCZpNjSWucn9PqdeZwKKamRwDAyzZXUBRcqdQsFlsgEGo225QxAE4pVhH7wAgAI/VKRbe4sGm9dsvG0OmTvkWNz+WMJuP1Zm0o9hUkEIooJYIgBHwhp82TSeVlUQYAShAlK8lVwBkAAvAni6dnrHtemHp04wu/W73z9ru3rtt+8ty0MxAvVjuCSDgF6A7k9HLJ5Qrk8yWEEWWIUBkRkTCZcoVyRBgCYJjK8WTE7jRbbEZfwG132rV6ncliDgRDxWJZ6Pdppy5EPabDzywdenrZuqS0akAQUiQFYYQZIS/V58LhqNPpzueLojTiLauLENZsdhLxZYfdMzE2ffrUmNlszecLoihhTFa2/FHPCyksky7YrK5QINysNWFFfzC2UuahXFEIppwCtHv9UCyu1RvcXq/L49YbDVqt1mq1xpKJSrMpKgqI/fbsWHrr2siWtQOPHWQJ6Gj6fqXOxzhAuVL1+QIOu7tcrqnI3wtXgihK+ULR5w8saDRjE2NzC7PBSLDVbQ6kgYwlRBRMESYKIgoHVm6U7R670+cslPKcqZ12xgmjiFBEGCbAoVqrme1Wu9edq5Y5AALIdySNI7L14Lk7/rTjP36/9vH1B04dmrKeWjy7ed/0nuda8SQM+kAUhEQZSxKRRYwQpzIlzX7f5fcbrZZao67g0YzEy+19giDY7XaHw1EoFBhjCCE1406v12u1WpfDvZzKtBrtSrkWDIbNZsuF7LX/UfP1eoNAIBRPJJrNxkrq2qi9STFhSAFKuSjIybjj6a2GNfdRwwxJhkrJmNliXlhc1OsNkXCsVqv3ev1iqexyes0me6fTJ4SvKP6R+lcDV4ZDMR5X83YvaL5RIfOl+yEmqVTm/OTs2LnzC3NLbpc/mVyu1eqiKKonUf3JZrOp1WqdTme5XCaEXNB8avLdiuZrHFg8snvh4HRY08FdBphQmVJMCMJYpgQRqihUEQB3AbWZ0uOoD7gPqEfkAVVkTtGo5kcRpkgtflKCKEYUq9OqhFFMKCJUYVTkqEfFBuo2yaBDhSGRJKIggjBCFCGGMEOUKhQrFGOOCCgUZMplTGW1fYLIyDiCR+g/9ZOop14NWVFTcNTrmY2+QAAA/OW47b+c9VfN93JWCyVEoUQCLECnll2aP7TmofGdO6xnzwZ0OvuiVje/oJmbP3/+/NmzZ0+cOPHii0eeeWbf2rXrnly3Yf2GTY89vvbBhx6+6+57f/mr23/wwx9/69++87Wvf/NrX//ml277ymc++/lP3nzL3918y/WfuPlj13/io9def80HPvK+qz/wnvdefeVV73nHu6586zve/sa3/M1rX/f6V132mksuveziSy69+JKLL7r4oguvER74olWrLrpo1apLV626+JVi7tKLV73u0ove/KqL//ayS95x2aVXvva1V735b65615VXX/OBD1173bXXffxjH7/hE5+8+R++8I+3ffmrX/v6N7/+jW/94pe/fvChh9c+sW7T5q1PPbV77779B587dOTo8XOT07ML2plZzQvPHz13asJuckb80XRsOb+cq5RKzWa1120OBl1JEobDvt8fcLu9uXxRlGR18gYzhjmXGav3ZU+8eGzSeO+a3d/5+YPf/flDazYfGpt3x3L9xgCGBBAAAWCUgywPk7Ho+Omz6x6ffXa3c37SbzXkl1P9Xl9BhHJGgWAqF0oZn88VjYaKpVK53nB4/XMLS1Pn5ywmeyadl0QMHCjhrWbfYnbYbC710RYA6ErYkNpPVCPNW+1+OJJc1Bo0SwaNzqjRGX2hWLHa6IsSYkwtCIViSYPFHkule8MhAFCKGUWMKpTInEggdqGynJg+vbBrs+vI4YxWl3d6tFNzc3OLNpe3WCkLskAoliUpEYsZ9EvZfGYgDhDHMqUK5YgDAegNWTjRO3LScv+f9n3nRw/84BcPP775kMYUyZZFAal1R5AQl2RKKYiSkssXzRaL1W5tthuYIA5MwWK1XgpF/Hqjdl4zqzfqo/GYNxBweLyJ5Ux/OAQATKiEqIQoJQwYw51mRDM9s2vL1I51Xb8FBk3glAPIClKzQa1Wx5LWqBL1dEumcqlOMIOX1ZMQpgoiaj5Yo9FyOFwOhyuTybFRq2tlt8NMEnGz0YuEEzPTCydPnJ2eml9ezg4GwoUAK7XOpyikWq1bLDafL1CvNwihAIxSzBjjBAOSgWK5WChrNfY9T6dPniSBYM7jMel0E9NTBrMuGgs2WlVEEONcEKRQIOZxBArLRXkoAqUEK4QgQhClmHGCGekJojeSNDpDoVQtmu0vWZfXbz/2i9+t/cmvH12zfv+5aUci1xUJ9EWeKbTtrlAmV5JkRZQFSR7KaIippKZsUE44MEkRw9GA020Nx/z9Yac/7GZyGavdOje/oJnTxAP+dira9VvNh/foD+1ZNi8pjQpgNVkQq4dR3YIVBUciMZfLk88XRVWtjhpnVN1tKOXCUPF5Q+NjU6dPn1OzE2q1hvyybgOlgBSWTubMJnvQH2rVWwArgXijYw6EclnBmDLCeaXR9IbCRqutWC4PhGGr045EIwajYXZ+Tme1ptIp2qi0Z8+ln3oysmXtwGkBYcAQVlkXjHCMMKEEAMqVqtfrt9ud5XL1QnrpqEnKR+ImnVnWaBePnTg+PjVhddmiqVi9VVewrMJxCcMcSKVedPocbp+7WMozRmAldJVighWMFcQZbTQqLrfN7XVkCxmFUQVABBgyXhPAGa3vP6a5676N//mDO1f/x71rf7H6xOb9pUCa9JCqfSVMhgoSEcacI8Zag4Hd59OajNV6DWEMABeKfOqmLoqiy+Wy2+3pdFrteqvKr16vh0KhxQXtwpzGara5XR6r1W4yW5rN9oX+qXrM1bRZtVrW6/V9vkAsFm80GpxzBnxlHI0yTLjykuaz79y89Mi92DQPjRIlcn84SC9nrFb7/LxGrzd6PN5QKGK3uxx2T68rYsxUZxVCo/a9qvlEUUokkmazuVwuqzdDVatdaF+rX+dqpW61OM0mh9XislqcGs2SXm+IRqPtdvtC7nCr1dLr9V6vt1qtXujqqnuoWurjAOVh84D26FMLB8ZD821V8xGZMaI+LGEiYSpJXGqDmJEbgXY22M6mhEqZ9lpMHHAkAVUYUZWYqvkQwQrBMkEyVdT+PmFYwUghWAZSkzuJbiHQTMcGxXi/GK6li736EImEYUIQRgpBWP3eY0wRYTJlIiEixiLCCiV4dAhUPwjhqiUNYRUJzflo5m+Uxsvh5cG7f+3t/uWt/+rZZZxTyhCjEqABiJ2i3bD/4ftvv+2LX7vpk1/53Odu/cxnPn/LLbd8+tM33XTzJz7xiRtuvOHj11//0WuvveYDH7j6/de8933vv+qq97zjnVe+9a1vf+Ob/ua1V7z+1a9+7WWXXf6qyy675NJLV1108UUXv+qiS169atWlL6U7XHzpJZdedsmll136qste9ZpXX3b5a17z2stf94Y3vOvKK99/zTUf/siHr7/xhk/efNPNn/7UZz732b//wj/c+sV/uvWfv/gPt976+X/4x3/+8le/9e3v/PiHP/r5T3/6y1/+4te/uf23d/zm3jv/8Nh996z+9S/u+P53fvX1rz1x553Pbtm6/5m9h148cvz0mbHxycnz0zOz84ta/cLi0sTk1AuHj8zNa0LhaDKVzmSzuUKhWC6Xq9Vqvd7qdLv9YaXaspgdAW+k2xpgGXPCObmQ/jO61jnj4VDE4/YViyVMMYyyu1asAgADheVq3UVz6Onnzt+/Zs/qx/c+vO7AYxue231wfHLRFcs1+ytbFavW8lrd7FM7nefOZtzOgNXsNFscNpc/ECmUyqIsAvBao+zzewKhQLlRlyitd/qpTMHvD9usLovJ4XR4Y9FUuVSv19oup9fnDdTrdXUgfeTYHz1zjzpctXorFk/5/aFcoZTNl1yegNXutthddrcvkcm1egMF00Rq2e7yJDPZ7lCgAJhiShGjiKolYbEDtVRy7qT2mU2+00fqAY9Yr2UTcb/PZ3XazTaT020LRwP5Qi4Q9BtN+mK5ICoiBqJQpKguWQDGQZQhV+qZ7PHnjy2sXrPnN/dsvu+RvRueOnX6vCOabg/k0dwnBegLSjpbMFisFruj2WohjBhQwhQZCd1+q1jKRmMht8dltdum5+YnZmadPn+92VKPMOYgEYoxBopwp57Qzy/s3T771PqO1wTduhruRBkgRLq9QalUiUeTTrt7dmbhzJkJq8VVyJcVeZTcxZj6SEwJZpxBq9Vxu30Op3t5Ocs5Bw4rCatcTcVihLdbXb8/pNEszc4sWC1Ol8sbDker1bo6OwgAGNNqtW4yWdweX6VaU4siTJ3ooQSwApSgUqmypDU9tSNx/DgkknKtVioW/KGg0+2w2s02hyUUjhRLtXZnEPBHXQ7fcjIrDkROKVIkMgI6UM4ZJXQ4FIPhmMXuiSbzrb7SHhJ/tHB2yrz9mVMPP7Hv/kf3/Hnz4SOnl5bMMXeg6PKnS7Uu5qAwKmFFQpJCEWZYvZQAQEFKOBKy2k2+gKs/bBOqDIRhpVqLxhIuhytgs0X0msD48cmtf9bs3Za36nGnAZwQJMsykhWMMWGUcQaKgqPRuNvlzeeK0gXNNxIM/ELk7vJyzmAwL2p0FrPd7fLZ7U5/IJjLFYb9IR/N6UMmk7dY7EF/pFlvAwc1nFQtqXIOlAIiRJ1OqjQankBQb7YUK2WEEWW01+vnC8VQOGL1eFxuR9Jm8D+7w/34H0Nb1gpBN1AMjBNMsUIoZgQTyigAVCpVnzfgsDsrpSqnwBlno2EAQhlVbwr1ZsMX8BtMRqvT7g74jDaLyWr2+DzFclGQRgOp9WbV5XU63c5cIT/qRxNKyahWpCgi57jZqnm9bqfLsZzJqH+7mpCAALoypEotvdF/bP/Y9vu3PPiDex78yeo9655bnHLkljsIAwAwABkzRLlMaHPQd/h8S2ZTtVHHBMMrGF6iKDocDofDkc1mFUUBULtDgDHp9/ulYjUeS3vcfr3OeH5yanJiKpFICaK8ss2A2lhXw4BB1Xxefywae6Xm4wRzJAOjXBTERMS+a7Pu0fuxSQONEjBMKBEEqV5vJpPpYDDidHgWNbqJ8WnNgq5R71AKK2V4ijEhhDDGOQUk48xy1mqzlytVhEaK9kJ9Tv2YlEKxUNHrTX5/KJ8v1WvNeCzhcDhMJpPJZPJ6vfl8ESHS6/WNRqPb7S6VSqrmU/95QfYBQHnY3Kc9um3+wLngS5qPjnoVMmYSBrnNuvq08+m5I398bsN9B5/cPLl/MqLPyvUBIIEhiSCEMSEUYaJgpBAFM4KBKIAUpmCOKBBEFcSRBNiR9b9oGd+tPXbEO3PINr72yFPnndpiryZzhQDFgAnDCMmyLGGMCKOYM4lhiWGJEwmIzLHCMKGYqdBlFQSIiVrco4wTBoSNjCAqJVr1BMNfNd9f4vofNB/HjEqAeoCHlYDjucce+NJHPvC3q1a9btV/YfuuumjVJZdefMmll1z6qksue/Vlr73iije+8U1vectb3/a2t7/jHe+68l1Xvfuq97z3Pe+7+n3vf//733/11Ve/+93ved/7rvnQh6792MduvP76v7vx7z75qU/f8rnP//0X/u8/3vpPX/yXL9321X/96le/9q9f+devfvPfvnXn3Xc99vjj6zds2L5jx+6nn35m7979Bw+8cPjw0ePHjp44vvfAwQ3bdux/4fD41HmDXm+zmJ1Ou8fr8fm88VCgEAk7Z86fe3rnobV/Ds7PS5Wq2OvLCiL/9cpkHKq1htPlyRdK/8vxGQwlp8MTDkaHfWHFyzpKtwbCOOHAAEnI4/RYTJZUKiWIA8aJgiWEZYwkrEiUjExwza7i8GYPn1jcd2h6445jv79v8+/u3/zw+v0Hjs7pHdFMpd3vS2KxUTQ6NfueTxssUrlWTKR8do9+0aRdNDqcnnRmudvv5Io5j8/jDQYqzYY6caUQ3u0Nl9N5h92zqDEY9FaPKxANxc1Gi8/jazTqlBIA4JSxka1/5AHDiBSL5Ug0Fo0lJFlhDCrVRjSatNldizqj0eoIRmLFYtnnC9jszlQm1xNECoAIxkTluhNOFJA60Egl548vPrPee/pQOxEEjqksdFr1ZDpusesXdbNaw7zNYdEZlha1mmw+I8hDOrozIzy6u42azgqDTLF75PTSmnXP3/3gM7fftf2Pjx7c+/yi3hbPlFpdQVI4DBHLlesmm8tsc9UbLVmRCUOIqB5ESpkyHPZKpaI/6J+Znz919tycZjEQCtXrdUEUZEIUxgjFwBTcraVMC5p922e2P9F26aFdBaKyV7j6JEswG/aH+WzeZLCcPH7m/OSM3erMLufarY4kyaN7PeOcAjDotDo+r9/hcKXTGfVx+KVJL8pUFBBBpJAvejw+s9nmdvpMRotOZ/C4fZlMrtPpIYSQgmu1htlsdbu95XKFjMLsGeccGAWCgGJULlWXtNotm0IvvACJJMgyo7TX7xVK+UDIZzQbdHqT0+mLxtImk8NktMdjaXEoAnC1zqeS+oEyhqk4EMOBkNlkDgZC3d4oPrE1QN5I/viYbs2Gg7+5Z8tdq3c+ufnowRfnx2ftkVRliEamUYUSmarzkZQwCgAYoWg0YrUYXS5rp9ugDFPGMGGDgVgtVbORSMy45D516MyTD53f9mR8YWpQzDBJoIqMMEaE0pVUeUXBsVjc4/bmswVJkIDDy+sxlHDGADgUiyWP2+dx+ROxdCqRsdkcBoPJZrXHIvF6pS4JEsY0ny86ne5QINKstYEBRgRjTCllo7oFx5SoGbW1ZssTCC4ZTLlCXlZkAAA+kv7LxWIkEgwbNfan1pse+L3ziYfqVj0Z9CjGasmbEU4xVccua5VawBt0WJ3lYoURBozz0XgZwQQTRjhAs92KJxLhSCSTzxXKZbffp9Xr5jUau9ORSqfanRYmqFaven0eh8uZzeVGiBmMCVEIlTERERY44Gar7vF4HXZXOp1VTwNRZ8YIIcAZAKFQz7TMxxe337n+zm/fefdP16x7dP+xI0sud75U6Q8lrBAgAAqlzf7A6fPrzZZao6E2KC+MHKi3L0EQbDab3W7P5XIIIc4ZxpjSl+6qooCKharb4ZmamDpx9ITRYEqlltvtriwqDDO1OqSaZgCg1+n5vf54LN5oNNRy4ormI4woHEnACZeGQjxk37VZv+Z+bFyAWoEThax482UZtVvddDJj0JlPn9ndPCsAACAASURBVDp3+tRYMBCtVZuDoaAoWHVBUEpVvwFRSC6Tt9udlUrt/6P5gBLIZYuLi0vhcKTX6wOAIIiFQsHn82m12rm5eYvFmssVstn8knbJ7XZXKpUVsag+q7CXa769S0e3LRwcCy20cJcBxkTGFGGOECgYJBGGyW5669jen265518f+/lX/vzz72353YPHN5mL/gYbDJkiYQVhRChBBMsUSRwJXBlyeQiSCLIEsgiSxAQF5AGIJ6wTq19cd+/xDRv1zz88/tSXH/jRjsmD0VZmALIAcp8NBSYKeCgogkxliSkilwdcHgDqA2pzscvEIVMUphCqgtoIU5ExjFHGMeWIAV7JZ1v5oH/VfH/h679rPiKC0gMm1GO+M5ufuONL/3TbRz9y2w3Xf+Hvbvz8zTd9/nOf+T9///lbb/2/X/7yl778ldtuu+1fvvzlL/3oRz+88867Hn74kSeffHLrlq27d+7a98zeg/sPHHru+eNHjx05/OKObdu3bdm+b+/+sbMTM1Ozs9NzGo1Gp9OZTGa73e71ev1+v9Pp1Gq18wsLuVxOFEX88rVit0MY5cslo90eTaXa3Y7aZ6REoRRTogBRuDxcdlgWnt179PHHlw1GEAUgiDCCRjO2o+bCUBDT6cyCRhsKhQVBUG8QCCGkMp0IUW1fjUZDr9M7rLZ6uUIRBsqogqiCKMIMYa5gIAyJstfpsppMy+mkKPYBMKEyIRJWBCQOiCwwrFBMarVuIJjVm4KJdDtTEPSWxJ6DE3c/sOXff3b/Hfev2/nscYPBk3TFIwu2yd2HUgYX9BSQmdAVi9mKzx3ULupm52ZtDqvdaXe4nOFopNFuEwC8UngnmPc6Qi5T9Lj8ukXjzMTs2RNn9Vp9MV/AWAEAYFyt21N1Wp5xSmitUg2Hwh6Pt60iIRjHmHa7g1Q6Y7ba5xcWNRrt+fPTCwuL0VhiMBQAAGGsKAhjxBkBqoDchXYmtXBicfcTzhf31YNuwDJghVOEkdjuVdO5qMNtmpqZPHHy+Nmzp71+T71Zw0RRE+EpkQkWMRIxkigjMqaNtmh3JXWmuNlRPHTUuPrhZ//9Jw/+5q61O545YrAHql1ZYtDsSQ5P0GRxFEsVUZIYY4QgShU2eiFCkCgOU6nk0tLSqVOnxsbG9AZDLBqtN1vyyKaCcb+eNs/PP71pfP0jDcsiNMugYuoxHfU/KXDKB71hPBzXzGoW5jTzswsLcxqbxZ5Kpge9PsVkRCJhvNtsBTxeh9WRSqT5iuZTRYyK2QIOSEb5bCHoD8Ui8UFvWC3XAr6gVrO0ML9os9iL+VKvO6hXGzaLw+v2loslgjDwFaAXUet8CJWLFe2iZtPG4HPPQTQOgwGjBBNEOZKVQa1e9gcCuiXj9NT86VPjszOLoWBMGAgAAJwySgnCRFY4IlzBUm8Q9vosel3I7+u06pxjwijiXKLQlVgk3Tw75Xj4if3/8atHf/DzB1c/+tSJc0ux5foQAwUgADLlihoQgDFwjhWUiEcdNrPXZe9324xRQoisIKQQihmXFVIrthy6hZ0bzqx7RH9o37LF0MvnlMFAnYRjhAKhQCiSlUQs7nV7c5mCOBSAcYqJiqFRHYQqgSKfLbidnlAg3Ky3CKK97iCVSJuNlunzMzqtPhKKthrtXLbg8/jDvlCz0gQGBGGM0CiHgFJ1Bkt13zbbnUAwojeYMtmsIAiUjlp1iBKZUkURlUo2f/qQ/dF75+/9jffI84WAr11vEJmoVhfVBgmM18u1kDfkMNtL+SLFRFX/jHJCCFGflBipVitqZlelViWMirJUrlb9geC8ZmF2fs5msxaLhXw+HwgGVR8JVtTBfQVj5YKxHoA2mw2Xy+OwuzLpLEEMIwUpIkMSVgRZFiRFpoyDSJVETX9g/NmHdu1+7OD9v9v4q1+uue+PWw8ennH4c+3h6FS2epLLEzKarLVa48LE28t3d0EQ7FabzWJdTqVVrsKKCZqqsdEq26PTaHts7jPHT0+cm5ibXTCZLKlEutvuM8LVbwrFBCj0mp2Qz59KJFrNlvo71LNBKaZY4UgCRrg4EOIh285NukfvxfoZqOY5lhWVO0VGPneCSa1S12kNh184MnZ2fEmr9/uD1WpdlpRRX4BxTiiW5Gw6Y7c6quUKUtBot1tZlDFCGMWslC8bdMZgINisN9RmDqVUUZRarRYIBObn5xcXFzUazeT4hM/r6bSbahWAMzKKPcNkRfM19i0d3bH43ERksY27DAimskwVhSEMiIBUl6qLId1PN/z+e1vuuH9y258Wd//w2Xu/9OiPD5pOx7t5EYjMkIxlicgSJwKQDsgZqR4fFjNytUzbJdzICMU6bvRhUIPW5sk9P9t9z6Pzu3cGTz80v+vvV397w9Refy9Vg15GKEVbqbxYadJeD4Qm6RWE+vKgkkPNAu9lWSfcK2TFRpdLAkeIEUpGXGiCCKOcMK5QJhGuUMAcVpq8L3X8/6r5/lLX6MRxzjmlHDEqgtIHItSjvpndW1985E8nn1ynf/HF2aNHx48fnzh3dnJ8bGZqUjM/uzA/Mz525tBzBxbmZkOBQCwWS6VTmexyPp8rForlUrlSrjQbzXKx5LbZLTq9z+lu1Br93qDX6fX7/cFgIAyH0iigWhn2++lEwu1wDHr/G9upVCkbreZ4OjEQ1B9jABhG9y4CVCq4rZpndj3/x/vSCwsgDIFh4JTRFUcfZwAgS1Ium1uc14QDIXEoMNWkRFacS6MRDdJtN016ndNmqZdLBCuqzZJjwgnhjAAlwDlV5IDH6bAYllMxWRoAUM4QZ4hRhRGFUwSMcEo6zU40lDDo7IVCU5Kh3VUS6ZreHHzx1PyWPUce37j3yXXPbH386Z0PP7X7oe3OaRtuYwAADoqAu81uLpsNhwP+gEe7tDgxeV6n16eXM7KC+IUZcQ4Mc0lUOq1uMVMIOH1TZyfGT501afWFTEbq95msqEnaqoNBdebVa9VYJBLw+3rdHox8WEAJEwSpUqklEymf1zc3Ozd2dmxRsxiLxbqdLpbR6DAyBgSD3IducXnxnG73euuB3RW3HRQZFASYcIIQFgZiu9YsxRIxrVZ76tSp2dlZq8USi0Tq1YosCsAJMMSpQrHCGEWYtjtDlzPkdserNSlf6NgcscPH5jZsP/TQn5966M9P7XjmyJkJrdke0hmcNru3VB5NcanFFk4xUAxq5Y3Teq0a8PvMJqPLYQ/4fQ6nw+l2hyLRSrmAxT4M2xWXUffsjvH1j7asWmhWQMWZEqaePU4BOEhDaTmesiwZQ95AKpZMRJMeh8dmtrntzmQ03qzWqYwAQOj348GQ2+5IJ1KcAXDgdLTPcbVBAoAUVM6XwoFwIhpXRBlJqNvuFnL5aCjicXncTrfH6XZY7JqZea/D3azUqAo/W0FQAEFAEa6UKkvambVr3Xv38XAUBkPGKCEKZwpnMkbDbrdVKBSCgfDc3OKZMxOTk7Met79ULAuDAccEKGOIjNSVIMYDQYfBGPX7e60mcEoIoaoBGEBAUKwP7N708THD+m1Hfnv3hjvu3vDYuv3Hzyy6/KlqaygijumoYQociILT8bjTbHFbbf12R/3OYUwIpoww4ByEHkoGrIf2zGxfbzp8IKaZTdgtAZczs5zpdDoMY3WfZginYjGfy53P5KWhAJxzQoExULuAbIR3yucKLofL7/W3Gk0AYJQLQ7FarsYiMa/L47Q73E63fkmvmVvwOdytalO9vFeSBRhnjFFGMFGFTbvdDYXCeoMhl8tJksg5G42yE4I5Z5zCoNWeHw9tfFRz3x2eFw5EDHqPzREPxmr5ijKQOWIq2bJRroW9AbvJWsoXKaHqW+UMVEsqpZgDqVUrwUDA5/VUqxUOnDIqI9Tp9tKZZX8g4HS4nE63bkk3PTVlWNJl0ylGFM4RY4hSRCiiFFGGAaDT7vg8PofNsZxKj2C8ROFEYVgmWEEYccZAkHg8az94fHLbfteMzTjnPHF84clNz93zyFP3/XnPjoNjGmskXxUGA4iGszaLp1ZrIwUDB65yfNnohimKgstmt5nMqXhCGc3zqU8zlBKGEVGtnN1mO+jxL8zM+9zecCjsdrmtZqvT7kxE4/VqXRYkoAwA+u1e2OtLx+LtZnOlQoYvpMICloERkIZ4Oe7YtXnpobuxdhIqWU5kFZGMMbrQu2jUGlaz9fzEeZ/HGwqEXE6P2WzzuL3ZdEboDYBy4EAkOZtI2Y3WWqmMFWWFULEy4My4+lFK+aJuURf0+pu1xsqJ48ABY9Lt9nK5fCIRt1otJ48dm52a9HvdtXJFEQVgBBhnmFD1SRigNKzvWzq6beHAudB8G/c4UMIUhSGFIwyIgpJppo8ZTn137S9/c3jN84X5F5pLv5188jMPfOPP53ba8gEBiMiVIRF7VGyDHB2WxyLGjdPPPXRyx2NjT2+c2b955tlt0/sW06Y0LiRI7uFTG3+8566n/Md3xc/cNb3ps3/65ibDAVPffz6p3Tb5zKazuzRZS4qWY0rhmGvqyXN7Hji6Zf3swS1LR7Zqj26ePjwVseXkTpcrCjDCGMFYPcaUAmZcZkxiXOGg1hdWIDGj2aW/ar6/1LVy2vhono+IIPcADxtRn3bfLtvB/VW9Hvp9EEUQBEAICAZKgBOgSGjWoh5nv1b9334BxpVkMu3zlxNJwC8HfqqTbwyAA2MgS+VUyme19us1wAgYAaIAVgAjQOofFCIJ+eWkQauJBL2dZgWIDFjgSp8qA0ADwEOQumWnUbt76/47fp08dwYadVBEwDIgafRXUQyMElGsZnNmjTYZCKH+cMRDJepHw0AxMAIUiZ2Gy6QL2C2tcp4pAjACGANG6u4LFAEnoAgJv8Nv1eUTISx0AQgQBdRQEIaBImAIiCI0G6lA0DSvKaazHK2ATCl0u4rTmzh+anbrpv2P/OGJP/549YM/Xn1k+5GgJdwpt6mAR8HXGEnDTr1ScNtt02MTM+OTbpu9Vigq/T4oCBABTICwUQMakUGl7tDqZk6f1YxNhqz2cjwxKJfJYAgIAyFAkAp/7dZr2Xg0EQyI3S5wzhECjEc+ScaJJHfrdZ/NPjc+MX1uzKY3LEeivUqNDAeAEGACGIE8hF61sDRl3rXJtnt7xWICQQBRBkkBRQYiAyAAjEUxEYrMTU4tzc6ZFrVOozni9VayGbnX5ZIAWAGCgTKOybDT9VodQadH6o7IqO2WaHdGn39x4qFHtv7hzjV/emjjgWdPTJ6bc9t97XqHqQeTUaAECAaCgRCgBBgdNBuFVDIbjzVLxU69Gg8HHFazxWAIuuytbIpU8g27wXpg5+ymx/q2JWhVgZIL9FJQCBAGlOGBUIwnvQZzLbWMugMiKuVMIejyOvRGt9Gc8AXa+RIdCnKnU4hGI05nLh4HQkdcarYi1ygDAKqgVrGcCoSWwxEyEEbZL4xL/UEln4/4/A6DUTczO3v6nNdgbuWKXJKArTCQKVEvPFYtN/W62ccf9zy9B0JhGA6BEYZFjodAhwAyAAFOhP4g6PHNn58dPz2m0ywF3N58MjWsN7gggIJGh0iW8tFo0GxZDgTFThuAc9W7p7K/Vla7QyzWxJYtR+66a9Nv73jiwdXbXjg0EfClpCEa7YsqABLhcjIVtNgCFofY7MAFjA3GDGFgFOQB5GKhU4esB3ZFxk8VbKaU0+rQLbqtllQk0q9WqSAAIYBQIRGPeb21bA4PBeDqkaSjGXI6cg3WCsWQ2x3x+jrV2sup3USSmpVqMhLx2GyLU9PTp8/aF3WVVAZkBJisYI9HpFpVBANjw04nGQnbzYZqMUcUEYACU/OwMKUEOAWpLxlmczvX2x+5Lz1+Jud2+0xWp84ctrnr6bzS6oGCgfBuuZbyBbwWWz1fAEJGb4ypU2YYGAagnXo1FQrGfN5mpQyMcorV4WBGSL/bK2QLIV9waW5h7MTJhYmJuM+F+nXAfWASMAQUq9c2AAy7vUQw6Hc48+kUMKK+Z6BIBWSOblC9DgsHXc/uNe3ZM4ynYIjbLUlr8G1++uhvH9j0q3s3PLnt6NikI+wruIxBh97dqXWYCtZ5CdDOAADJYsjl9FuthWSCIAkAQGXzcvUxUj2edNBopgIht8nSqVSlwaBSKgc9XpvB6DCaYl5fPZuj/QFQLrW7KZ+vEI8NGg0VHMyoansjwDAQBTgBRYR82rdnm/FPdxPtJFSzwBRKFEpWnqU555i0K9Wg0+UwmQbt9qDbW04tO8w2k1bnMlvy8cSw2eaSwodCJZH0myydUgmQPMIQjSBzK/OhlNULBZtWl/QH+vUmcHVil6zwxAEAMJJzy6mZ8XPTZ0+ZFmajblcjl0G9DigKIARIYVgBgJrUOKQ9unNm35h3qo07quZDFClcUUChgMLF0J7z+7+37lcPTG+f5f+Pvfd8bizL7gT/kP2wXzZ2N2IiZlaxGs1qZyTF7GqllhmV1OquNuruUldVV5fJLJuZ9B5kZjK9d/QACA8SJAECoEtHJk3Sk/COBvQgCeC9d/07++E9MEuajd2v07H94gQDeLwAzj3X/e6575zfqhfWLry8+0dV733VVT+8/ioPtAg4L5RDISXFsSv6+lz35feunvsv1z7/+dOyH9378q+bP/ibxl8+njLPSeuzxdXvzPW/bvvOlA08SLg/GzT8R8OPqifudsb6LjkMP2v9zWePL/Unx2dQtC/z6qPHFX/V9OFfX/3kg66aHz+68NdXPvv7y1/eG3OEpb0jFSMQVHDKGNF5mFQqVKQKBQQGlQFQJigVjOmbYfg95vvdvb6P+YQgKi2CkgMuH0VXXz55MHnvdnpoAA72IX8Cp8dwegKnp5A/hdMTODrIxyIro8Hd5UV1bxdOcnByBMcHkNuH3AHkDiF3CKfHfDebmZ2OPH++OTunFzs6gNwhHB/ByRGcHMFpDk5z4mB3b20lMvmymE7CySEUT+BU+++JVgBOcnB8eBQPr7wYSy/MFjaSkD+C/AGc7MHJHpzuwukeHG0dTo1N3r3W/cmvkz0dEI9A7gBOjtTjg9K35aCQ5wf7h+HwUmB08+0i2zuA/CnkT+D0CPK5khzDyRHaSq1PjEReTeTiITW3B4VjXRNdjqCQg+PdzYWp2OuxneU5dpAF6URX9eQY8sdwcginh5DPoc3U1tz0kn/4YH0Njg+hkIfTPJwWoUBUiaEcOojvve172V15++sffPDVex+1ftc0bOrfnF9X93JwWgSpCKgAqCBntzNzC5OewZfuvoWR4Obi22Iqoe7twekpFApQyINUhGJRPTzcfPs28uJF7PXr0PjE+thY7OWL3Poay27DaQ4KJyAVQCoq2a390Ormwlu0tw1KEaQ8SKdQPIViAYoFkIpQLBxGIuGXLxdGggvB4MroaPjFxP7qCtnehuNTyBfh9AT2szvBobk7rW+vX90PBuBgH45zcHoC+VOQ8oCKgCTI5/fXw6sTL/bWwsexxPbSytLY6MJIMDEznU8l1aNDkIqAFFCK4nAvPv06/uaVspWGwjFgGWQESMhHSnQxYetwXqu91lrVbHnUuTTxGu8egCQBkkGWNG11IxQLUCwo21sH4dDu2qqymwW5ACeH+UwqOT83H/DGxvz7L8c2Bl2zD66/vt6AXgVgJwOKDLICRRkKEhQlkBWQFTV3dLC6Fh4dP1xepbt7ICEoyurxKd7e2ZhbWB0ZWw4EdxeX89Howcpy6s3k7soy5E9BkkAq6n9lCZACBKuFQjGT3l5YyC4twVEOFBkwAgUBQqDIkC8UNzaSM9Mvna6ZgcGNmVmxvQ35E5AlUBSQJZDyoBRhe6PwfPRlk2H9wUNYXITcIWAJUB7QMaAjUHKA80AVUOSDWDw59zY2M5ecXwhNTk77fNFXL0/CITg8gMIpyAUonBysraYmX+8uLOL9fSBYVxUrgCRARSAycM4LOJfOrU5F5ybWR9yTN+vvP7ryaKI/gPdyQDkQAkgBokDx9CQe3ZiZSb+ZYXv7+k1UBFmzgAQnexBZSNg7wj2PD8d8fDMJR3vFRCT0+vlcwBd6Pn4SXoPDXcgfH8VC20sL+VRSHJ8AwiAroCigyFCUQZIBKYBxfnNja3Fxa3FJ3toBGekFZBkUGRQZpCI/2N+an5/2DLyw2dfHxvLRKOzvQ6GgF9CLyYAQIJke7u2sLa2/nsinY1DIAZGASIBlwDJgBagChSM2PnRw70rkcnVh+iWcHsP+wfb80nJgbNk/mp2dx5lNOMmjza29peX45GQhlQKpCIoMGAPGgBEgCbAEVJF3t/bWlndWFqXsFmCkP6CFZCAYCAVEQEK5RGp5dHzcapkZcmeXp9hOHIoHgAuAtQe6EDCGjw6zqyupubnDeFRvLCwBKgKWAEkgF0DJw/EeRJdX2+7N3WvF89NwkgMVVCxyh/L8QqKjvb/iwrWvP6m9Xn3HeKtrsi+obO0CRiAYCPpOgAupkJ6fzcy9OU1FVVQAlQBHwL4vGIgMR0dH66HY60m0vQ0YAaeAFWknm5mfXxkbDU2M7y8vib09tpPNLs4fh9bJ7jYQGSgCioBj4AiIBNIpaPnCMtHok1vz9Rf4xCDspoEpQGVgMlAJUBEoBoTI3u7W4kJsZpoVTkDlQAgUCrl4PPTq5VzAF596XUwmYH/3NBpJv5kimxsgF/Qf4rhUQQacAkbFTDry8vn+yhLZ2wVGgRIgSPM1AMMgMABFx4fJuenIq4nQ89HVsUD4xVh2cU7sbkHhBJAMRAHgBWW3b8TY2XffN+U+IQcCCGEIU4Q4QipiQBbSCzec996//NsK/90hWO2H5W9e3PnDqvc+enTJueA/AiUPKA/4QJVmj1PNw11/Uv6Lf7zzXdXYs8dJ/1e+G39+9YN/f/Gvb7xufyUtBvZen++o+LTz0mBh8snmwKf+5v908+c/Nn7zK/Ol/6PxJ79+9u3DWfMCSwZz8w0jj/+k4ic/fXTBMNl9N+z5yG74o5qf/qeaX14dMYbR/hFgWeWY0bPc5hrmIyCQYFjlVBWE6dnjBQf195jvd/r6XhgHFwKrtADKEQg5n44u9rT7q8vGaitC3c8WjR3TPR3T5u4ZY8+sJl0dLx/dG7xiGLl9ferZ49nu9tme9tmeZ7Pdz2a722a722e72+e6O6bbn47cuT58/Wrw9s03Hc/e9nTO9XTMdLfN9LTPGDtmjZ1z5q45c+dk55PgvZuD11smHt+d7ml7a+meNXXMGDtmjJ2zpq45U9ecsWu6u23s4R3PFYP3xtXnTx/OW41zvd0zpo5pU9u06emc6emC8cnU7cuDX3/a8fc/eHnhfPTRnUVj+xtTx+ue9jc97TNd7XPdnfO9xjdd7aP377qbDIEbt960d8yZemZNXdM97dM9bdM9bTPG9jlz12xP+6un9wevNg21GsYf3J7paXtr7pw1dsz0dMz0dMz2dMyaOubMHTM9z4J3rg61NvlvX53sfDrX2z1r7po1ds0aO2dNHTM9z2aNz96a2qeePBi53trf1Djx4M6MsX3a2Pmmu3O6u3vO3PvW7ph3Oud7rdO3Hw99W3vnvV9W/vkPv/urH9f+7OP2i7Ujtx/NdpnmLb3zjt5Ft3XW2P38/gPf1dbBKy2eKwaHoXbo+uVXTx/N95oWrb0LFtOCtXfJZpk394zcuRm4ef35w3uvHj8YuX2931A/2NI0du/mnKlj0WZccvTOW81vutomHt0N3L0+bWxfcvbO24xvrT1zlu65XuO8xbRo612y9b568ihw83rg1rWxu7eCN6+5G2oGDI2jt27NdnYvGHuXjeZQV9eblqbgV1+Mn/tssaUx0dW2Yux8a+6etRhn7L2zDuuc3frWbJp4+MDbevXlk0ez3Z0zXR2jd257mpudDfWDrVeeP304bzMtu23LLuucudN787L3RvNkx8N5a8+Cw/rWbll0uxb7+mesDu+9R8Y6w5PvyjrLK/quXJ7sbH9rNc/be99aTbpYTPNW87y1d8HaO9XeNnH//sS9u9Pd7csuy7LTNG/tnux8OnLnevByw0hdub/s66HzHwe++nj1uiHS+WTZap63WOYsljmL5a3dtuB0LDodb3tNLx/e97dcfnnnzmxHx5LNumi3L9ntS1bbm47Okdt3+hqbBgzN/qtXRm9c81+7PH7/9qKlZ9lu0WTJbllyWJdd9pU+55LDOtPd8fzhvReP7i9Zzasu+4rbsex2LvU5V/qda/3uZYf1TcezgSsGa02Fo7b6+Z1bC92d6w7bmsu56rCuWE0hhyXc075048rwZ5+8/O6bxIN7Uatpvc++3GdddBkXXT1LbuOy27ra71xxO1+1PR29f2/i8cM3Xe2v2h55r1/ub27wXW2Zevpw2WoO9TnXnNbXTx6N3Lw+cffOnKlntc+57LItu+zLLvuyy7bstC67bKse97LT/abL4rv9dOKx6eVTi63+uqm6yXP1+nxv75rHveJxLffZV/rty87eqfZHY3dujN2+vmDsXHFaltyWlT7risu2Yreu2Xtjlq5k+72p+gsvKr+eu9YYNj6LOXvXLN2TbQ/8t64OtDQEbrRMPr27aOl63fbw+cO7b9qfLVqtq33uFZdrxe1acbtWnI5lh23VZV/vd810dUzcvzdx78FsV8+Kw7nktC85rEsO65LTtuyyr7gda077TFd74OZ1R021q7Y60Hp5uu3psrV3rc+56nYsuxzLTvuSw77sdC67HfPW7ufP7vput7zperDi6FrzWFb6bUtu24LLOu+2Lffbo05zrLV+5auPp377y5W7rTG3NeS2v+3pmrh712MweBobRm/cWDR2L3R3Tj56ELx5bbrj2arTtuS0LbkdS27nktux3OdY6XOs9DlmejpePLr74vG9WVPXap9zxe1YcdtX3I6VPtdKv3vV0xca8Cz0mifu3XU31Dpqywcv17x+fGPB3L7isi45bYtO25LLserpe2s1Tzx+ELh382Xbo5U+20qfbdltXXZbaNtbmAAAIABJREFUtRdLLvOauzfu6El33X9Z+eXId5+uP7wRcxgTfk886A0F/XOeIf8z84NLzRXvf/rVX/6s+ocftn1TNdPVHRroC/kG1koS8g2EfYMrfc6Jx/eeP74za25f8znDQU/I37fuc6973SFv35rXve7tC3v71l2W6fbHo3dvLFh6It7+SHAoGhgKDboXbabJZw9Hbrf6Wg2TTx/Mdj599fjebPuTFasp5u2PDPeHhvsj/oGorz8y4Fh394a8zqjPmbB2TFecn/r05zu3mnbt3alhz/qQe83rCnkdoUFHxOsJeQeW7JYXTx+NPrq74rFFA4NRvzcxPLjeZ5/paRu9f334Rkvg1tWZzifT7Y9fPby3ZO4O9zvCw551X9+6r299uH/d178+7AkPD4SH+uZMnSO3W988e7Dq6I34B0M+z7q3L+zzrA/1rQ25Q77+iN+z5OqdeHj75eO70+2P3rQ9HL3d6r/e8urhnYXerpDHGRrqi4wMzHqMPTfKTPerX/iN+ZMNJiREZAVJMpUVVUGAZlJvrzru/vjyp5WB+34Ie2H9wst7f1jx3kePyhyLgSNAp4ALQA9U5cVOqMr18E8v/fKi47YrPT2Dt+6v9v+k/Zs/LPub69MdvsPXT+d6P3nwdVlv4zSLdO2OfOhv/rdXf/Q/G977N43v/dvqv6savfdCWo1Dzp159Y3r6l80/KrW92DsZGVWydyas//d4/N/XPuTlmBHgh2eAlE4Q/h7mW6EylXBVIpVggXBgmLGqJ58XP095vvdvr4fwyFUpLICKMcgFHkzEbWZhr491//RL2eqL47WXPLUlnkaqgfqaoZqa711dd7aam9N+WDVxYGqS4NV5b7aSl99pbehwttQ4a2v8tZXeeuqfHVVvrpKX13FUG3FYG2Ft67KV1/ta6geqq8YrK8Yqq/yNlT7mqp9jVUDdeV9VRfcFd/2VV0YrC8fNtR4G6uG6iuH6qt8jTXDjbXDDTWDdeX9lRdcF79xXfp2oLo80Nzoa6ofaqgZaqwabCj3NZaNNJYHK7/x/OYXxr/6s5F//sl0+ddjDZUDjVWu+qqB2ipvbdVwXbW/sdZbV9VfWea6eNFTXu6rqfE31HobqgfrKgZqywZqLw3WlfubqofrK4eqL/WXf9tf/u1A1UV/Y7W/qdrXUDlUVzlUW+mtq/LWV/oaKn0NlYPVl/oqvnNXfDtYV+FrrPE11ngba7wN1UMNlUP1Zb76skBD+XB1+VDZJc+lC0M15b6GysG6ysGaqsHqqqGa6sGGam9Tzbih9m1D7dx3Fwd/8WHHT3518/1fNf/jL279/KPuT78aKK/21tYONVT7DLXe2ipvRUWwpnqkocZbW9Z97uOe8791lV/w1df4m+qGG2v8jbWBprrhhhp32bf95RcCjTWvr7eMNde6vjtv+vw31q8/H6orDxhqgoZaf0ONt77CU33RXfGtr7Eq2FI73Fjlbagcqq8YrKv01lcNN1QH6quHqssGKy8F6iommutGG6pdX5+zfPaJ9dwX/WWVnkuV3gvlL8sqRs99MfTBL3w/+9Hkpx8uVn73vKbMV1/haazuN9R7DA0DjfWDdVWeikv9Zd8NVZUFm2qfXzFMNDcNVZT3nvu854tP7Re/8jVWjlyuG7lc52usdJZ/6Sw7P1R3yd9UM9xYO1hXNVBf6W2uG712+fWd669uXRtpafJUlbnKv/XUlHkbqnyNNd6GKm9Dta+x2ttY7WusGW6q8zfWeaurB8rKB8rLfHWVAUP1sKEieLl2vLXx+eWGkcoLQ1987P7nn7p+/g+Dv/zHV19/Oll5cbyu2ldXO1hXO9hQO2RoGG5p8rc0DTfWeasrhi5e8JVdDFRVBhpqffW1vob6gKFx/OrlEUOTp6zMeu6c9YvP+r77su/iV4OVFwINVaOGulFD/aihLtBU69cbpTbQWDtcXzVUXT5UUx5srA021QUMdf7men9Lvb+5zt9cP3alafxKk6+uwvrVZ52/+Wfruc+8ly5O1NeNN9WPNdSO1lW9qK96VVM28e25wX96P/DBz6e+PT9ZVzFhqPUbaryNFb6mikBzdcBQGzQ0BJsaPFXl7vKLgzUVY1canl9rDDZV2r/53PT5bxzfnPPXVY1fbhw11PlqKjzlFzxlF4brqoLN9X5DXaCpNtBUF2iq8zfWBhprRwz1I02N3ppa2zff+qrrJltvTF27OdHcEqivDTbVjbTUBy/X+1tqgi01weYqb+1FT/nXnvKvA3VlwcbKQFPlSEvtiKE2WFc9UVs5XVs2X/VN4OOfDfz6/cD5j19VfjvZWPWiufZVa+Ooobrv0pfWrz9xXvh8uL5sqObSQNWloeqKQGP9SLMh0NQ40mwYaTEEDQ3BxtqRxtrx5gZ/bfVgedlgebm/pnaksSHQWOdvqPE31Aw31Aw31Pgba4KG+tHmhmBjTf+Fb23nPrV88dv+S98G6qvHWxpHmxtGDPXBpnp/Q32gsT7YVD9sqBqo+85d9aWv/ptRw8XxlvKR5mq/odZnqB0y1Aaba6cN1XNf/mbqFz8cff9vX3z1yYvGytHLdS9amyeaGzxlF8yffWL5/LeB6vLRukp/dVn/pa99tRUjhrrhpprhptphQ92woc5vqA801web6ny1FYOVF4aqL/nrq4KG+mBTXdBQP2KoDxrqA011fu1tU32wvnqo/ILr68+t5z7q+/ZzX9WFYGPtcH2Nr6HG31Q3crnJb6jrry5zVXw7UHsp2FIXMNT4m6oDhpqgoSZgqB42VE60VL1pKpupOD/80fsD//yjF5fOTTWUTV6pmbhWN3az6fndGzOPn45cvW38qvLy3//q8nu/ePTrTwdrasauGCauNY9eaxm51jJ6rWW8tWXiavNYS8NQXflQQ5n/ctXYjfqxmw2jNxpGW+vGrtaPtzaOXm0Ya22cuNY0caXeX1/mqfwmYKgZv9b0/IZh/Jrh+c3LU3dbp25dDjaWW7/+jevCF0OV3w7XXAo2VE601L2+3vz8umH8etOL682vWpteXq4bb66caK19eaN+qqVi9OP3J378F5Hzvw43VLy93jLeahhtbZi4VvviWsPLG5df3LgabGkcrKvw1F4au1o3ca1pvNUwcc3w6vblqbuXX7TWeSq/Mp3/2FPxta+2zF9XMWqonbja+Py6Yay1cbS1Yexa41hr4/i1xonrhvHWJn9TlafiG3992cSV+pc3W8avNY21Nj6/0Tx2rXH0asP41cbx1oZgc5Wn4utAY8Xr64aZW1eC9eXOb7+wf/OZt/rC+OW68auNL242+y9Xdn75T86G8/N9bdJBktGigiVJKcpEVoQigzKbmb/mfvBDwyeVw/dHITYC0bIXD/6o/O+/6KjzrL04ApIHUgR2JNDYxkql/cEPqj6+OWp6m9/YBurYnvyNs+6Pat67Md/t3B6pH7j+2cNvrg/ej8CuZf/VPw83/w+N7/13NT/47+v+9t/U/7D+1bMZksxA0R57fs5u+Idrv308Y8/A8SFQR+bFB87qP274cUvwaZofFoFgzhGiGDMtox/XI84xUzEWCHGMOaUqFyW8AL/HfL+71xnmE4IJgVUqAcoDU6RMIurofd1QvdJcRz32or//IDCwP+o9CPoP/YFcIHgc8J8EfccB73HAm/N7c35vLjCUC2riPQp4jwLeXNB7POLNBYcO/UOH/sGjwNBhYOggMLDvH9gfHtgfHjzwDx34Bw8Cg4fBocPA4MHwwKF/8DAweBgcOggMHgQGjwLeXNB3PDJ8POI7CgwdDg8ceD2HvoHD4aHDYd/+sHff7z0Y8e4HPYeBvuPhvh1790prffDXP0k2VSBr5+mwZy/oywZ8BwHfcXD4eGT40D90FBjKBXzHAf9JMHASDBwFvIf+oQP/wL6/f8/ft+/vPw56T0eGT0eGj4YHj3wDxwFvfsx/MjZ8FNArcugfPPQPHAUGj0d8xyPDx0HfUcB7GPAeBoYOA96joO8o6DsIDB4FPblgfy7Qnw/6CgH/qd93EvTlRrxHgcEjv/doePho2HcQGMyNeOSRfuG2nNy59frTT2dqG2Pdlt2h4Jbbm+x1ZmzuDZdro9+x6XFk+1y7Tte2zZZ123cHndsee3bAuTPYt9nn2Oyzb/U7tvodWY9rd8C93W/b6rNl+x17Q+6DIdf+gHPPY9/1OHY8Lr1Yv3NnwLndb9twW7KDjt0h11a/bbPfvtFny7isG27bVp99u8+x53EfDLr3PI7dPtue25bzuA77nVmXI2GxLz3pXL73JNvRHb95c/bidxMf/jJRX4HNHccuS7bfnh5wpgb7UoN9aY97s9+Z7Xfuelx7g327A+4dj2vf03fg6dv39O0O9m0PODf6rRv91u1B+47Xsenp3eq37Aw6tzyOzT77Zp9902PbGrBnBxw7A46dAefOgHN30Lk76MwOOLY9ji2PY2vAqcmmx7HlcWY97h1Pf7a/P9vXv9Pfvzvgzg46Mn3mTJ9522PdH7DnB52nDnPizrWpC+cnvvho405rrrf7sM+55Xam3a50vyvjcWcG3Bse55bHtdPv2u9zHrid+25ntt+12e/MuO1ply3jtm/3u/b7PQf9/Qeevj2Pa6fPlu2zZfud2X7ndp9ju8+x4bIm7eaIuStk6oyYu5JWU8pqStlMaXtv3GKM9nbH7aaUy5JyWaLWnrjNmHL0brisWy7rpsOyYTGnzaaUyZgym9IWU8Zq2uzt2eh8Grt99fVXn85+83mitXGz81Ha0hnp7Qz3dsRs3UmnOWbpifUak1ZLwmJOWIwJizFl60k7ejJOY8ranTB3xk2dcXN3vLcnZu5OWU0ZmzlpNcWtxrjVmLCZ3onVpH18w27ddtpTFmPSbEybTRmLecPau2Ezp609SVtP3NYTtXbEbJ0Je1fS1pW0dCZ7O9LWrpStK2nrSjuMCWtPzNi5aezc7Xq6/eDa5IXPXn772Vpr01b7o6y5I21q37AZN53mDacxae9K2LtSDlPCZoxbjXGrKWHtjVt6o2ZT3GJJ2q1Juzlu6YmZuxMWY8piSlvMqd7edK8lZelNWEwJi1HTOWk1JW3aW2PaZt52WLfslozFlLYYk9p/raaUzZy2WxIWU7zXmLAYE/buhKMz6WjPONrTtmeJ3icJa2fSYU65LTGHKW3v2bd27t1sTl46v3juo9Stli1ze9zSlbT0ZKzmLYd1w2bK2IybdlPGZkxZulOWzrTdmHaYYpauqLU7ZjPGbMaIpTti7opbelJWU9pqSltNKasxbjHGLD1xS0/CYoxbjTFLT7S3J2rujvf2pCzGTZt5y2bcsnZnertSvd3J3p64uSduMSZs5pTTknL0xq3GuK0nYetJ2o0xa3fM0pWw9cQsXTFLV8LWvWHv3uh6FL3WMHH+w7HzH0bvXN7ofLDR+yRufbJufrxmfBY2G2NWe8LWF7f0R83usNke6TVHrcaotSekiaUn0tsTNXXHzF1Je3fS2RWzt69bnq72Pl41P143PQ2Z20Lm9pC5PdzbEbV2pZ3GhLVjvftxtLcjZu2O2rqi1q5Ib2fE3JF2GDdcPSlre8LcljC3pyydKWtH0tqesHZGzO0hU3uktzPe25Ewt8VMT2LWtoT1WbLjzuT5f37xk7/ZKP9y79717d6uhN0UtXbGep+lHd0ZZ2/SYYlajCFjR8jYlrB3xWydIXP7uqk93NsWt7alHZ1JW0es91nc0hE3d8RNHSm7MWk3Rns7101t66a2sKUjYukMWzrDvR1RS1estyNiepawdiRt3XFrd8jUvm5u06oQ7u0IGduivZ0xS2fU3Ba3dqTs3Rlbd8rSmehtj/e2R3vbIr1tYVP7ptucMD8Zrvx8tOm7sLuLHm+rKkJUQQghgpHAGNDS9srdwWd/V//hBc+tETU6AuGK0fv/sfxHFbYbY8m3J8CKQBRgpwJPbCxXWO/+X5d+ddnXNpmLpkDqSY//wlr5B7V/d32xx5rxXTTXVZnqLdPODBw5d6Y+Grz8P9b/w5+2nfsr86V/1/STf3p2qWO2PwUn/RtT510tf9H0wa3n3RHY3YDT9sjQD7u++sO6f2gKPk6xvSIgKjghnFGVUpUyLdCJCRULFVOBsNCehxUC3iVu/D3m+528VFXV2MFLsI+qVAGlCJRIG+lon2P6xtVIxxOIrsJWimczfG+b72bFzo7I7qjZLGS3YHsTtrfU7S2xvSWyW+rOlprdUrNbIrsltrfU7Ja6s61mt0VJeHaLb2/w7AbPbvDtLb69xbc3+fam2NkSO1qZLZHd4tlNrYzIbqnZLXV7S81uiuyWyG6K7U11e1NsbvJ0hm1s8u0Nnk3zbFJkE2I7hpfeJE1Ph859tPnsLsxPqZkE29miO9siu63ubqu72yK7KXa21J0s7OzAzg7sZMXOpshu8O00z6ZYNsWzKTW7ATtbsLOpbm+o2xtqdhN2t2B3S2Q3xPYm397i2S2+vSmyW+rONuxkYSer7mS12onslshui+wm386InZS6kxTZJOxswe4O7GQhq1dEzW6r29tia0tkN8ROBraTEF6WB/tmqyqijx8Vp6Zha0dsZFE0iRJplE7hTBJnEjSdYsk0icZJIsY2Enw7zbc32NYGTidxOokzKZyKk1SCphN0I04ycZKK03SCZZJ8My02UnwjRTNJnE7gdIJkknQjQTbiOB2jGwm6kcCZGM4kcDqB0nG9TCrBMim+kWLpBE3GaDKmZpJqOsGScSUWP11ZO1lYJmvrR15f6Mb1ifOfpx8/gMW3IhEhG0m0mUJbKbSZRBtJnInTTJJvpvlWhm6mSSbJ0kmeTouNjNjK0M0kykRROoIzEboZI5txspmgm0mS1lSN40wcZ+IkE9OEbsTZZpJtJulGgmQSOJPEGyXJJHAmRTJpms7QzCbd3GSbG2wzSTajKBNC6RDOhFk6DJsJNbZ+4O2fvdY8Xn3pdNANqwssncCpBEqnUCaNNjJoM402UngjSTdSfCPFM0mWSZJMEmeSKJ1QUnElFSPpBM+k1UxGbKR1K6XiJBUnKd2AKBWTE5FCLFSIrhWj63IiqiSiSjyixCNSNFSMhqREWE5FlFS0mAhL8YiSiOFEjCbjLJEgsRiKROVIRI5GlFgExSMoHsVL83nfwHxzXbi1Seq3oqVpObFWjK8V42tSIiwno8VYpBiNyLGYHIspsagci8jxkJxYUxJrKL6OYiE5FpaioWJkvRheU2JhlIgq8Ygcj0jxsJSIvJN4VIpFpVgUJeIkmUCJqBIJy6GQEllH0RCKhZVoSI6FpPh6MbFaTKxKiTUlua4kQ0o8pMTXldiaHFtT4utydF0Kr6LwKl2cVkb65280zl1vzLot0vw0iYXkyBqKruN4CKfDKBVSUiGUiijJqJyMyYmYFI9JsVgxEpGiETkWkeNhKbZejK5LsXUlHkGJmBKPKbGYHItKsais1SIWkWNROR6VYhEpFlFiEZqI0USMJGIoHpFjYSkWlqMhORZW4lHtC6XYmhxfk5NrSnIVJZaV2IIUeSvFVuVkRElHpWRISa7RyAIddBzeuhKqLc8NuMj6cjG2LsVCSjxM0nGSjpFUBCfWlfiaEl9DiXWUWleS61J8tRhfkxLrUjJUjK0XIutSNKTEwigeQfGIojVEdF2KhaV4RIqFirFwMRouRkJSZF2JhnA8TBNhGg+h6LoSXZejISkakmIhOR6WE2E5EZITITkZlpMhOb4uxdZKsi7FQnIijJIRZXH2uN/2pqlqsrk6PzaIl6flyEIx/DYfnj8NL+Uj61I0huJpmtwiqS0lmZbi0WI8XEyE8/FIPhrOR0KF8FohtFoMryiJNSW1JiWW87HFk8j8SXj+NLKUj6zko6v5yEo+slyIrsjxdTm2VggvFyMrxdhqIbZWiK4Woiv5yIocW0XxNRRblaOrcmxNia8q8WU5tliMLhbCS/nQciG0UgwtS6GlYmihGFuSwgvS9MRKc83Mpx8Wntwjz0eVyJoUXS9ElovhBTm2IsdDUjxajIYL4bVCeFmKrRZja/noaj6ymo8sF6NLcmxFSawqiVU5viJFV6TIqhxbl2JrhcjKaWQ5H1kpRFcLsdVCdDUfWS5EV4vRVSm6qtmwGF3Lh1dKZdYKsTXttV4muipHV+TIiqL18MR6MbZaiCznQ0s4HT1dmp5/0Dp3pyU1YOUn+6ogCMtIUTDGVBAKSvI40fva+fd1H/70/nct06Zrb80ftJf/6YUf3fR3LOzHisAkgZBKCip+exxv9j77z5d++rPbX9f6Hj1YHvjcd+3PHnz4vxj+oXWhs33V9snd862uG+Oxlztw6s68/sja8D9d+JuPB1qbl+0fmOr+tvHDcw+rXh2sDh/N1008/d8rf/xP97+7NtH1eMH9WX/LH9/4xb9v/FHLeFuc7hZAwYJjyikDxoBx9XuYDzGBKMdMMK5quQj/lZ/vTH43rt9jPiEEU1VRAn1cUAKyDIwVNzfXPe5Xd2+uOiyQz+lhqmdNW4pHA0aBceCqTlChpZbQiVrO5HsdQ2gMmlpCC+3m2Wfhe3cEqBxUoYVQ6cGPOu+LCkIAZYAoUA6CgVBAyKAqoBbZTiLmsVm+/jRh6YKNBGC5lLxDqGcpdPW0EKoeWQkCgIFKQKUlYSDOhOsvVFZSqRQneKb8O/3V0h0BgoGKQUWgIlD5u3pxUbKDqkdlqhwYgeODwpuXU5cNEVO3FFoDBQFlgAlwDioHYKBS4BwoB8z0GGTguhnPTM1K4avaE8pnoayCA+fAv1cplYPK9MqqFIRWca7ro/JSMCzTv1OPWcZAEBAElAIhgDEoKD8/H2p7NlJ2KWm3wcEBYKSH9QHRRRAQVBVc1SIBVaGlCwHO9QfGVaLbSmiRpwIEK0Wt8pLQ/yfh/5WoIADYWUIBrqoEVAVAAVUBIQMrgop5Mb83M/X6yYPhqy3F2Sk4PgCuh3V/n2flLMoPVKYLcF3UUpikZmQtppJTPbBdlCwJeu4Y3bZnIcZ6W5CS5RmoGg0IBUwBMcAUqDayuB5OrqpwekKX5ufv3Yw9uwdzLyG//87Ier/VQly1UHQOXGtiAkIBhoARvQPoOlA9zFMPw/y+lChnSsT1wDhQpoUoAikF/+pJmgkABsAAFIBpsepAS0/3MwwcQ36fh+bmux/Mddw/mBznR3sgKDACFANDIHBJiN6rRSmuXwg9EFUroBJQiT4YS/wApZLfu6MPBw6UAC1VU6/7WXg+BRWDUIAj4AgEAiEBLwArnEUrgooAZCDHMPf6qOPJypXm/PQUyMXShEBBpSAICARcAS6DUEBFAAhA0f+qCgAGlepmf6cGK+nANaoW4KzUdgwYA14abgwBJyXNyTtbvZuyiC6C6KNb494+ySnTk2/u3nj94CaLr4KUAy4DkYApIGipv3EgepQ6CAbASvYXeow/0xoIgaroIhTgih4GoWrxwhg41tMU/AvBIAioBJiWPAEB11RFoMqgFkEUgStACWBtYpGBFEEoQAqQzYQe3pu5dIEN9MNGGjgFhoHKQCSgEjBcmp2I3sfE2VSmhZjIwBVQUal9SUnJM7udWaykp6Clv7QUyIJBJXqvVgkIDBzrP8e0QJAzy2NgCEAluf2ozbja9nDD5+GnOZVTjBQkKxRjzgkD5YjsvYhPfvag8r0rn/3s0cUPnpb9uPWzf7r8hWvBn5H3ZKAKV5BQiqAk2V734uBP73z1F4YP3rv/xa/c9X/e/vm/u/b+/9r6Y8P0kwdvOj+5/vmzQMfKfugACr7U1DfWK39S+dMrr03+/Mrj+b5fXTn/8/rf2FeHxworbXH/f7l97s8Nv/7Rva9+Y2v8m6fn/+Dy+39k+OmV550xupsHBQmmUE6oSkuYj6tUCMQF4hxzRjljWh6zM8JdDTKUgrt/j/l+Ry7NuXf2ggtVUC4QAVXNb28u9Ll8N67OWI1q4QS0vJ+MYkYJpVqED6eMIsywTud3ljKeUvbuLeFnZF+cqYxxfpYonTGNqEAjBNPKaxm/mJ4xX8vAzxnnhHKdiltwQgnFRGCuEsYJJkQipMBZAWi+sBl767I8+/LTNWM7pKKAJM4IoZgwqhCsYIQpIYxSxigTJWWoEIQLzDnROEnZ2fUvM0OLd6y1Qsv2wDijGtUP1agLuW4byjljlCHCZMoUygijrFQ7QSnHTBNKOeOMAVbgcOf09XjgcsNbU+fx+rIqF4AgLksUK5QiyhTKZEIQRSWCUkYoJ0xLBko5o0wfstqo1XLK6JiPnpHq6KI3gZ5OVGfx1pJTlMrodEHvhKgEq5SojDBGZIwQUrgkwcnx3ps304+fDFZWxZwuODgARREEM6wQVMS4gKlEqIIoljCRMFYIJowSqmnBCMWEYs6IKogqMGdIcMYYL5FmihINA9M0FJwITjXhGt2p0FqQ6QnDuGBMYEwRoTKlRYJkImMqUVZkNM/xCZA8cIXlj5NvJoNPH/dfbz2cmYKDXVBkjhRGyFmzM53plVKKKcOEYUIR5YSJktEo5kzXh531aq1jlywsBFPPaN21PLaM6ZmBGeMYcYIZw4QhTDEmhGCKFYpkihAhlDOuEsYQVpAiASHi6Cg3P/vi7vX5p3ek6Qn1KAtU5kShVCZUIRgxinVDUSIo4YwwTpggXNOZU8707s9LCml9m7N/fWm1oIwSSgghnFCVUIEJR5grWBAqKOEaE4VKhUq4QEIQVTBGMUUykSWCFUIwJUQVGAoHcmR+sufh84576RdBvLMBSpEqEqWYckoZVqgiEVlCikwwZtpwY6pgoHJtVuJc4VxhHOm5xTljetrNd8S2gnGVccH0OUdw9d0dWmojvUm1Do85VZhGRkWRyhSVySpTtLGjUkRpkfMCoJwy8yr57PFLQ9P+q5eQP9HyMQmGKFMwlTGRMJUplRmVKZEYk7iQuJA5lxgrMioLhlWuM7T+CwtzKoTGCaHfEeKM35SpjApCBdN7O2eEMcyYoplaHwWCckFatnKiAAAgAElEQVS5SrmqJ5tmhFJFAULp/n72xYTvRqv37s1cZE0UckBlgWVOEGOEcab1BkIJpgQRLGMkU4xYaQYntNS9CaUKoTJjMnAETBFEYRifTXpnM4nOQKxyIRhjhFLM9Jz5RM91zqkQlAvMhcR4nrEiZ1gQxhEmSCaowJVTlRZBOYHNxPy9O6MXvpP63JBOAiVAMWAZlCIgSSCZIZkiRRAMnAAlnBBMsEIwopgyTJlCmcI50vK0652/pCTnmj7/4v47OZsezyiqBVMFE6JkEEE5I5QiSpFGYM1VyhgB4Gh/Z8VqXup4uhHw8dMT4FybNhhhnBMBCIO0oWyb3w5913vt/Rtf//TquW/bGzpe2NZzqRNQFMBEYCyUAhQPoThXiD1d7b8wdOO3nubPx2+8P1j7Z22//Q/XflYzeufhy876rsaht94NafsU5Ons6qPnlgvdVyyrwUWSmT4OPxrubui80j3pfH6y8pxG7615Lgzf/cJ1ufLFo4+Hmv/y2ef/m+FnV8Y7k3zvFGSkMkQ5JkJjVGRCME44U1SBVEG0DNyccS0pOvwe8/03fv2/OF7fxeyCKlRBhIopp5gAiNPsxozHNXDvxhtnr5o/Ao45IwqjmDFKGSGEEkowQQhjQqjWH/SFhTLO9dcaJOHagixK44kyziijlBFtcmZcaFCL6h9khBHKNOjBmNDmJk6Yvt2glDLCVCJUwjmlhCCCJU5lYEphO/12wNV28atVazdsxIAUOUeUKJQgWqKfoowQSkoKM8oI5RqvEdJGuEbwSSmjVNeTMo3CQgOJOsQjnGFOtBzslBHCCGFEQ5OUCcIYZhhzhDkmhBDMCBGUCsIEYlzmXOJMphRTwhkBqsDxfm520nv32pzLchwLqVgGTgVWGEGUKoQphMmahoJp8yZlAjPN2pqZmL7macwNZyIo41RvA840/q1S+umzdNWCabymnL2bxgUVgopSQxJOscqooJhShBmllKgEgSxtzUyPP3xoLStbc7kglwNMVMYExZzKjEqMypQgQgimjFJKCaEYU6KxRDHNthrsFtpEzBijnGq7CMZ1omANQutghekAqsQirAEoLaEy5QIzoRAuESZhKmEsY4SJzKjMaVHQArAiCExPj8OvX3oe3rddbdmfnYLcIVCiMsIZoYxiggkhnFHB9VT9lFJMCWIEaxsTzqieyYpqBtW10RmNOaOsBP64EKWbJWCo0WRxygTBnGJKMSYIUYwYVQiVMZUQlRBGhFDKKCOUKAzJwCg/Pd5fmfffbX395PbxzAue2weKBUGcY8YwJQqnWHCiCqql56UME06woFgwfTtGCKOM69swvfmZvksRrGRKfXQwThjHTO/WnDCGGcdUWxk40zqTNr4pF4RzIhgVlHCCOcGcIEYwowRUqhYPT8NzIx23/U9vJV+N4MMdYJgSRSFYJhgRhImCKSKMYIIJQYyWUILGTy8Q4woVChWIcsJUzlRNc8Go4FxvKMGEYKrg/5UwoVVQe8uZKMFgSgmhBHNKVM607q0n0KVMZZQzRQgZ0Mnp7ORa+7ORyy17M29AKWpuLZUToTLCMKYK4YgLLLjW7YuMSRpI5VxhTKsOF/rWV+hjkHNWeqV1CQ3yaRww+kxJ9K6tsz1wQjliHHGu7b4JZZQKRlVOVE64oFwwyihCIFSSO9549arvxg33nTuH0TCXCsCptnPT2Nz0mZbqcyNlBFOCqTbRaqLtsinjSPtdlSGVIo4RxYQRpmU3PkPS+gz9feFnA4FxfTdFOCdcRUyVqZAxxaU9LOK4CMqplmkVNqLTD257yy7kvR7YzoBKgSiAFcAyIAmQJLAESAapCPkCFCVQECMaKKaEEXKWwlrbGJ9NfGegmzN9q8C+35NLw1OfDpneKmcVpPosdPZG+xQTXKMqlg/3pk09U08fx/0+dnKisY+U3GSUC0RBOVELK6fpofibzpmh7td9w2vPQ0fxQ56XACsCUY6pigtQTKOdofjLpuCj6tH7V1fNjw78X848+D87Pv+Dhh82jT4eTjwfW58I70cP6XEBlIy893YnNB6fXT5OboqjLXawuL36KvpmNrs8dbzu2nxVHXhUPfro1rLddPC8fOrxDx59/idNv7j13LQNx0VAWOWYCUJUSlVtPHNOBUMgiKpSoa0OXKj6gd6/Ahe/P9v9b+n6/2yQM9QnQMVCKJRijECw4v72+ovglNMUmhiG/AFQRTCCGeUafyTGFGGCEEYIU80foW2FGBM6JRgTnGqriSjNHJzpdE2cEI4J09ibGNGcD2cTDKeEYcKw5lOhnFCdE4tqSIFrP0KESrmgjBHGMVIJAkLQ3m7ixbj/9vWM3wPbCUCnKpU4LgokAZa1lEuCYEax5hjQfosyVNoXYg1CcKr7PzR6IcoJ1SiWmM6DRBjFjCCOqb5oEsIQYZhyxrhKuECMIk6QwFgQQihFjGJBqSCcK5xJnEmMKARTRRJKAXAB8ken0dU3bkv05ai0ldKzSSMZiMKpzJjMuSK0QyiqAFOAKypXBCO6L1RfTrhgXNWRCtcqom1WBVNVrooS4NO9KKo4c4icTYa6z4RzcVaCMkYJpwQYFVjhSFK1UzmCAKPdpcWpnm5PiyHqHYLjHCAElABDwGSgRSBFgZHABDABhEBRhKIIhIXurDnbfGPOMdc9xpxTQbWVgOn58nX3W8md9o41pVQdzclAhEBcyFRIhMuYYUwJxgwrqpZzDhcA54HK7OQoOTM10tk2dO/28eIcHB8C1lJ/I0YxJQojSCUYCAZMABGBKWOaX0iDpfqCW1JIfM+xpHlCqWZ8TplgqqAqpxrRRYkDjWhHKUTDfIQgwgjmTKFUJkTGGCkKlSUhF0Epar4N4ETIJ8fx1Rddj+dMbfn5KfXoADAGrGgnpCpR9KxyRAGqqExmTMEcI0GRYJhSgjHFpOS2+L5odMyqDkpKQpnmABdEy8hKOMWME6Zq25/SAso15MWooERoJ7+EAEEaQahKMHCiFg/zkbdjXXfH2u9sTY7Ro10QlFOsIEVWJKxIXKsjUVQscSQJjBjR3JaYMcS48n3Mx1UuVFXHfIRzrkO+M3I2jQFFaMdUTBVM1Wqtlh6UAKqqRHDMtZMLjeFNpVzFTCgEZAwKAUyAIuAKKKeFlYVEn3O289nJ+hLgAtAiEBkIBsYEJYxizpDKEFAZSFElBU6KnMqCIW0nwyhj5Ptm1z3YjJVc70Tv9mctoh85aCTJrOSS54RxxBniFFGCCMGEUiI4VjkSHDHOOBeMCqwAZ/zk9GBheaLbNG7qPU2lVEkCykBRACHAhGPCKOEUCyyrSNKNTxAjWJS816XNFOV6R8AqQ4IgjrGO+Ur7A31/TygjlGKi9X+NhOb7ZSgmmodVaB4GocgUS5gSylWKQT4Vh1llK4FSITWyuGpun7zTWhgbppEVZSspxUKFaKgQj0jJKDvcBemEHmSl8Prp23l5Pcx29gFhVaMQY5Rp7k99+iuNUl5SlXHdPcw5J+/o+HRHLKEld8WZf4uf1evMA6B3u5JnX6MqlnOHUzbLZHdnfHyUnZ6CqmqTA+WCCs4YxhwVVXQIyg7I21DcVU9PoIgAK4AVgRHDlBImqKTKodNkx6T944cXz9sbryz0tB+MfPXq7l8+/eI/X/ng6awrjrdPIF9QpYKQJcBFwAUgRSB5UE7V4qkoFEFSQCmCsnQafzrt/MWdb89bDHcW7b27zy+O3P3Brd/++O7XPW+HDqAoAyGqIFzVngNiQuWqygUTHIN6hvk06vDSQxe/s9f/fzHfWcSNqr6DfVRwQjFTJJUoUDgWW0mWXOPbcVBOAEmAkcoZMAIYgSKDIqmKxLFMKaGCkzNRNVIIzrQVQNs86LBP89txolLNhcxVxgQjgmOhTRLahpxiTrGgRNAzmKjDFB2LaMNZcKLtRZlKKWAMRRmOjtVkEs9OwvoybKfhaBcKhyDlQDqB3D4c7MDJIShFYFhluouFcsQE4gJzhjjD2kynbfK0HXhJAapjPobPTkYoJyVat3d6avhFw3xYEMrPyDZVxjnhFDNCNM8NkuD4AA6ycLwHxZw43Vc243QnDUe7cLwPR3uQ2wclD7igkiJwGagE8onI7cDJLkg5wHmVKLxEE1xagLla4hXSaTH181yuLYs6HD87KH0HtZnmOjg7eDqjktQaChgBggErgIog5eE0B7lDOD5G6eTB7JvNgLcwPwu7WTg6hBMttfUR5A+hmAOsgCzDcU7d24WjQ5AlwEilRKWEUR3+MI4YQ5RiRqmgXDCVEk4Io5Tzks5ncuaCKDlxNL57TlVBVIEELxJaJFQhlGEiEAZZgtMTyB3A4S4c7sDJAeT2pFh4+9V4Ouhl0TXY2Yb9fcgdQTEPRFZJEXAR5AIcHcLePuwfgawAo5xrLg6iO/ioKD23IEpriKpyoS0PnGppTKnGuisY1xi/9AN07cBO20KUnNCaN5VQxJAMchFOj+FwDw52IbcHxRxQCZQTvpPcmxw7mRyD8DJktyCXg/wp5I9BOtF2DnC4CwdZkHJAiyqTCUdIUKxyzAllWDCqcq7ydyuxtjbrNHFCD+bSqEg18mHMBeaCajsbRAgm3zvU0/Evx0jVCAkoBYQgX4DcERwdwskJSDIQBaQDnlkJDZnW3d2nU89hMwXFU8CykItcKqhSXs3tq3vb4mAb8oeg5AHJAiuMKJRpTm6FcqQJYVjDNpyr+mmhri8HoQJX9epo/indyf2v8IcQTOWlJxqI9rQBpipmgDjIBHIFODiBoxMonALKg3IishssvEZXF2AzAbksnOzCySGcnMBJHiQJFBkkSeQOxeEuFHOA8kCKAhc4kRnVesIZ4tTBqD4YtfHH/nWL6CCJvXvWhVLMONZciYJrUJhQRjBnSAhFCIVzxCjnFIgChVPIHcL+nprdlcLRYjgq9g/hNA+neTg8guNjyGtqK4ARYFk9PhC7W3CwA4VTIAiwIijijJbA0Bni1LbeRD/2oGdPKWgWVlUuSsiPnQFBTplmef798pxwjgnDMiUKpZwQIAo/3MnNTc12P5t6ei//coTMvcZzr9HUeNphnr57c/xqs9dQP3jFMPbw7s7Ma9jdSL8YmXh411Nf++bx451Xr9XDQ0D/N3vv/V1FkqWL/kvvrffLfe+uuT3TM9MzXV0e7z2FK6CownsobBXeWwGSEAgJBHIggRDIIOQ98t77YzIjYu/Ysd8PkXnOgaJ6pvv2rNu9pnPFqiWSQykiM07EF3t/37elsTjaBgu85LJ3jqXIzNdkjAFE5WHQGH5A9Mn7Z2CtI+N67wURRWkbWtt6uzI42VSQ3/zy+XB9jXbDbAi19g5OmrTWgBAGOQbOKLkTLILsOuwIdoWRkgC05U4pVzuDMJZRl7fhyq4vflz6uwPzP/l52T8fWzrt0ne7sy8WDtWNsxMyjkPC1UoYFAZdA65RwkiX3DCEXQxL4wqWnWLwYX3uynNbv9i39LMDS6f9vObTw8tnnlp/NPdmwUDtJLuuUUAavZMea2JtDBkko4ik1l5+jCLl6v6u2/0rvz76WvzXxt4btEUISZMGI8I80Cuqy0efZ029egp1b3mkh0OT7IY5MDFUWdaUndH8LGuqsY4nR40IahBRAEHaVjgiJm002sbaFrm08T9tjL1j67baczgYRKPJGJv6ACJk7Z2H7b8io40tlenlR+wJWSIKREJkV/LQxFhRWfu9lKarV+suX6q4frU0/tbQ2yLT066bGzufZpTdiat9mDxSWWpGB1kENbgALtikjFGklUFlEEh70f7IOqFjfqdNEZGfMooQcPzRERoC0hJBaQUEmrRGIiCDfmxRS6MVu0HT29H7LL099S5Wv+XRPlYBDo1xT1uopKD5XnzV9Uv1CTeHC3JVbyuLSZ4anqyvaM56WJF0892T5LGKIhrpYzdklMCYPLj2sDHaXdDSx7SXgvQycRhNiyH4/xA1eAl3/8P+R5A0GgSPLq0VBya5oXYkK73zUWqgpkr1dOmBXmhtDLwt6Mt41Hj7ZvX1y1U3r5TfvtaWnRaoLePezpHy0soH9yrvJbQ9y5xqrKWJEZYOSReUK0FILRVJsIuLl6uLZIs8+IkUyVUjEES7HTsWAjCgSLkgXBAKJCngYJi7uodf5L1LSKi8fLHu5tXe7Mfh2jLd14Y9LW59ZaAwrzP5XtWlK/W3bg/lv6D+dnYnzMSAU1/Z8uRhVfydxuSUifIKPTzEKCU4rnJBAqoIs9nbvj1OIdlXbKlCigiMnwCz0nhNypsQtogqSgSBKAm97ZyVa8ZGpqorOjPSauOu1Vy+0JJ4a/TVMzPQweERM9w5WZjTnXy74drFqiuXSq9eKbtzq+N5VrChknpahl4/f/cgsSbpVmf+s2B7I4cnUTkuClcrRUqT1x9DNh+l7bfeK0FL2hjymb2ajJ0B2mb4kUhrQlD2wGMZDl6qHRVZWO8Inpgara5tSntScfVa9fWbXRmZ4YZ6mhhmZ4SHmkYL0lsSLlefOVF94XxbaspkTQWODvLkqOloHsjPqXuQUJkU15GXNdVUSxMjLIIEDqArtbBNkQTyaKzar4+sURMhGTAmJq1rPEIARYPa0VETadJ2utgJrjWgEZLDkgbHglUN7Q8zqq/eqrh6oyMrPdhQxZNDHBzlwW5dV96Tnlx3+1Jd3MXSa5fL4+Pbsp46De9Ue0dvYVFVyoPypMSOvKfB1noTGDEyoMFFsDkMCxEiD9x2UpPx46te5dfoezGRZLXWNtugSZJNH2uBWoJWCkFodLR2NLoIEiWR4tCEaWnoyUxrfZQ6VVmte/p5dIL7BwNlZe2PHlZeu1Zz+1ZXdpZsbubxcTM+Fmqs63iWUXX3dm1y4lDxa+zv4vAkgYMgEMBjTNo10CO3eFGfmCesDWk2tpCxjjxw+7PGyMP3R4dECAhSKWk5vkYKnhwPl74pPHb4zpIFj9avDmY84rZG7moJ5Ga+3b/n4by5GcsWpyxffH/tyqx92zvS7wdK84uunCo6eaTixLHne3aVX7s2WFqqJydYg9HKA6SoEJRGyxCIPlhDZIzlUIJG8Ge+9qoMe0yBCDyMzJzIm6LI/8R4WRWttWZDpNzAYE9goFtMjBiUhjSSlkSCSNqAH6BQKoQqSCrMSrBURiib0rX0FQkoQYEMG7d1oiujKvdcdtzBlNP7H545lHn1aklaXn9VrxoXDFIriUppRGPQGEvDUaAUCEAJWgAJxXKcAnXjbSnl2Wez4n58cO5gyvnjmddvlqS9GqjpksMhFsLYrITd6piItTFeoN8o8I/eEepsBDz8DUK+/x6Y749cEQ0HG2MIWAODoImRyfwXrZfPF+/bUXZsb/udy07xCzPYbcZHgvXVZdevPNmxJWvfzqaH953WBg6PG3ARlQV8mjx5bWyL6lnZ+ELeD3/wdhvvlG40ecLW937wFbGoDVjan0ZXQwgUouawy609dRduPlmxPnXB0uT5CxMWLbqx6puGe0m6onwqK7Po+JF769c+2bW1Ov7GRGWJCYwaCAOEEV0f84FB4AhjWoMXPTC+vNZ4sz4iz7UxBW0HEmmGkLRCAI9GZ4lm5OkoUTE4LIKqt2MkJ/3F9k25364Uafe5u4VVgCcGA8X5jedOPVq+OGHWVynL5xUf2jmUn81DXdBU05gUl77zu7Qt657t31YVd9l9V8OBCQapPc2F5XHHsJXJiz7GMpSRAD3GN8SGMN+jOfuhwIhGwaAnvjOhILQ0BRJul36/MWfjtz2ZT2R3BzsBHu0feJpWsGdL6ryZ96d/kTx3xu0Fs/IO7+1PTw0XvKi9c+Petk2Pd2/OP3Wk8WGS29HEzqSWYaXCAlyhpSClbDc85IRE3otArTzlhMGYeOovm0KSSBJJALoKHUSXpTDdPWNPcwr27n+0ZNn9WbOSF8zJ272lNfkWtNXwcCfWlbdcv5i7/tukGbOS5y8oPrR/5PkTGmxVrVW9qfEvftz96Lv1T7dtq79xY6Ks1DhTSoWFckAqkAAKvXStt/TbXRkNo2Ego8goMmD8EJO3xxtlMQoZpUmipWehIHANuoySA5Oh+trK65czf9hwb/6s+zO/zli+sOzI3mDxCx5qp/7mvkcJRXu2JC+cnTRv9q3ZM+KWzC84c7Q3OzVYkFN54UT29k0Z2757ceJwc1aa7u/STkCCGwYXjLK9MsZj2RujY1vkDhGSQWIbvfbiqX4cxHsLQApQAkitgVAa6bAT5rGJYP27N9fjUjd+nzB7btLseblbtjYnJYjmWp7oMX11YznJ1cf3ZixdeH/mzMx1a2tvXHYaq7m7xc1/VnXpVNbuH9J3bMo/daQ5M1X2trE7abSr0BUkXVKultLKCqMT1Qv7k1GGlWFfyuMNBGNH9P4dCzq8rw1qTYjsCh6dnHhbWXM1LmvD5ruz5ifMmpu1+bt3iTd1Sy2HRnCwYzj3Sd7O7x7M+fLx/BlxM6fdWb781bGfxp49n3z5+tXZc2m7dz/ase35iaPtuRmyr41lwKAAb6IAGTsr4L0nz2AYP3gLZPxu+yQZy5khY2mvUcwnERzEkMYwgkCJ6DI6pq99Mv3Bs83rH373bcvDR25bF49MUFV105XLWevWJM6dlTh/bu7ObYPp6dTaAm3N7cl3C346lL7jhyfbv6+8en6i5BVNDhkIKeUAWK62IeMtgDHw2UM6sR3+aIsdrz072LAZSFBCuq4rXYfDQW561xd3M+HLL878z//34fzZMuUed7VhX9dQSlLeNytT/vXf3i5dWrJ+bcGuzZXnjw2kJw5lJWXu/77u/PHJxFu5P2x8fvBAU0aGGhmyemc/mwpaAYK/pkXnxq901Qty/bE7vz5MW6ha+0p2ZUMWQFoaI8lITQAaFChl0/HoGqWMApKgBVpxlbLrAaJCbTQwhNjpcfrfTbTVj7e9C/R0qfEJW31Po/bUlDpS2RvRWL0ZExoCTRJIuCyC7I5zqMsdrB9rrxlpaQr19tLEGDtBFi5LFeVqGE/7blmvBpUBSSBt/suQNvR+hvD/JHr5867/7piPIxFaQ/arYiZGA5Vl+Qf235s9K2XGtMTpn99fMufFvq2Tpa/dprq3cdfzDu57sX3zq3078k8cqUtPockhRtegihyof8mf9swT/Kb/9Ob7RRgrUVCW+YUgtXJQhJSLGngyyKX1RZv3JX0yLWf+koLVa19t+j5rx/aBRw/hdX7jxfNVPx+vPnm86syJ1yePlt6Ng5F+BkepMKCDWqLVZGFUFkq+I5HNfcX25BfDMR8M2ZNH+swRDUigGbVBxcrh4IRsbexIu5/1w/rr//qbx19+ArevclujCY27zXXVV8+nrViUMuPL7IWzclbMS5jzefnpo1Mvczof3nt1ZF/W92s6r50p+2n/0/3bR/JzzHA/e5RGZfGQpujq5j8w/OWdD1uM+tWjDYGl0ns6UIOKpcuTE6G6ms6E20UrlqT8yz+mzZ7e/ShZdrdxaIJ729rir2UuX5D+9aeF82dXf7v6xbpv6k8fG3t8v+n21ZJzPxeeOtJ2+0r5hRM5Jw8PlReZqVHWQoHrghCkBIEkVAYiQ/Dqr0dg6/sdtoFHjPzR+4zSxmI+R6EDKszBic7c3Kxde65+OS19wcLy7zbkrFj8YNm8rB0bArlpXPx86t6tnDXLMxfOf/3NN0/mz01ZOi937/fu64xAbmrVmUO1Z47WnzxWdfhw7q49VXcT5EivhjBqpYQEEcF8RKx9kAfG54sRA7Eihvc3PB/8EWqtAKVCodBRKowyTMphDZOd7RUp926uXhY3d1rm8vmvVy3OWjjr4dJ5NTfOBSsLqLmy/syxp8vmP5rxRfG61UUb1r7YuLrpxpmuR7caEy+9Pb6v5qeD7dfOZe7bnnPuxEDZG5gcMwZdVEAWgyrD4LWPb9VoB2KfvEfJ9aI7Xo4fGD16hg2lCBfDYXbFeEtbyb2UK2s3JCxeVrhuw/MlS1MXLkjduG4k+xG/K6W3T4uObM1YtfD16pV5K5elL1uc9u3qsScPqPB5T8K16rNH684f742/WnjiUPGNi1PNtRSeMEYKFA4px6CdIeDrc8nPxxHpDzDfByOydjkR5B2Z5F4ISKOQEgGMEOHWttJb8deWLL8/f0nOsm9erVmdOGta+sZV/WmJ1NfqtNfX3LyYvmRO1lef1K9b8Wrl0pebNrVcujKVkdX3IDVzz776K5c7E27nHTtUee/WUF0pOZMMAoSQUgIoIvvM4T+AHQbIH4uO8hks5vPYtVorTYCkldZCk6u1AAUgjHQ4NB56++rtnh+u/f5/3ZzxWcOdW25Ts2lpG46Pz1296v60L/PXrEhbNCd1+aLyn48FX+Q4r/NeHdpXeepY+81LFT8fLjl5tCE5EYa7GcMKHKWUn6c1SHbtpSgnxIv7YGyzmXXyokVeJCzyg42JG2M0EkpEIdHWkh4bGk57WPLdd0m/+93df/2XwtUr8f5d7mxTvZ1d8TcL16wunjtPHD3Kd25idhpWFXJ9UTAvNefw1oJDO2p/Ovh4/aqCE8cHCwv05DijIuWilqhB++I0rWOQmdcf8/4PNlphEd6v3nn/r8j/K48RYYxlmXqqYSKwb1BRDOaz5HSfgoxWKIUKQCFqrU2ENay1RgJBbpicIDlBcgLkhkgKQtREQGR3QQvKtefphFJriYyaCYkAUQkUYe06LMJGBMkNkBMwbpBFiKVrlDIQeUY2imcxHxoCQ8qANCiNVobQ92n5G0R60evvmI+N9z3wbJacrrbmlHv3li1NnjW7ft/eqh++y14wO+6rP/QmJ4YK818cPfxy1/aS3dvLftybtWf765uX9Vi/9f2KoTlYrizFND8cbjOz/1H78DMxmgSfS4wClVSuBEeA46iw1pKHRzjndek3G7M/+ar9hy2jp06Nxd/uf5yqqsvct4WlPx97vW934cF9b44fzj9xpOJ+PI4OGyWECIEvJfESRtEfbD7X4/9E+k3OLqAAACAASURBVPbL5qUEYghnHnfF+yZp9GmBjEihQLC9pe7BveydW+/NmXH3H//h9bSv9PUr3NyAY4ODr58/3bXl7qwvK39Y13vqUPOJ/Xfnfpa/Y1N/YvzQ/cSig7sfrl5ce/rQq0M7M/dvHy14zqODTFYmivZkpmMefCQrHXmQv2xoNJiIZNPjOdvkHaDVKSgAxRowGBhuaHgTd+PxutVPP/39k9/8f8/nzexNvSe72jgwzs317RfO5C2YW7N08dDunc7VS8PxNwIvMpy3+S13bxScPJx7ZG/VxVNFJ4/knDwyXFnCgXFGhaikVkKDl9cky+bz90UrmiWP8WT/G+m2sv5yEQqBQTAIBoCkREegK2UYJ0ean2U/+/FQ1vebGi6eHX/8oO3s0fR1S+4unzOaeNU8iB89cSRn7sy3P3w3ePNa/dEDGWuW3Fs2czTpymRqXPWpA6XH9rw5sLtw9+6sHTurkxL1SB9FMJ9NRNt9z4v5grE2e8YGpiNBAopxQ7JBQbJpd4kgUSkQSrrgOiRcRhhtaylJSYrfuiFn/9buuPOj8VdLd21OXjDr1dH9g7mZpqq04eC+woXzS5csGjl2ZOr65eG7N0LFT8cKM94lXSw4vKPwwPbKU0ce7vj+2ZkTQ+WlemqCiSQievEY8Bpb6BlN6RrjJa0s4PNSd9pTIXukUEIwqIwGo5VBsBleKbXrspDjbR2VjzOzjp8sO3N+ND6x/fChpyuW3p4/sy/+Cr9Im7h/NWPt/KfrFg9cODl4+WzRjh/i5nz17vxPgUeJPXcuv/1p35tje5uunHlxeG/B1fOBlgYTDhgCF6SjwTVaEiny5qjvzGOIbELRz+3aXfy972d0dBSbs7NKWY2oUdoSBNINtrfVpKQ82bO3+uSpwStXBs+eSpkz7d7cr5rOH1eNFeGGiurzJ14unle5YHb4yIHxC2dH7t0Nv86HooKe5HsPt28tPXWi8erFpwf3lCbFDTaUGxFgkOAKKSQoIG2Duxjphu1qZAnxOwkUEUsSxmA+9JKM3jvRqK3mxAjUIIRxHQ5MOTXlzdfOps35/PI//F9Js/7w7tYVWVvpFhdW7tyeNWtm3oql/beu1Bw/8PTbFemrl/XfuaFys0qPHSw/caTm/MmCg3sKfzrSmHIPRvuZXIWulEJKsOlDG/W15E5FBF5+l8hntEYH5aV3KKawpw0teKM1xp5/UTuCpaCxoanSopqfj79auaJ0xfJnM6cVrVqu7ydwV2u4s6X03MnUBfNSP/20fu2alh2b208cnkq/x7WF2Fj0LvVmyYVjhccPFPx8uPXxI9HRbpygQQkolCWIU9Twy1u/KdIf9ieG9wMxE/8Hd3z6Oxlmf4wR01hj+UtASmghUUQlvT6Tw9JQtC1oa30UPFEjKARlqaf+Z9CaP2gpDUhGSzxS5LkYaTBaklIkkZTNyaLdw4mkZrChCCuVVgqVMgoYkbVFhsqAMgjR/cK/fGzuYz6UBq0XgI/5PqIO+BvCgX/HfGyMsdF2NsgkxxuqX585cXv2rBfrN3BOLj9Ibtq86eL//B+NJ38KZmeUnzvz5sC+t3t2lh/an/vj3pKEOD02aJ1X/fiQt1vQX+7yGLL+wUgQCY0CpJAhJUNKhZQKETjc1anvp5YtXPbq0y/G9u12r12SGQ+xvJB7W93GqrobV3L27Urb9kPuoQMVcdf6CvMpENBKuq6jECAWrsVIBGKbjma4fqWfkU96kYhIkM3TL2tA1gYmpwYrKvLOnE5Zu+b5qhX5X39Vv3Chvnadm96JgZ53D+8lr11xf+600I3zXJDlZN/PXDP/+cbV7RcvQHZ286Vz6ZvW5OzbnHNkd/H188H6Sg5OsEaK6Fh9ZpbXpY/ZVrxnYWG/2KRVTIz2vUeBoJRSSjFpOTn+rqgw7ejhxAXzSubMevP5H0qXLepPuS86W3lilMvLWo8efTV7Tue6dVPHj6l7ifA8ixvKTUfdSH5W6fVzaQd2Pj20N//Uscq7t4Ot79gJMYAmspIX5RGGEaKhSrIr9ocvwhAaUoYUkzIEMc2jZJJy0XFQuMoRgbG+irKmx48GMtPUuyrua556kvh829rEpTNHb11U1y8ObN/2Zs6crjMnub7CyX5YvPf7xLmfdV86Fnx4qyv+0qvDOzO2bXq6c2fxuXO9+S85MG7ABfBEix7XkcjXPtjjtrenRLkNvoO3t6Syhz6iWmUAJRW6goRggKn+nubiV28e3Ol7mc4tFVxd/O78iQdL5788tL8//bEuKqzbtu3t3HlNK1cGTp3A5LsqL5PbKlXL28EXKSXnDj3d+332vq1ZR/dXJN8NtbaYUMigVl6B9EisJQL4bKf8QIXdi/yvsK/T8ANN2su4e3IZ0lIjWMa8VCyVMzQyVNswXFzivC3VxUUDl86/3rj20cqFQwlX3Ie323/e92jhV8U7N3B+Fr/Ja7504tqMPxTu+X4g8ep4xv3Sc0ef7d+Wf2T/i5+PVD9IEj2d7DiEWgC4Wksbe/QcAXwprvaqAngrBGnj46bIkfGPrCo+FU0DokYwynUHB0aqq3pf5MCbQs5/PnXnevbyBU8Wz2o9ewwqigIlr94e2f960byGpYvkz0fhbgLk55mmem6sGn725Nmxg7mH9r08ejDnp0MN2Y+meloMhA0ocKQSgCqCVSMPNrJuRClmxhgrmPBRLcbMf//T6BnhWZWlQiMlkOPw5CR1drQl3MrfuPrxV/96/9/+x9PlMzruXNSVhVPZac8XL8ibOb3l4F6uL5/MTi3Z88Odrz5pPnWU85723Y0rP38y99D+7L07yi5fGHz9UgfG2EhAIaUQApQgBNZoEC0n1Cgy6DnkRBeTmKkUkQZ6P7zH5CEmYtAGFVLYYTccbmmsu365cOvm6u83BU6dKF259PXyBTo5njubg+3v8k/9FL94Ydznn2UumPd42hfpMz6v2L5xPCeVh5qcltK2nIcVd292Pc8KtzaxE2IQqKWrpTBKGfRX4wjB0MKW2B6aP/0H/tgP7Dm2GlKetllFba8iOwj5y679MGm0FGQDklAgCtTgU8gBSAIKRBfBAeWCkp7EjnyfVyPRCG2kZozY7SsyNruA9oAQMTpQ4Ll1RixYI3PQe23eGcpKcUiDIWmsvSFaK9TILOX3NBzWou9v4/o75mNvczLEGljLkZry3GOHEufNfb15K+e/5pf53ceP3frtP77dtWMqK0O+La46e/rJt2uytm6ui4+brKkwwQlWrgFBETHtR65fosA/5479skgyUlsRooPgaHQIw+wGoL524ML5J59+Gvf//N9Pp3/xaMbnDxfPLji4c+xlNnc1Y3VpfdKdF6ePV9y+Plz0yvT3seMYAASQSkoE5aE9T8cKEUGr+SNQT/86wDXkZ/ukJqURNRJqJtZBJ9jcMpCbM3Q/yYm/Vb1sadn0GfryVW565/R0VMRdvbtiUerSeSLtHlcVhHJTs75dkr1qWcPJU1hWIQpfdybcLDz3c+392+NVxXq0n2WYUfm+LBiz+MZyxX8F8NFH4NSH933pBxsNocBgY8PQq5dTD+6r06cbFy0smDunLzlJdrTw8AA+zy3duuXOP//28e8/yfz8s+zZ01+uXd578wLXlHB3c1/xy6Jbl19dPFOfkjRVXUHjo6yUBtSW5WQYidEuglEbO9/ujj7s6ns6cdLKB0/g/S1KEC5IARJlGCfGYKBPD/bwSA/Wl1ad+jFl1bzUb5eEM1Pkzesdq9eVzZjTe+E8t9Q5eeklB7bcm/NZx+mDkPdYVRfW371eeO5E+bVr44VFpr+fpWudhTQg+maCUYzv4wz2Qmb+cqq9VTE6bywNyhAYkqQlIoBGhQTAACQcFRwTo91mrIu76ifT77/ctjFu3vTyC2cmc56FMjOzlyxJ+M1vUn/7T9lffZE9f9bzjav6k+OwtgjbqwZyU6tvnSu4fLItKy3YWGvGx8hxUYHFfB+9bNji16Y4kX+6Nx6t1uaUIg00IiIpZAHGEToQ5NHxqbdv6y+cT140L23pvIYTP8qiHPdpSsve7zPmflGy6zt6nc3lL5uvn749+4tXm9cN3I/TjWX9zx5V3rxQdPF0S1rqZHWVGRtjITRoQJJkpPFS+IieDteTQnvqV02/Nrxffmn9qRWRHwAggiIlyAlTcAqH+53y4oYrZx+smP948czaH7fr5+lcU9qTknRr8bzrv/1fyf/4Dy++/iJz1oxXmzYMJN3GqhJorOx+llZy7XzBhVPv0lImGmsoOEYqpKVAoawtcewLMCZ6OIvBfJHuRSgWvl0IkWEmo30nKQ/zac0IGsKOcR3T2xPIeVawdfOLJfM6tqwtWPjF6zVzB+LPm/JXUxkp+QvmvJk7u/uno9xaO5GX/mb/1puf/Lbh6H5+k28qilsfJb+6eKbkxuX+vBzT28lugFAoJQG8OLxnqGzVz4aQbT9Q64ga5SO8l18l82gDSGCNYwb7BrPT0zeuq9m5NXzhLMffbtiwpnTFQn6QwG3vRHdbS8q96gvnmi9dDKU96v75WOHShY/nTqu/dAJaK2iyGyd75VA3jg6Y4CQrwYRA4FjYp62dDCBp1Aai1NRf7eqf0WIHpbUBzwACBILnGOMvZmSJ4BSpIGNs9hZISVKCUGgUCGAPB9pYM1e7g0hr5hP1zrdmZSy115C8Gi72OGS0Jyr0/G+9xNN7JrNRDbUXeY6GDHT0CO1rvjw6u5eaZ7bqz797Mv9VXn/8bfhnGGINbORAVUna/h23Zs96tW0Hv3nLpWV9Fy8k/v7fX235YTg7kwf6Rl69bEiMb3qYOlFdYUYHyQmSEgQqBh7EZhcjkZrIzcjJ5/079B/c8Rd3Am0UaglKoqvAQXAIHRZB1fqu/15iwZZNuWtW1B3eU7T9uyffLLq/aM67y2dNdSkP9Uw21XaXFozUVai+Lg4FWAgtlZJKWN9/E5vWtPks9OWvsaTlSH+0P7TonegHiGyqT5FR2oD9uGXWuQJGhqGn3TRW8ousqnWrCqdP09euc3NTuKu95OrFhGWLUlcukU/TuaEimJeRsWHlkxVLq46fgIYm7ukW9dX9pYXjTbU0McRugME1KIn87EFshuXjifSo9Nmzq/K7/n5D6yliNx6bS9Ai7I4N0XA/N9TynTvvli7Pmz27N/me7Gzl8SFVUlh37lTWhjUlO7eWbfvh9doVqdM+Lduy3kl/wAPdYrBnoKa8p6x4oqnejI2QG9ZKWZELaANe7tn3hfDsUf1ekkaDOvYFEYLxtboGwWj7s2dfi6iUtHkpIwVLwW6YJ0dUeUnb1QuPls5/+M3C0tOHsKxw8lZczYKlJdPm9F64xC0N4ZdZJT9uT5r7ZfOpg7LoGQ+1TzSU9ZcVj1RX0eAghx0jlU/JQc/q1Quw+qcDHVFvx0hidYTRFJnfPnPAWMchrVAraw/kFVCRDCHuax3JeZy/84eUJfMyvlvX9yxTN9Q6bwqKjhx8sWld2dbvandsfr5qWeKcaQX7tg+mp3DnO9VWM1b7pq/itdP5zowPmVAAhauUkp7YEvV789UToHjP/hfNP894QUv7OYzUVSCvgQYEMABejUSlnLq6d9evPvhmeeryhdWH90Bepn6S3LVrc/bsL9/u3qSLn3JtQVvCxfuLZr7ctKYnKY57W0Rn40hNaV9pQbDlHY0Mm1CIpLI0C6W18hYFzyvESouMjuSgdYzeMjqHY8boz68o/yRKDgXUCGAUsEImYnDFu+q625eTv136eOXc6gNbxOMkLi0YyXr89MCuZ1s2lmz/vmHfzpxlix/Nn1uwY8vI0yfc+U50NA5WFPe8KQg0v8OxYSPDoBxQApT0vLtjvmuRZx5hXNhH62VtKeKH7YujCQ3b0DCQ7+6tQAMgKknhEE+Ni7K3radPlq5d1fT9t3jpVM3axUXfzBm+foLf5ISe3H+zcG7p/LndJ37i9sbRV9lFB3fc+vRfGw/v49JC7u+aaq7vKSseqikTPe0cHCcRUsqVSvnOg1orz3pcE2gGZEBSHmfOE5p4sO+jhGz0Wwzm0xqQ3XCosqzy9M/XP/23vIWzu7duGt61rXLOjKKvPuvavd3NfMJ1NW5xgVNYABUV3NWFTx53bP4++dN/Kzq4M1BZZMLDTGFWISNCJF0NSpMGg4KkICG1ALT+PgARu/oYcvb/XvPWUyQGYvReJFu6ueWJRr3yo0YK9tvk65jJw3xAShEoslbS4NUgAFSopbYV0Ehap3qJKBFBgzaSjCKWxELbyCtrzf7yw6S9TkYE616AwvcMIIUEdocm0FoR+phP+ylpDaTR6pN9o4pIot7mBv6O+f7qrv+0JzMxAbPsrSy6v+v7qzO/ztu+ncvKuaKy9/KlhM/+kLdtc1/OUxOc4slxHh7kqUl2gkaGUYRRqWjxBh+tefmXCJvCu+MfeuyGYs1go//2j92JMfYkJdGV0gHXUWGpHASXVVgP906VFfZnPRp99phr30LBs8bzP8fP+Kp42+bJrCdmcoiNYJZMglWY3ZCR0uYuJCjwnFS8FnP5gb4PDGwxdrAmMrTIfQsEwBggjnDQ7EpupGLhMIV5skcVPivesCpv9nS8dZNbm8Ld7W+vX45fvjRlxXKZnckNNYGXzx6vX/1wxfLyE6dVSxuHguwGWQtbKdKASyDIS3wpTxBKSIReQV9fNxD7wwd6gl9p4JVOipQXA0HgMglmxQM9HB9fu3R5ztx5PSn3ZXcrO+O6rX4oP7vjyf3wmzwoejGcdDNz4czni+d0nD8JHa0M0vN50YpRgRJSKVtSQHppBh1TlMyePu3GGM2TRyUmHxOjeG9QawIEIV1HCEcYV7JweXyUGmo6Ll3MXbg4+bPPivZsG83L4M7mocTEN/OWFE6b23P+EjfWh59nlfy48+786Q1njoRK8jg8zDrIJFkjKzBSUcQtxC9hF1H8fDBF3msROiXFDiGqSgGyz8FW6JNGCg4GeKBnLCez7OCe219//mj5kubrV7CjhQOj2NPSn5898vwxFudw0Yv2y+eSFi9IXLqk4uwZbqzlqWHGAFOQIWDcKQxPKeFIUDZpHquGwff/6N15/6/IJ3cbzZEYrK1MZeOpyrosaoUgjZaMiqXkcEh3dU68fFF17kz2pg1Za1eM37qi79wY2L3z2eyv3+7eRG+fcUNR590rD5bMfv7d2o7EOB7oZBVkchnDDI6RrhYCFUTqg4E1jdGKrMZZC9LSkDJeJ33MZyLRjRhBt/GHbCLj9WBKRBBkA0EsgIViJ4Q9rcOvsyuun8zZ/E3+xuWtJ36UeVlQUTz4PGvs1TNV9oori9rOn85asSJp/vx3cdd0awOHJ1g5LF2WwkgJSgqlJEiFUvol+375zLWJVClCTRD7MfAqSYDWoP1wj/ZLroEGCUpKF5XLbpB7OgZT7+etWlG1csnwnh3q2sWKNcteLvi67ch293FiIPFG2aL5pfPndfx0nNubhvNzCg7tufPlJ++OHOTyEg5MsJZMgkkyOCSCUoSEciUAKESBWqCvQBWahDZCs9QktJWc++JiG+P+OObzdUPoYz4ETYAcDg3m5b7eu/3mv//T40//7c3Mryq+/qzgn3/z4jf/UDxj2uj5M/wqL1zwyikrhZYWnpjkl69G9uxN/eST17t3jL0toMAIq5B2pqQTkMK1OggwAKzASCAXtQvoAErQ+Ee69+c0324HDCtjT60RgOsHzGKqRPrNl0p4vFRCQk1KG+s5INBG9LyDgrKP35ZzEagloK1/iqDB9/zzjGAsVzSGqf1e3XviSKlcQi8aQdKL3UZkkWjDBNE1lvz8L0cWM69+eCTV/XfM99d2/RLzxaTho380VrdrnIHq4kcHd9yYMz1v+zZ+W8pvSrpPn772u395uWfHUMFLE5piJ8zBAEuHwEVwJbhKKYSY4g02xqXZhpcpksDwUaB/55ef+fgdC7M8V30kBgNCua4ISxFWjqMcBQ4ph6dGTXczdzRyXytP9nJv83Da/ZQFc56vX9eVlEjjQ2wEkYMQ1uASSkKFntQd7BnJGH9XjkJMinj3RxppjiXNRXxWI/wh7dWfssua5z2tI8aDClmEGYNmotspyXn53aqns6dj/C1ua3Z6OysT4hK+WZG8ZAk8esjVlYHnOY/WrEpbs7rmymXV02P9kFGFEaVXys7z+/QI7h/4EWifQmQ0efUiP1KEQdmSlLHAhUhZK06/iIfUWmh0NbpGSx7o5eSUmtXrni1a1Jv2QPa2spzgwXZur+f2eh7v5fFeUf665Ptv8xbPqzm0X7S+Y+Vq6ZJyCYTWoDTaHcwuW1YgbV1PI/4ZfpzPLkrWn+w9aB6rwYwOnLRBraVSjgRHGQXshqD1XcPN609XfpP19Yze/QfE82wz3MkTAyNpjypWbyiYs6j7/GWuq5O5WaUHd91dMKPhws/hqiJWk0Qh1MIWawVbXUN5mM+mSBBk9Lm9D/6s7MTEdtXfAFArRUrZN0gIZH2PNSAYkKykGRmaepH7Zv+e5LmzCtev6715XddVc2CMxQSP93BPPfc18Egb97f3p6Vkrl8XN29e4dFjXF/Pk8MGgohBDUEtgyBDSroKJFicYfW2vvDWVz0rbcD6MliW9/v2Pb460z+/+acaVBqElpIUkNIkGQQFp/TIIA/08fCgGeg1b4pqjh+NnzW9Zvf2wWNHu3btzJ49vWz39/z2Gde8ar5+6vrXv8/asLo9OZFHBliFWDsEYVQOgmslFgDgF2UE0tLQB01RDObzcqZG//I88J7im6JZPpuURM0atZGSAyEeHuW+Hh7p4aF2Uf+28uf9mSvmPduwYjg1kesruL2RBzt4vJcHOybSUsp37Li3YGHl5Quh+ioOTrAIG+FopazrtrQ+46gUKYs7P4L5YlX2ZDOQgAaA8X3fJaVJko3s+Ik6pQGUMOCyMzVa/qb4xJGbn/wu5d/++cXXnxfMn5Px1R+SP/uXR7M/q975XeuercWzZ5bMndt+/Bh3to4VvCg6vO/G5580HDvCNdUcChitNAqNwhaCcWVYgACNGj1nGELrdy5Ru5pcMq6VopJRxOR7VPGvNWQGZmQP8xExAmkJHAoFK8s6E+MqD+5q3reje+fW5rWr8v/w+xf//ru2TRsx+e5UZtqD3duSdmwtuXGd29rDDx5Wrl6X8sXXZT8dD9dXm9AEa4HgSlu8zStyB/6sFpo8zIeko94Lv+ieh1x+vf8faWzztNGhRXVbEYKNvyB4r8yrqaK1L0v0QtcExAq0AHRRCyJrzGytz73FQSAJP70LylPRg0b7byRZTRZjBNj9wvXC+ODPaLaYTytPHAeGFZEtpmV9o63i2LOI1O/tGB5ThdmL//8d8/0VXr/EfPz+H33MJ9k4w/Vvn/184NbcGfnfb+K8l5yR2bJ374Xf/mPhkR+nqsqMG2IpWQiDFhNEatSi8fcFsjTQiFWdFy6OemGS95+Yz9AfvRNJVBIZTYyESkkpHJAOugJdQIdVSPS2977IbEmJ73/6kFuqua60J/56/Kxpz7//ri/tEU2OsJGaBKKwheEjWVhP2We/y7ZvEQDn/eoPLQfJRIZmPIoG+XJM0mi0IhQIElAprZRWaJQ2ShOgIUCWDqsAjXZOFec8Xb8qfdZ0iL/N7c1ysKfpcfK9td/Ez5g+cv4cP3k8nnDn/oK5T75d++5uPAz1sxJGOKhcW7ncs8YlhSQ1gZcZ9UXGmqyq1E8vWg1slAxlw/Z2KVc2O+rpXwnJgCaFWgJK1NIrwaUFWszX32eSH5atWpc+f0HXwyTZ02Sm+sfKX7c+vteUmhCsLuLmytCL9LzVy3OXzG84dVx2tbKWqBwtXfTKWJDUlunoSabRSxlirEug7zGNikCiNbhGTy0Tkye1ltTeuDQZJANICkgCCxc7Wnof3n+yemXKl1+8WbyEblznN/nYUccDbcGc7Hd7D+TOW9R86AjnPhtPiMvfvOHOvOlN18+LxgqGAOqwQqE0SkClAEGR8uqQa7BFo1XE/trGpGzO0SDGVJMGryEgKAVSoHC1K7RAbcV89jloDcBS8NhIoPRNxZFDaXNnPZz2RfuhA+LRA64q5b526G+dqi9pe5LYlXE39CaXq0r64m89XrnizuLFb86d4/Y2Dk8SOoCW5+oiugACUGoCzYiM0jNfQOU53YBmi/lAelI+rbQtkxMTnLAaUr9GgU1BKq2EttluieCwEwi2NXfmPq29c6svM93UVPLL51U/7r/22acV27cNnznd//Ox9PmzCn5YA+l36Wly7U97r339+7w9W/tzMnlqjLUwJG11WkDppzWV1sqvxSzeg31GGaOsAs1PRBtDTOSH+rwWgYBeIjVSCNazFzBGadKIxnXc9vbuZ0+rblwZePqYqoq44vXbfVuT536dsWZpX/yNyadPGpNu9TxLc6oKubl68M6NVxvW31u4qOralVBDjZkaY+GQkrYUDmr2DBi1VibWVCgikEdbODJqQk62sAgq8hWaMa6Z6JEgfJNmGzFSkkEYJzBSXVp6/WLyquXpSxc+X7ogd/6s5M///dbv/ylh2h/q92wdOHKgfMnil9Om12z+gYvy+x8k5u34IWHOjOYrl7itlZ2QRoUoNErLMlC2nKZF0RgBAJ7lGxlhjCTj2fLZBdJ8iPmMr2UyFHNqJl/xgEio0AiBA31OffVUcb5T9Cr8LGvg8sWcpUsy5s4ZvXiBi19PFb18dHD3hWUL475ZXnr69Kst29PnL3353ZauB6m6t5vdoNESSUoNFsAo7XM8jPe9sylyHVnl7eodVapbxznzwZ0/2jgyZMPsWQFFICP5AniPFxfJq1iaph8piIYN7IKFmmzJGxV9xTbG5ldGjCUH2Mua9XhlNT1rK19o4kE9ExFKR4Qm3pbqfW8sQZNtTi6WYhrRvZvI3u0/RIsg/Nzu3+vt/q1dMbldxcaZbK1+e+Ps3UVzc79ZIW7fDp45U7pmzdVPfl915aLq5ljzdQAAIABJREFUaGElGMBI5edZpEZBWrEvVyRfAfRfdpEtZqNQCS0FCUUCtcsyONVY9fbi6eTVS7I3rJxIvDF85+rbAzvj5sx4+/OxUGmJCU7YctGGfEOHmMt7FJH2n7zYkD/XI90jQhs6c0EJhV4BATSCWFjCHWiWglVQD3eOFeRkbFjzcPZsJz6e25txYnCw8EXWzi3x076q/G5D/6GDbXt3J838Onfnlt5nmXpsiME10vWjL5EaFVGqsJUU2OXARhm1XYQ0ExkdrbTm8cCt/pIJfVq1Tar6NCeSoAVY80KyBsLSkOKBfnHvUcHKdSnz5rWlJMjuBhxub31yP23X5lvfLK4+d7Tv9sXWM0cfzpuZt2HNQHIijvYzK42uVgKFUEJ5VQW8OKgGG9CBSDKEfKqyRiSltWU3++fbSOKfSBNqHTFaQ88j1jBq1ppB8tTY8Iunhbu3Xf2Xf0z5w7/Xfrd+6sr5waQb7U8SZVURFOb13byesWxZycYNI2dP1B/Ymblm6f1vFnc/vKu7mlgFEMMKBWiUoJUCBEkgDShSYHllAOD/Xo0e+0nZkBlIBIi+IDtKpZRQIozhsA672lURFh8SgjZSseO4TQ2tCbcezJ1193e/fT53eseRAwNXzvYlXJt49SxQ/ron51Ha1m+frF9Wf3jXxNXzDfv3JC+cn75187uHKTwyyMohkqgFkTIx/r1a20geCrJNKya0BtGsyCg0SpKyBpUCUWkP83mx3o+ZYNvKikigUEg3aALjo+UlJZfO31m+NGfTxoHLF7rPnszbuD5+5qyWU6fFw9Sp+wnZ61c+W7u0++SP3Sd/LNq2PmnZnNqrZ0M1pexOsQHDSEah8W3/LOCz2M5baqQXlqaI0aBVJ8aE5D3vFm+Fiuh+ItttlLgBiFqj0S4CaDDh4GRlefHZU3EL5+Rv/a773E9j189mf7P4/oJZb/buGElJarl9/e6a5Rk/rG04fdhJvl2xe1vakkXp679tSXkgO9rM5BhLYWLCh9pzaLRu77Ycke9x7RFAAEFqAJ/mT9qQ0tp7RwhSR6Ot6MddYlglmgEYFItQuKejpyi/Oul2/a1r7y6drT289+GCmXFff5qxYfVI4m16lNK+e3fujJl58+eNXzpT/ePu9G+/ydq0ofdxGg8NshsmkIgqsjbGLuMxpitkjDZenhb9v3x/QXxPDxuzavvnZX+19J8FaAPAIBlcNmimJgIlxfnHf3q2Z1/4eS53tcmu5ubM1PQDO64tnBM3d87tOQuerN/cGp/s1DZwYMpIR2sBJIWWipQ2GHlEEVGqR2OLKJH+8tevjvo/fdEvbBrf30b9MOoHv+sXtQ/+lB7H/IY/+clwjG73bwzy/R3zeb5hxpBmUmyEGu7sef7k0Ya1cZ9/9mTO7EfTpqXMmpWxfn1/zlOeHGOtjEYN1qHCig6F0cqQdT015i/tzG3Mex4AZAgJlJZCS1dLB4VAAegyhmmwa/J59vOdm2/O/ip+0cwb86YlrFiYd3Dv4ItcHh5kJ8RaWVPNX5uhf9Ls/diHjUehY42sFZFCo4BtDU9BLIxRmlAhCcHaxfH+ocIXj7d8n7xkyXB8gm5vZRHU3S1tyQk5P2y8O/3rpC8+fzh3dubaVc13bkBLHTvjjA5JFxF8sWis8TVprVEBgk0dMFJU+BBD7/BZb1rHctFYo5dNwg8Ic6CjaSmltWKjaWhoIuXJ82833Vu2rDntntPbyMFBqC+vvHEx/tuVN5bMjls4I2n5vMwNa1pvXKG6Sg6NGeOidjVKDcq3q7ZxDx3ZgjUSaY6xDaQI3QS0kTYyGZNgRPTqBXmxTUOeWTMSKm20JhFyu9tqbt98sGzxpX/5ze3f/2vq7Ol35824uHDmtc1rGtOTZXWp8/rl8x3b7s6bdXf21/cXzsr+4duqa+fDDRUcGGYR0OiAVgq0Aq0AEFzSUtvEi4xBRtYbFUFrRVoSSkIgGzbVFGWSaY2ICpWrXde40lgkac1wEBUaITkQ6C98/eLIjze//PT2736b+tVn9+ZMuzb7q6tL574491P/q6ey+k3puWOpa5fcmfPlvTnTkxfMS9+4viUpMdxQy6FJVi6h9MqWULTOB2qhNEjSikkZo8hIQiDlZ+gkkgStgBCMLauuQXte3x+iPX8+eNW0UUpwlQyxG9Td7UPPMp/u2h6/cN7tmdNvzZyWvHTp670HJp/mckMDVJVWXzmbsXHV/XnT4qd/+mDZvFeH94y9esZDPSwdQiuKifo/2zifX0XZKgjRkFfRLkI81RoItYnhYBCZKAU36qAUoTppr0qwVKCU0uBoJUGacIA72gYyHufv23V/ybw7M764O+frxIWz8/dsn3j80DTWTpUWlZ47lbR68bVZn91dOPPu/NlPv9/YnnA7XFfNk2MmNKWli57xkz0zeccoayEEJvIM0TcPiemg78Ds5VANCe3NLyIgD0r6+lDPYgA9wKRccqZgbFD0tMuedmyqFc+znm7ZmLRqacPNq+GGGu5sh8dPyrdsTZ7+ddLsr2/O+urBmpV1164Eq6s5FGIhyJ5VtGZPkhmpr/XBkv6/y9+KwAatGZSRSrtgq8YprUGHQ05393Bp+UjxG2pv5fEhExhRfa3BqjejORkDyfeGHj6afFmoWjrN2CS7LoILJJSRykjwJQkRvb+n+rfEFt9M+C++Q/2FrsiD/dOerfnFTvRfsQv/B7/+b+r6b4X5PoJSooiKiAmZhAmNOa31tXfisrdsebB0aery5Xm7d7cmJYnmJpYOk28fQFoTEEkiYQh8s/v3gl5/gR5bnBdz6CRDQCi0crVytApr6aAU6Gp0ODTOHc0dacmvTxzOOrDtyb6tr8791JOTpbo6WDgsBRNGTjN/7Bn957r+yy+bdxgz2hqPoEHQpLSR2kjLmSIC1KhAC8EoKTQx1VRXEX+75PyFqZevaKCfweWpUae+puNhav6hg8+2bys49GPL3YRg5VueGGQIGS00SA/zfWDFYrOcoBAw4kCqtfEZJB6v2Cs7pSNEfCso8zJgvgYFNKGfcfhABanZkJmYDBeV1l2NKz53Ybi0SI32sJzg0f7R0sLyhJtZR/Y92bvtxU8H3yXdCZaV8Oggq6AmF0horXw7WZ8wiZYoB2D7baxjC2nyhGaR3w02HRGrK0Yv+qF9hVo0eQZktCY37PZ2t2dmvjlx4vW+PcUH9hUfPvh0767UA7szLpzuKsyHrnbT2db+KLXoxPFne7blH9nfkHBzvKyQxvtZBUmGEIVCkLbCKypEV2uBaAnWXhrJl5LafKi1DLe+MbZvRBYxa/BiO4SCpDBS2VqWSkopYzHfSFVl1d3410cOFu/fVfbjvpcHdqXv3f7kyL6y5ISxmjLu7xgpyK2+den5j7uf7tr2+ujhprsJ4ZoqHhtiN2RAoCUUkLV6kEhRzKe0RmPQMJIBtDxIS8aXWktPOkykDSMReI4O6Je29pLw3nsjVAQClauEAFeCQyrMwTFob+rMTCs6czJj5/asXTvfnr8w8DRXN7fz8Aj3dY++eV1350bewT3Pdm4tPv1z99N06Gjh0JSREiHq/GyNTfyTABpE9rRU2kS1t36GVKMvi4zIFVlH9Ok+W177uVXv3wMqIaVQEtBBdJWEcJDHRqGpof9ZRsnZE093b8vave3N2ZM9GY9NcyNPjOqhvrGSwtJr57P2bsvavfX1T0ea7991a6t4dIhFCK3WFZXPMaTocEiDAa9SMCmreNWe8bItp6Zs7g4J0WiwWieK9ar0huCRXMH4+V4gkAQuo8MYZhVkGeSpEW5/15hyt/T2jeGSQjU8wMEpbm4aSHv49sTx7N3bnv24t+LG1YmSN3pggIVg5RUZ97kq0QU8EtR5f+X7868o5kMGaYTQtkiiQFRKoetCIKjHJ834BE9NcHiKZZBVkMMTPDrIPZ3c28vDoxwIseuSEgpdSUIaqViCUZ4jjhXeRZpma4P+Hy7+/6cv4wO+PwfzRe/8p8b4ke3rz7n+jvn+uq/IMSJ6RRAVG8NGG1IMDocmobV14PmLirhbtQmJAy+em84ODkwakLYogldu2YA2UpMgAr/GkWH+MDL3F7x8+ikJjY6GMEGYMEzgoAB0DTjsBsxwD7TVB+tKg/Wlbns9jw5wOMBKMgIbYuaP9u2DZ/JnXlYYZjTbFBVJpUFajkYko4NaK9BSGJCsXB2YCLa1BhoauX+Qg0FWgt0wB0M8NBKqb5gqrwjX1vFAPwfGWQRZC0NAFnPrD730Yjw03rNie68yacRWxM8CxyZJo5Lq9+QR/k1PnEOkNYdd7h8J1zVN1tTTyAi7AYYQyxAHx3Gge6K2cqzybbChmvq7eXKM3RChQCOVkUjgF0IiNBo0AkiveRV1KZKSi2zuEciqyS8BHlMI1gtq2sp2/n2yVcel0pNTsrPbqa0XVTWyqlpU1wSrawKNjeGOTj08wlMBDgZ4aBBa3oWqSkM15bKzyUwOsQwQOghCoZKIHu1Og18LU4LN2lqgrQFIeQpWq7/TEhFiHi+iBtC2UputuW4TqQq0UiClVGDlHFJROKyGh5z2VrehWlSVupVv3ZrycH1VqKnO6WyH0SEOT3FglPo6wvWVkxVvnboa7uniyTF2gywdDRK0kqSkATCW6OlZPaAG0NrTrOpIXMmS9z11trVYJmLteyJqsiOE2AljJ5JCdEE5SroohZaALqHDKsQTI6q9ZbKqIlBVpdraeXSCJ4M8FeDJCR4bwa7OcE11sLLCfddIgwMcCBhXaAkAxlqARBQWNmSrgQwYBuNZSUSVVjoS4Y641Ea4exSd02D9jLWt040UmSdKgBKoJLlgHIWu65LrcjjI48OqrSlQUzFZVa7aWnh4kINTLB1WDocnVVdrqLYyUFkmmhpooJdDUyzCpBwJjgvCRfTq1lE0gI1euQUBWlhtJmhha3xrktoWoDFWvAk2KhxbhDDyTYyksKNaIASNEsEuh0GCADkTJjDG48OirzvY3Rke7MfJMQ4FODRphvtVa9NkVVmooQa7O3h8zAb5GMCLhn3sil0V/5M7zUeAyC9oMxoNSFJCK+WptpQEEMooZOsGI4VRrgHXaGlQMko2wKDYdY0T0jIM6ArtuuQKI4AVGi/iS17hTD/S69Ha6MMR/Xon/6Q7Hxn+/4kr8qt/+cPHLvp4EvnP/b2xD+ev/PpvhfnYP0nE/Pn96UKGSCMLwRMTODDo9PSIvl4cHuLAFLkOgFQaFRF45WVBGwlaoFYUQ5L7y3c6Zn7Re5hPO4ZcQ8IeiFEaFWY3wOFxCo0aZ9y4UyyCpFwr/SPyPdj/i456MbIoIgHoSq2E1lIToEaM7Db2z0qjJJDkuhR22ZUkhBaSANizt3UpFDbhMLsOK8FoqetWH+05v8UAPrvDgQWFkX1Ze1V/osLAWHpTFPDFXFa35Wso/DBKxMydNCJqqdgBExQUdFlKA0KDi8ol6bIIU2hST41TYIJF2CiBIJWWyihgQN+ZQvvSVkCFKNHWDzWWJeahDxtRssu239uon6pFe/ZlfuAKRjbHh4YVsQATFiYQ5qkgTwbMVNAEQhQSxlHsKBbASrFwORQwU2MmOGacSaOCAGGFrpfr1FqhJ+dGtKlSiX6M1HvOBMorZ2QlNVZr4qNuW7/Yi5nZLduacoGf2bbBVjKoWYGRwrhhEw6Y4IQJjpvQpAlPGSdowiHjhFk4LB12giY4QcFJE5zicJClw+gSCk0AVpRuEBi0UZoEkTCsrFGYjoqJvYCd0d608bzErDeLJ2HyxIURnmhk2oBGhSgB/3/23rI9jiXLFv4n97nPfWfmnb493T3T04f5HDMzyzIzMzPLTDLKsizZQgtssSxmWyyLmUsqhqSAdT9kVqlKYDr26Tnd2o8+lKoyI3ZEBqyMvffagiKLVJE4kZisUJFSAbIdDiuzWpjNBkGETKgoKYJIRQmSBEHgNhuz2bjDAUliskLVmAUChUBWnOmt+038UJn4aH/Sqv4ATKqdWTKiQX91hPWPf5VZjmnzRZ1/2iBxks2o3hdcpoxSBbII0Q67hdlMzGaGaIcsQhE5EZkiMNHGbRZuMTOLGTYrRDsUkRGRUElmssQUiVFZy2rnjpCd8fVcIkwiTFKYqCUwYxJTGWfUPCNqdmmnWZi4MhtRJ5mAGsGsAj4V81GZUFGhAqECpQ6q2Jlsh+TgsshkicgSkUUqC1QRuOyAYGMWE7da4LBDkpgkEVGiskKdoc/c07b7YfJWzAdAJWSgikZr53LvI05PZDWqizBZZrJEZZmoq4fCqEiJQ1YcAnEITBCYIFJBUaP/3WCx08o/hLPdW5UcQu13uOZ3JdwZfPLRFP+99MM/G+bD4IeiQj11LqjGRyor3CFAEKCyOigSkwRZFkUii5TKjDsxHyFclqm6YWtcjZ9EY7fZysAJZyIlAlUERiVwGVwBI2qGQJXMlkrgEqCAK1zFDyq44drc/xRKqopq4Wtc5TqRFUYUJ5mEitRcbJ6q8YpxJwRXQ1MUwhjjlIM6LSqcg2pZdVRGdOYWT+Xk/O0HbM4cta7wq/74Vs3lb1DaEO29r/+zi5JTsxD3kywyxlQqdsq0WDUOMM4ooVRWQzDACDgBI6AKuMpb6HRgh1tq4n4fxH7ea6aFW2rEjsyZK8ylIXcdSTsD01wdz9woGFSXZlCVHIKDApq9XaWrd777uKgjKAUloAqYDC5xJhIqKVRNIe2MYdMilIgaauzSX20K09JdUhcXX3/oufuD4E5CVhdXsPujUzN8Uhf3BQUn4Ao40RZoSlSWFRAZVAFTNOogokDNhcYU5mKT1DhZFTXcASCMO4Px+j1AnZytXKOI7Y9ld/l8DDVUnKeAzlMVzhQwhVOFK5TJnKnDgDkP/kE1XwJnTg+XqAlKqcblrD5+6hlyqKUWcLkysH7iMSf9hLPHNfTv6lbXibXK4eJ6lK5Bwpka6kOhqLxjnHF16DKi+QaCwcUXRRWmyFrOUmfSAzCFqSgN1MVl4cyk6+oxypjCuMJU71gmuyXeVdMEM+78xhlMqfoFuE7c3Z6OG1+pk2dQLVZhXGZMZmpUFjg0AhHmco4AKLhrwPdHALtiQTnnHE7jD/DBW/ngewZ5wmiOMO4Rpk4nPHWhUuPzicKpxivi9OwlTJSoKFBRYKLIRFmlhnbBYo2yCZSCMFA1XMHj6OBNGg6ps+unt7fr9yEfX+vfSyf8E2K+gcI5J0yhnHJAIlTQiCAlJggQRC6LVBFlWRSILDAiMie1FFNfwonEZIUplFPPtfwja8jdvPooZ5IaxcmourH0n95pqz4BU8AJONUy2nseZ/4qZYb3n3D7oOXb4q6IKu6uoUfMlAdJFAd3z3KlLs3asdXQR/HuOrzL90NeOeCuwUoOvABubFTO9BLclVeIEje1nR5CnpadIYvmWtryYa98w2Pov8B1MXf6MjgdLJ0ZxgdzbanHPhRMw1juXe1WPpwPl/XX6Da6VCwK7dMw+r8tQK5fH0I0JKrCO6aAUWfmJqJ9o+GP/hGiPZz+OD5t2MAtGfybFVDFHeQN6Ae3OMH+5+BiMXLyXPYPA49CnJQdKsul2xh7g1bu5gjPHzwfDB9m2A/4ctA1/YxrrsGtaUiJU1vnrRzaT2rPc1fPM48OGaIuj9hM9YWJc+7mEsPcZ7ezh4e2wXmSy7kGen8V4Jp52+0md35RdbS/aZXo74phsqn+StQwZKUDRGuBiru19yFFc5thsuog4SIV0oidnI4ghHKFQWaQGCceya/fT+XBsO/j9MNvABV/n2j0U8s/I+YbsBgxxihXjzu4QtXgPTWqTZFlWSGSxGQ7lW1UsdN+zEepGhlHJUpkza7yCU/R+pcAzhi4osYCuNbZAZVqK+ynMTR/1HnkscJyT9TMnQeH2j/DhnQN2UzPhftN37h/OfiaNyrsfnH/luwJBlzfvkVcMIIN6IdBVQ+1MfSHGQ7RRdytM4fvK7UwN+Xf0g2ehb+tee8s/T3sjkfVF5h+9ZiG8Jwg06nKEOW9ta73Vs+zjwYMAu4EKxo8BXPvHu46jR7aFeRN4/ytDRmuLe/eTPdxNeRI6AegHoPcOc4H1eX277s2zdUSZ7l8aNTlVvmbm+92AzwfoHbvEGX2y4dgvrc+i/cadR6TnTtT9TKN+VShKqePK8UFVVlcFQ7ZifkU9XD3gzDf2xs7gvl+VzKC+ThjLi5JLVeESsRCGJWoIjFFYLKVylZKHIxJKv0H0TJEEsbUAEUX+9GnOOzznPOMwcnB6lp32cCZrF7qNFl/VGXedx717xBD/qL9DHeAN3S1Q28Ywy2gru89PgxAlYPW3zcvx5474vAgcqgbB7dnQDe6EJnrLGrQdvsWGbKi4Vrh8Y+LyHTQIxjYP/0A8ldhvuG6zrOZ6mN3miE9RjPXyMM9jjo/ghrvcr1LNXd13VXQlgKNp3YQQPRkw/VUwGOcD6xrWLXejiTeesHABg51sfsp6ZvvH/DFoKa9qU1DtdoNVqodiH5eNLcj0jc3zqMVg9Rzq8ej7mFVfTPmG756OFvwrgPPOTnVe5nGqk0UlYldy0eshXozp6Hfme2NQWGcethRPhzzveGnT4P5fjVqG8F8g+SfAPMNM2zcdw84wZ96tKA6Uqj+zRInDqpYiWRnRORc4ZoFTCX3UCiX1RB/5yHNx1efc/dTHNVEovnoel7gsVgzDmcmtAEr+IfN+XdU1U3PfhlShzd8814y3O3undPfgR6ZEl2GoYE74jvVy5xxyk4M9FYl3Utmg63ebk+HD/lM363z39oED6ulsxUenoJuGGKAidNlMx1cxRsGwOA2Dm7dYFvqW8VjXLkAols3DhqWA1v3UeS9NH+v0a555Q0aKu6laR+40yFh0Gh09cMH9PDbZGB/vsvwe1vI5FufEWOMuN3rsey+WVvnNUNU0X+71llOlPQuMjwyGeIX50B9s6pvgNeccaJl3tESmji9jfmAWK4BmdZcbXy3Vv1PkOEZ+341GvynlX9ezNf/u2ueqS5chFGFEKIoTJG5IoOKnNqJLFCiZttRneVUf3WFcjVk99NhvgFKqkuei3/B/deBTXY6zHwypd5V3HV4yzv+p6l/2H9c26RnR73rK6jLJekTvOW+y4PjQ2EI92/eXjJ/V1uiq3TXOHdV8Ya63qr5G74ZUPW7lfteWvwOZMj5MkR//J22wOHOht+4FnI1IudDnU84+McMtxyukvfozw/AfO5fvNvwdp/jWqy8k1XA3aTryjCrhgMzjbnTPd6Lf8CE/TvJCOb7+DKC+Vy7tnZyQxWiyIpCZIXJMhQZVGJUILJEtMzVVOV2UBMJaTG8nP+mmI86gz37Md/QrX7fWtzfgT3/fn3hH+nu4cp8K/Aaqlrnd0NuoG+t0mUs+bD2/Mp+cDfTMGdMr+ur91jT37JDe9aohilw5+nm+9b1QfI/eX/6DTQbGvN91Cn5a2Qg4HM/LRvmDtffhz7ZT9/UN+4aA1Xvv3jgbbw/lsjtjkE99tYJ6A74mAfmc6Z4dwd8WoyKysnsJPP2zC/2/j3yd5G3PobfVp1/CPknwHxvE66d8AEcjFCiqLlPZYUpCojMiEiISBTZlfOAaIyXGr2CkzTh080j7ikq6HNjE/jATXHA/OcuW5JbfosBLBXaXsP6jWh/f3H2yRs75J2Ps4atZfgl5u/xxum5hbhoXD7g1O29eoarnDpakLJTk6G1Gkbtd1bsV/frr7j/HfXk7ozub2j+r2vJ4H26P9D2A0v8VCOWD/r7kELeOoo+tPBfA3dc93qsNp6eDAMCPjxWVDWYtn/W9Lfl3WvnToNSP/co4Wr8d78xV6Of1NiiiMyp4nQ/+p0BvhH5JDKC+QCAa2xXYOo5n6LmilckqohEVnPbazmYFM2Vjnk6TPwGmM/dq0/z8/G84EMms/N9u38dZRo5A++PO3RbZVk/Ph5Q+0do5/tqzjg0ZrN+9DPMIvquyKZ/ZWcanVx/w4e71dk5v2knuLRSx59LNHK791Jm4CmSxnnBKPcg0GFaVi+XqP3/Zqd+V6HvP0Hea2sf4uJBX32Uger28qMZB5wESRT9O7rzg5p92rm8fCyYNRjzDW7XW4yr76nMu4LgYTDfx50aHx2yvkE9z3ddrvEocqce6gR0e/mCytvJtHWJuy85DM7dwq3kd9ZQ2wW4k4RGy7Wj7UQqd5/TqguqqPSsKs0Rd72jjWC+ERnBfADgCgHklDFCCSESISIlAiGCokiKolBK1DQ/akYCNXOrGxXq3xHzcTd5/6Kdy5aowOxAjxFdenQZ0WNCjwndJnQZ0WVEjxF9Zm4ToFH484++lb63qGoTCgYooD1G1meGpLgvwW7yrkcPKsJR+9gD8H10zPcrdy1VK8JAOLE4jI1t3VV1+qZWLkjqK8jgUO53LVYD/q7YUw3TgVIQykXF2t7VU1XbXVUvGa2gHJSrBMxvKfjvg/k8av0VA7W/7P65xhisduiMMNkgSAMwnwoKXaDZI2L1bVW8gzYDPS4+KebjQ5Q/7P2/Geb7mAW+E+ZzInuFwmglHT3oM8EuubjZuYrFVQpAQqDCP4ONNXbYy+uU6hZ0GSC7cblz/saGePzoMstqLM4qr7jb6YNCNZJYyjRSS66AKaAKKBnBfCPSLyOYz9NyyrQUERLRUvmICpFl9YSPEFmhCunP7NVPjO8BuT76lOJ8gI5Myzf7a9CeVjRTydp5j4EWV0sJmcqzVB6byeNzeHwOj8vmsVk0NlNOyLZlF0lN7RqoGg5PvM9e8gEv6/21Midps0IgUtJl7nqeaswshN4MWfGIUvsQcYIepmWxHQZH/joZjCMHn0u9aWtVm09BYWlsz7rt/+zkhdxHYcRkBwMGmf7fOkK0PciVokE7PaBaxgUOEArCmVkoC4t5fuL8c59rfTVN4NCShbG36D2cDu8yDD50hA9yAB9cmRteH74KPsQhMQcIlWsaHUnZNL8c7ToQV/izc3f/zGRUAAAgAElEQVRVhw0FFA5FPQAabrZ6VPHu7f2ASTREIe9pSHUdb36Cpe4D5dPiGPXNR82kI8rQmeyFpfroBCWjAPXt3E4gU66FV1POCdQkehLjRpFnlxjuhVQdv9J+6b7teTrvMMCugAy9QLl1NR9I9OPmW+2kq+euTIyUQWZc5lzhIP35+kAVEAWqS9Lv0JlvRD6JjGA+bb1QsRR38ptomI9QUSayTKjC1PSOTKFqyiU1Q7u705s75vvor6EDRE0A6nKzc6/9/YpV31wJbcrKf3bkrN/cZYHTFsfMWRk7a8Wz6Uujpi2NmbM6aPpSvzkr4o5faMoqAHHm6x7yXOcTYz44lz8NLTFAkDvScqP3n74y3Sv6yBld6WvqkADw90Fp/UhSS2tFwShkmRiMfQ1NYp8BCgH7ELrDN108PP54wyXuRYNyKAwMXS8rb3mvfbBqc/6DYGKygwIK4ez9YK8T8zFQClnhVpujs9vQ1EJsDg2NyBQUVO+IOHj62pwlUYfP9FU1gAOCxAnlb2zIW+r9VNjhLZiPu7s0DKMB93DS4oDzfYdxiHLRo5Dbc7yDlm2sDXsGQVFDUZ1Z8BgIhULF7r6eqgZFb4HMXERBg+t5A/fvG+RT9t6wVbhZlj+85g+bR78ZZPF4gWcMhIAx2B2mypr4c1ejdx5K3XMsdvPe1JMXq6ITZKMZgOpGx9UMJQTG0uq0c9cfL1j9aPy8iKnej8bOvT/V6/GWfc2Z+XBI4NAyDbpXOjzm0zKZc5d5g1NnLl3GQJyYT0um6IwyZERNvsOpG2nXb9B7I/I/WUYwnyfmcwIahTGJUplSxZn9XUtlqGUYdRq0PBMGaQV+Ag0HHOm5wjjUCz4M8zkhDgOhDdn50acuPFyxKXTxuqezll38189v/uHr8NFzYr03P/beeG/5ppRrd9uLy1V3Me1kcyhF+40Qg37DAGvUkNuVhumG7wrXcZRCpR5944vMuOPnfecuvTZ3aeIl396aBioqABilw9liB3yvKcvVrYxzNUGZTAw19RXP41PuB3SWVYFwEC205X33quFW2QF2HQ63F/kB7R3yX7UTZAYFLSn5x36c9HDFpuqoeGoRQBhkmb//SSdXDbiUU4ujIT07/0lYQUS0vbsPHFAoZAoZpM3ot2LLhYmz0y/5mhvawAFR4pQOobTWpDfW+DbUwgc9L+f3bz2a4s6N0zUrOXerrH+YDjLKu2nlMqG6laPexjgkpTQ06sbcJUd/GBe2+1BX/itqtQPQjp8p46IitHSWRsbFXPQ1VDVBBqhrtA1Wud/0ywf+5tJvYG8N13uDWvThm/1QmM913vROU2yIC9544KR2ER90vduHIVeOwebtYWp/By8DjxophaKAUGN1/auAkEebd0fuO17g659y8lLE9gORB4/ryl9DlKEQDRoKslhZ//LirRujpt+ZOO/pqu1ph84/W7fnzkxvnxmLKp8lwOaA6kdE6WCV3TAfd60T3APzufYe5zccatJiNesLU1MQU85dAbxqvuURwDciI5gPgxCVKloAg5Pof/AFv72Gb1Djw/TpXz8JFXV95up6sbwaRa/1gZGX/vx92C8zjVf8eU6JWFptKKmk3X1wSCBaAl8MWrg5565kl4OjaDlnnKtexwPv7f/MnETHgwhL3XVmqjHDbOvNL765ceflJWvjTl7sSsok7TpQNcEQdzHZDlbS/X1X04syuCCiQiBTOOSCwNBby9edmb24Ij4NDJAUdeHkQ+2/g5XsH0j9IX4Y0IpBWrnykA58TO6XMWcaeM44JAUmuflpyvGvxz7bc8zwsozbRSgUkjx4Rx70sAaNGfUwj0HsMgTuPHh+tteTA8cN9a0qsINCYZVJaVOA13q/BSsboxOk7j4wQFG45xGCe9sHRBMP2UvDqefRe4NLfmOxbJBKA5+75zPi/azdzvglrh1mD+4r9RYQzjp0HXEvHmzYfsF7ZciZ85b2LgAgFKIEhVGTo+Z5yp2Vm3f9OLEl4xUIoNCheYgHqerurdv/zLV8sm6hG64/t0L4UKNrsPuve9Pe+nSGe15v6HwP1Ow5+Icsx0Nbt+y97jc6Gz3Q1D6gyc6TsYFxtS713jB+Bj9oThkkArtUGv780Za9efcCesuq4CAwCiVBT2+v2lgWFm1vbgdhUBgIaI+x6Mz1gNEzr381ruFWABo6YCNo6e6IT42/dqftVSl3iOpCx+i7HusOflLuvc/dMjcO/nnwM3rHSkfkH1JGMN+bZLhjht9ajTcuTL+uaHXBYFySuV2ETUC3wRaTcu7P38XMXonkfHQaYBOZ3QGJgLCBbijcGYnmnkqI84GmVQ6uBth63stdMY+uiylAhqpCLZxxUMoVCsJhV2iLruV5WnNyjr6mhfaYYScq1aurNM48S2Ocq37OA8vvv0C7XUT6Bd/7071iN+/vzi3VFGPwyPXFXFHM3KM0Mji41VMHQgd2I8A5uMqspZ4FOTtSW+gBzpwWHfdbFaC5r+Nu2MVvJuScuUYb2iDIUCGse9Fs4Obpjgid27PqJQQAcqf5gdc6/5lLau4/UTqNANRYDXQaaGzW42lLIpZvkYoqYZMHtcF5vkaZFkY4QLRAY8+BNKAPXdq6Rohb92oMSQOLdYsrUtPLDzxAUUNoqRZp4d58FfR7tINzSgdib3f/S8Y4oVAYBMp7bT0VDc2puR0vskmfBQqHrEChAJhJLL4dGLZkwxPvDYaSOq1p1K1FFFDchwq4MpTzKIfmg6HGB8AD8zG4WYzVk1rGXAPIGT3KBwIo196v3TWMC6wrPE0dxoNz3jLn9OTQYlqH5EvmgyLf3fXhbiGxbAiYMkRZ3KkNd5u2A4S6BpuLjxhDD8thTi25870FEoHO9Mrv8aPNu3vzimERoQAK2jMKk477ZN560JpfDJmBABZBKKzwmzDvwTcTW874KmV1ECkIIBBFZ+prbBONVigurodhmjhcywc/RXfc/36Fjcg/qYxgPg8ZvNJ8KrD1PvLJMZ+2pgMEaOluDYjw+eyXpPV7UdEEiwiqunkBEoXRaq1p6nlZ3l1YZq9pZr0myAQKA+UgRNbpSYcOfWbYJKozmyrregrLzWW16DbAocAhs65eU1mNrqDMUlHPdCZIFAqFwphNFDp7WY8BRjtMgljfpn9Z3vuyQmxsh9kGmWg6EArCIFPYFdLUbc0utcdlyjllaO6FWYbIIXNQMKtAOvrQqYfBDqtkrm/uqajurW9RzA7IHA5ZaesxldV05ZXYKhp4Wy/0Ntalp30miIQarbStRymue7Hx4ONRs4q2H+uLTpXrOqyNHYrZDonAYJVaO+1tXVwiGuwjjNkEuc9o7eiRDGaIBDIlFrvco2c6AywCrKKtrkVfWm2sbqRm1d+Oc53JXt2kKyzvLawQapqht0BSwBiYukU7n7vrKTGmGVgNVntVk66wXFdQLpbWIzan5fCV+z9Or7gTBIMVMoGocL3F2twh9ZmgUFAOCsiM20Whp8/a0c3sAghzHsNwDfMxzkVZ7tLThi5zcmHQ+IUxU7x1t57Y8yocjZ329h7mUFDTZvV9HDZ6bvLGg2jSscZuU0mNLr/UWllPuvogU+cu64wvcchya7expLonv9RYWi21dMEuQaZQKAhTu4j26GERYBbstS3G0mpzdRM3C0RvETt0MNphk6G3mSvqdQXlhpJq3mOAoEAktKPPUl7XXVBmrqxXuvogKtogVGOZFQ4HkZq7jMVV3XmlhqIqqbEDFud7C2UgnFoFoUPHe42wCrCKQmOH/lWlrrBCbuqEVYDMYLCK9a3dheV9xVVCYzssDtV70lkFhcR4t0mobLYU1YpZJcguQbsBNhkOmRosrL3Plleevf1Y3KwVuev2GeKz5boOW1MnNTtgdrDOXnT2Qm+FVbI0tvZUVPfWNUlGK2QGiaLXJNQ297ws7XlZZqluhMECUVH99sHdmZM8DdAcoFydUFAYJMJlRfUtg0S1lwHPJUX9BMpBAEFBr8lcWd9dUNZdWGaqqpe6+iAo2pse4VAAs6g0dRqKq3oKyoylNaxTD4fiHGMMhIBw2Am6DNaK+u68ku6CUmNFvdiug02EQj1iv7gTAcsKFALCIBNICkQCWX29fMOa1e9Toy1cCmC0SY3tvS8ru/PLzJX16DXCIUNhUAgIpTaHva2T9Jlgl2GTpNZuY2m1Lr/U/rqBdxsgEY12a9AaqxpFIREYbCVBEU+272+NfUEbO9FnR5elLSo58cCpAr+gruJKSAwEQl1r9Z0gn89Hhc1egYIqmEVQQFZAPF8X+YdAteF2gRHANyLvLiOYbxjb2fDyFuaOT6Mh/0S2XfUT41AoRAKR6XKKM4/4XB01PfPoRTT1wCxAkOEQ4aDoNpPckuKz15+v2hazfEvl6eumpBz0WSEooOAOsSMxvSfkGTKLUNtlTH2Zd9gn2ntj/o7jiElHm5629RqjE/N3n4xfsiVv7ylDUjZ6LRAIRC40ddWFPTM9T0VBJUrqm30D01buiFu+tfaaH3lVCc1HTYFMIDNYJDR06kJiX+0+lbFq56vNh9uvBpCyRpglKBwcttqW7tB4OSIZBVW0tiP3km/U7sMvrt83NXTCwVHf0RkYmbPjaOTCdZWHLtqexCKz1BL9wpzxEibBXlHbGxrTcfRy4uh5wf89Jn326uq9Z5uuPax4GGqsaYZRQF5Z86Pw1yFR1OwAAMohMWttS3NienFoVFdxJRwEAjVV1rU+SzInZvDyBvK6tezCnbQdRwvO+zoau0DAe22WhOzK0zfiV+5IXLat9vQNpL+E3qyFB7IhTnqgbjy9VkdG8esTV58v3ZywbGvrsatdO8+ULdwcMXZBU0QCKKBQ6Ez23JKXtx52ZObD6gDhYGBWyV7TVBUV9yo4QurQqScN6lhX2fzAODNae1/kdlwPqNtwOOK/x8V8M61kzf6a41drbgfWxSTLOotcVNu0/3z0DzNyt59Ana77SWz+9mNxi9YX7T2li0yE3gqJQCGQFcgUVhENnR2Bkbk7jj1fvClry6Hm+yG8vh1WETKHSI0Vte2xKfrnL2hFo1zRVO5zK3vn0dJLd0lDtz6vrD44WskrR3W7nFf56tCFuMWbUjfut8dnoc3AO82mp8mv9p+JXLIxd9+prsgk9BghKiBqHDeDSUJdR4tfaNbWwzGLNmSs29t0PQDFtTDaQTlkCgW2hvaaJ1HmlGy8bkRNW/Pd4LQ1u58v2dx2KwjljdCLckFlyzW/6BVbE9furr72gLxuglUC4VrrHAp0VnNi9utjl5KXbslZvav13G2SXoQuMzdLjrIafejzxgMX4kbPffr15LQZK+v2n6u/6vc6KEJo7qK1rabwOCkiAbllvKH75Q2/qF2Hki779r2uh8jRZXKk5NVduBW3ckvM8s0vT1yS0wvRbYDCnaE5LuOmp4cW5ZAZRAqDDR19pKuXWuyQCawSOvrQ1AlBO5dlboZszjgUBpGjRSfGZxYePBe9ZGPU8i1ZR3xan6VAZ4FEQQGJwSzJJXWdd4MzNx96tmRzxvaj+ogENHbCrmjQSiGwKWjoFqJSivefi1y0LmrJxsz9p5uexNCmLjhk0P7lVQ0C4aJCdH2spxdGCxwSrCJ6LWjrht7sei0ZHOzsUp4xxgmDxGASlLzSlpsBiWv3RC3ZlHfwnD0ug7f0QFAgypAUa01DqV+QPvMVWvWoaW8LjMrefiTea33FwfPWZ6m81wSFao4rg+z4nFLIBBR1abmRB04+23ag7mE4yhqRXFB00OfO/OVtyRkwWiFREDQmZgcuXu87YW7GqavoMsMuQyagDMT5R10WZ8b76U/fYa1+2xYw3AUDfnr3DWJE/iFlBPN5yDvNil9LBfLe8lvMVcIgUUi8NiY5dNWWO9MWvfQNgN4BmwSFQ1Ck143Fvg+DvNfFr9yavW5P1sodj0bNil2+rSM8Xuk2AGBGa+bZq/ErtpXvO1d8/GrewfPp6/bETFkcM25exqIN9dcfVt95nLRhT/7KHSnTl1//2+i4bYdakrOZRYLA9fllEZv3Ra3a/mLTgZT1e3PX7MlYtCFw1Ez/ifOS952Uq1tgVyARUEBvNWa8jN5+KMJ7Q/qqHa827o+fuTx47LySk9eN+eUgANCYmBHlvSl3xY7yvWdenrwauGBlyIpNpbcDWFOP9VV1xoEzITOXRkz1Sl+6JW3xxoR5a2LmrklesaPmfggMdkN+ccW566lTl4T88cewP/2cOXNFmvfmlC0Hc67cNlQ3K619r31uxa3annLiomywAgDhkFHyNPbR5t3hB0/UpeZAAhys9vmL6B2HknccyT5wLmvvmZBZyxOXbmm6EYAui6GyMf3irdBlm2O9Nr5cuy999qqoCQujFm/QZxTCIWumKNcA00yuHITDYHvpG/Bk/prQCfOT5q3JXb49d9HGmK8nh/3n6NTZq3uScwFAYZaCslIfX/8Fq8pDoiEqqoue0Gko8A9+uGlX4K6DtuZOUEAmTi9Cje+B6AwNITG5Gw/EfTfzyb99G/v1tALv7UnLtr3Yf7oiOFrSWWw5ZWUrdyf9PCdp9pqCI5fTNh1MX7wpd86ah19NCPfe0JmWq+jNmlOgydadlhu+ZX+k98aMpVuLVu2JmOT1cNrijLPXeourIAMO9jo68dmuI4nbDuYeOp97wCdkxtKUZVtabgSgsbf4Ybi/15rMwz4FJ67k7D5VsHpP7JTFQaNnZW05XHb+Ttnl+9lbDqUu3Rq/YN2tbyfGrthmeJ5Ke00AIFP0Wlsjk4JWbAmdtypx0fqspVsjx85/MnZe/Mb9htxiSAwihYTOrKLAFZsTdhx+deZ64bFLr7YcyZi/LnjM7Gfz1uTvO9t4P6zo6MUXK7alrdjm/9N0v19mNd58JFW3gAKEQiC0qjn59JXwFVvjF28sXLM3dc7qp+MXJK/a1Rr9AgaHMbOw5uzNjOnLH/37d8F/+eXF1KUvvDclbz2YdeW20NzVm16YvGJr7sodpXtOF5269njR6iDvNUVX7yoNnWJde8Gl2zErtzxfuCZ/7e64+aufTPMK8V7fFpUIgw2y4vTMY4CbYx/jIIwTQOIwCSWPI4P3nWiOT+V9FjhoVWR88rlrqTfuOXoNgBZ2ry4pGvgTFV7b9vpGQMA075g5K1OWbEpcse3BnOVpJy+htgU2CRQwOiqeRD3fejB6wdqclTuzlm4NmewVMn91/sU7vKUPdgUyg0Bak7KS950KmLzg2ewVGcu2Jy7Z9Gj2sqdb9tsLymF2gMGVl0I9dJRM1qLnCSm3/fIehws6M0yCUFAadfJ8YfBTmB1QGCjU8KmBIfOagZcBcLT1lPmHRq3bGbVgTf66/alLtobPXB4wc2lzQARaeyAoMFgbniXdm7u09PiVHr/wtD0nUzbsS1+yJXXK0pAfpscs2aTPLuImm+aYMXhtV4/YCcTOvtbkzPj9J+K3H8o7ejF7+9HcPSfKbj4QVGc+gUJE0YOI45+NerJ4fU3Ic1gJRAJZ4U6vRlfkP9dcLt4V843IiHwsGcF87y8DfJJ/iwo/PeajDDKFhJf+oTemzHu0eO3r0OdwMNgVCERu1xXdfBC8ZP39GV75p692BEW13nnyeNw8/+8m5+w8aq1tAUB7zSl7Tvh/PzV09JyUlTtenbhSdf3h671nkiYvvvGHr58vWpt96GzKwbOtNwJLd5859f9/eWeaV6FfMDMKkNCbXRTgve7Ml2MufT3u2aJ1FSeuNlz1z9h6+Nr3k67/Mt3yPANdRggUgqLLKMg4dO72pPkRq7ZX3nzYGRiVv/1Y0HfTwiZ6VT0MV+1BtU8THv480++/Rj0dNy998/64PccLbvr3vciVXlWX3Hh45cfJgbOX5xw813ovpOzszbA5K0/9778Gj5lb4xsIk8NS01Tn9yRnwbon//FjxLdTq0/fKL54J++G3+uYeKGjz1LRGLN0c+j0JTknLisq5lM4JCReun1s1OTgXYca0/MgAw5eFR7nv3DVxe8nPxw3L3n5toTtRypuBtiS86Tiupc3A3ynLXy0ZEPeiSs9/pFNPnefzlpx8s/fV9wJoq3dmoHSFSWjPhcC1mvpS817sGDV2S/HxK/bU3vFr+N+SNnJq4++mXzv374pXrPPovodEjSFx8Ut33pv4vzKkBhQQCJgsDR0hu055jNt/oNNu2wt3WCARMC1YAUV81GDuSM9r/Cgz/MfZoX88ae0OevqrzzKP3/npV9wa2YBMzqMSbnZM1dFfz4h8udZyat3ZB+9UHPlQbuP3+W//HTui9EVQeGO9m4VH3S/yEk5cvbixDmRG/fWXA/Q+0dmbDp4e9ycG9MXVYXHwUZho+XBMQFeay58N+HxpIWpq3bGbT9cce2B/UU+um3pl+4c+/ynW1MWRC7fkrv3VNMV/9L952JmLb/13eTgKV65mw/lHr5Qee3h64v3ff7zx/vfTW6/7q+09gCAReiNS0/ctP/cl2OertlZduV++72Qgu3HA8bOPfO3n0tvB/C2HtgVCGhNyL4+ce7l0dMfL1idvf1orc+durO3M1fuuPf9lNvfTMrfsD9v/9mCszdb/EIDp3id+f8+K9521JpbqiJa8XV99Z3A21MXPvRam3fuZldAVPXxa89nLvf9Ymz2ySto67UUVbX6hRWu2HXv374J+3FG5dFLhedu5N3yr4iOV/rMXYlZERMW+P9tTOiYOakbdsfuOpJz5a4uIVMorqkKirwzY1HgwlVZB892PYyoufEwYuW2A3/4suDIebxuhCAzximlLuMmoAI+ColB5ugydEYnh67ZcX320pa4DLm+syunJGjDrvvLN6RcvWPXGQBQqkI9pmI+AMxs7wp+Hue96fLnYzJ3n2y8F1zrFxx75FzB3UdobIddoTpzT2rek3U7bkxdkLDtcPOtoPa7IRm7T/l8M95vxhKWXYY+Ozc5bGU18ftPXh01zW/KgryDPm0PImrvPk44ci7hzBV7eS2sAriL6ImBMACiyVoQFnVv/fbbS9dbimvR57BkvTwzb8nDrXuMOUXM5AAFZDowfAoAY6AcEqUGa1VUwgOvNQ/mrXix63iH/9MWv/C4DfuO/PuXeduP0Owi2GToTLUB4Rc+Hx01cVHB6t2xK7flHLtYc/lB4+Er9z4f7/O3X1ojE6nO6MR8Q3n7qbxIBOg1v34am3XxZtoxn5Rj56sDI5SKOjhEcMChoMuWf+bW/n/9LGH7YV3GSwgMMoVCPE7jnCEXA+LBR2REfhsZwXzvKsM5Xwz2S/7dTWLNfiFRiEi7dPfk16MjN+5pTsyEwOGg6DL0JKSdGz/z8cJVtqhk1tEHBbTL3OBzJ2nG8qdzVvaVVAFgfZayE9dCf5h+77MxTTf8UdvK++zIrazfe+7Cv30RMNu7xP8J69DDjo7kfL8pCx8vWV/0MITp7VBgLqtL3nfi1Fdjro6e6XiejnYjDAJqWuM3Hbj55fjeSw9Q1girgqbOhEOnT383vuToJVtuKewEDialvWraefr+lxPTz95Qu743OSdj3rrr/+fzsEkLO8Ni5NYeiGA91hr/8CeL158bM70xKhl6kZskmElNYPSl//ope/k2a1QKrBIYeH2HcCMwdtTs6IXrSYcRErhD5pICifVmFz+a5p25apcxJI6r7McSgUmOP37pzC+T827cN1bUQmBw8K7knLj1u/f/62dPpnqbnjyjbX1QQDqNlRfvhs5cen+al+5FLowOGEXoxIo7Idd/npZy7EJnXgkU7qJpY5wzFfNR9BRWPN2y/+rEOVE7j9CGbpgl2BT02tJ2ngz9cWbTkStiUQ0AUBTfevR05vLM9ft70goAqJZ3U3XrozXb73mtTrvkK3bqNSuwM+WIFigjK1BgSs6rWLsvdtScsnO3YaFwEC7IXJBgV7rDE+JHzbn7v/8WNWlhR3CU3NQJB1iL2W/Oqks/TXkdHOlo64ZNQUVjxNpdF8fOTD17tbekGgKHXnBkFxedunxhzPTimw/RaYZJ7kzMit2wa++//Ff4zKX6oBjSoYddgVWGleZc8Tv71ZjLY2cU+viiohm9drmops7n1on/+5X/LzN0d0NIUw8oxFbdw5lLQ8bM7rn+kDT1gIA2dj5eseXWz9Nydx43l9RCAjcKaNJV3Xh0+otRUdsOtKZkwyzCxnpS8kMWrTv33YQnSzeQ5Fx0mFhTnyUk7vGkhT7/8W3RzhPmrBKIgIOnHr1094uxVbtO2nNKoQAmR8FNv1uT5j5bvrkpMgF2AquC2k5r4LP7v8yI33pArqjnJgnNeiE4wf/bqQlr96CxExaBSwqXZDCYM1+9XLbd91+/Chw1q/lRmNjUARFcZ6/yDwtetuHC1Lk1EbHos3GTAAUNcRmn//PH9NW7xKQcWEVOOSW0f9pyDqK6wVEY7IakrCsT5gZMXVRz4S5vNXUn58dt3ndq7PSUM1e0Ey81Ll4FjFpoLJQufdLWw1GTF5fsPGEvq4PMuUNiZhu3OGCXIfLOrJdhG3ddneX1/Ph51tIDswSzhKZuvwWrfb+bTJ/Eo9VgqW3NPnf18sTZ9+YtF9Py0WXiNsLtMjNYmN4ESXXJ7T/wAqEAuCSLNU1R2w+d/XyM4UEkmvWOxu5HOw7cnLc08dBZa10HiPrS4mHB5JxDIVA4N0tNz1JCNuw68vPkmkcRaDdwkwCCloQsv19mZCzdrAt+xs0C9Nae0OdBP06//X+/jZ2z0hqbirY+GESUtTz13nzx2wltz19QnREMmh2We66N3OkrSThkyiVCeg1KUxvrM3G7CEmBrIAw2CQUVhdtP3H2Tz/kn7pqLa3W/JWJR37C3+keMSL/MDKC+d5Vhpyr/xizV+MjcCjoNKUeOX/6q9Fpx8/35pdAYBDRlf0q7fDZwFneBed80WGCAgAwSUWHLjwdNz9m0XpDWS0A1m2MW7Uz+OvJxWv22bKLITBYFJ6UX7r+wIU/fp1z3tfR2A4HgYLWxNwrozUzpYYAACAASURBVGeEr9tRH5XIDA4IXJ9bGr5q+4MZ3i8OnOUNXRA4RAaTkLz3lO/fRvWeuImiernLVBEQFr50Y/C81frUIphVPWBNKShYsfvelxOzzt9SH0ZTeELETzPDvpjw6pCP0tINiUMCr2mL3LD37nSvtOPnba+bQQGRgqI+IuHCX38q33oEaYWwSQCk2taGI5eeTViQsvUwLBLgfMx2uSM29cJX43M3H0JWMcwCGGCTUNuRvPPY5bEz6kKipJZOCAxmpT40Nsxr7Y2fpmafuIrGHkgcFKSqKWrhmpiZy1t8g3i7AQAo0GmpvHD31JdjMs9dN5bVqO53HphPIhB4fWTS6e/Gh63Y3BgRB4sMCggE7X0J246ETFxovReKunYAIEg9cfnBT9NrDl50FFaCAaICu2LIL783f2Xwqq1VIdFKn0Xjbe53jOJa2iagIzYtZcHaF3NWNfqHazGYHFAYes0NtwID/zYm4YcZtSeuyY0dcBDYGSrb/GYuuz5hTkd8Ku21oK3PGhAdPnlx0IK1vaV1ELiqVc+L3MRdR86NmV587zF67TDKVY+jQxatuf7DpMJzvmjsgcTAAYGi05J66PyZz35J3nVEl5wDowQHjPnluUfOn/9iVOymA6yqDXYKCrm2OWD28mfTlymPYtCmJ92m9tjUG+NnB85ebknMg9EBAA4FIhqeJvl8Oz545eaqiFgYHbCQ5oikSz9MDpq/svJOIFp0ECA36+ruBd8bM9t31KzepDzo7QAgIemQz63Px/acuIGiWm4WbUWVzzfuuf7j1MawRNZl0aZQXWf3tYAb309K2HUEjR1wMFre1HXR//HY+ZlHLsAsOCOROYCO+MyY8QtCvpiQu/O4WN8GiUPgqGyJWbv74aylVX7BcmOnVqzIGkOeHfrDlznr9yGzCDaJU95P6sadfiYKhdHxOiA8yGvto8kLy689lIvq9WFJz1ftuDZqWp7PTVNhBRzEHdBoh3wcAJSO3ti1ex7/NDN33T6lptWtcECkaO2tu/nw0g8T0k5fMRTXQOQAIHKlpPrWdK9r30+h0ZnosrdlvLo0YZb/3KUlNx+gQw+RaW8v/VFInoG6rlgfm1xyIyDwpxkZ89f3RqXDqNQ/iQpatPra6JnmuCwYBMjOBCfgLs05IRAIa9Yl7j/9eP6q/OOXHGUNWtgHR0d00oXPR2ct22aLTIFJRGtP7U3/q3/8LnHcgp7LD3iLDhKgtyO9+PnizXcnLjBnvYLF4Qy6H4bkSI0iVyPiGYUiO39lTM06bRYcoQlZizbf/Gxsw/0naOuG4vThc48T/0fZNUbkdyojmO9dZfBc/ceYvZxzSiljHGYBr6rSNx+8/P3EiruPHDVNcFBYScmD0PuTF2Su3NYbEI0mPWvotpfXtzxLDV2wJmTq4tLTNxyNneAgDZ0Ppix+8sN08V4EWvsAwOjoDYjMWLDu7ncT2xKzAMAuQy80hcSd/mZc7K6jvdmvuEmESe6KTfedNP/5+t0dUcnMKEDmsInosybsOeH72WjTSV+UNFlrOkPW7Qqe4vVq6zFaWI9Wo1TdYnz5Ov/MzScTF8V5b26MiAcBKCruPbn736MKFm00RiSCAhToNkqJudfHzLo709uYmst6LZABmwC9tcI/9PwXo2uPXUZxLewyAENh+Yvl2+JnLi89c4Oph3kqaV+PoS7o6dH/+iF33xlUtcImgQMGG14UpqzedXfqQl1qDgxWCBS99sIrfrfHz0nYuLc9PhMyIANdev2z5PvfT0pfsB5JL1HdoTTprCW1Pf4RSSu3Xxk3qyokhnTrnZjPadtlHKKC1r6Kqw+O/MfXeScv0aom2GTIjPeZzHklIcs3B05fwhJy0G1WqSKe7Trq+/VE3WV//rpJs+32mA0xqTcnzH2+7ZAhp4hZBDCAOHNwAlrCXMog86qAiKBx815u2K9/lgqJcknhMoEgo6Ht1cnLV/74bcXmIzT1JWSAAB16GpsVMHmR/7wV9lcVsBOhpK566/GEUfPyNx5Gkx6dZqm61ZhXnnr80v35Kx6v3d4Unw4LgUHKvHD71oS5cWt3dibngkCLvTUJKKpL3rD/0rcT24KieHM3HBwW0hCdEr52x8NZS4rvBUMEJPAeQ19Klt/0xYnLtiG5EDp7X0lNxukrtybMTdp7Gt1WiAyiAosDIuqjX1z+YVLwis2vw59zgwPd1ro7IUf//G36nhPSy0pYJMgwl9e/OOpze+LcsDU7aY9VA/QdvTHbD934ZqL9dghqO+VOQ01AWNisZU/GzVeyX6PdQuo6rNXNtf5hycu3PZruXXTzAQxWyNCn5BWu2x89fVnJdX/YZSgEigJZAVAT8vzO52Oy5qzpDYqBDHCgw6BEpfn/MuvJ5MXILkd9F2noslc2tkXGJ+08cv77iZWX7qKhA4KiJlsFXBwlDBIhHb2G2PTIpZuvfzep5MQ1S3qJOaciY/WugNEzw1dsIcU1ECgUBjIQ86kDgPaaSs/fjpi2JHDC/OoHYVJNK8wCJAWUwy4js7hky6GL//F1u38E2oysrkOqbe9+kZd35uqtqQtCVm5nL+vQbKx/GLnvj18mbj8ovSzjVhES4YJIFYU5R/KgdQfakOMwpeQXrd7j/5efsvadUxp1vLIpY++pi3/6/vXBC3JeGSTGCWPO6ArOOSWEUwaDjWSVPprmHTbFi4cnoqyJNekcr5v0SZmZh86c/3ZCyZFLKKyCWXKU1eQeO3/8Xz4r23ESRXXqCwNr7rLcD4ufuzp88Qb5dSNkqvnODpkVzRXbzlzR05oujBFKKQBmsLdcvJ8wflHAd1N1MSmwihrDER3BfCPyP0hGMN8/u3DOKaOcA71m9jQ5bfHGu6Nndj9LRo8RdoJOc/axyz5//KZw2Tabzz34RZquBeRsPnR77JyzX41J3HkEpXWwSLCIjoLyO5MWBE9biqR89JjBAKtUdcUvadaK+AVrdTlFAGCT0NTTfPvJ+a/HZZ2+KlY1cYuMbmtrYPSpz39J2XdSKqnhZgEKYBNR1xq35YDvVxPsl/1R0W581eA7du6j76dWrT/IfEPIvfCmU9ejvDde+G7C1VHTe0Ni0aGHQNBjLL5469bXE9pPXkNhpUaOVdduvht65bPRjxavR2sP7BJkBrvsqKjL9bl+6cfJdTcD0dwDQYGC7he5odO985Zv73sUxc0CGIdCIBKhuunVDb9TX4/JP3cT7QYICgDWZTA9eJowf92TeavtrxugcNhltOqT950+89Xo6juP5Opm2ClEmIqqis5ef/jV+NxZq3A7nN0N77nsn7/rxNWvx13/YVL6/lOW6iZwuNK2Aio7HWCXpOS8ku3Hb30/uf5hKHpNEGQQSJ19jVEJd2cv8Zu7Uilrho3CJqOxM2rjnlu/TBeexKJFp7K0oLaj707I5W8mpB85j/ZeiIoGF1xCqXZcpLcWX/W79/PMllM3eGElJAZJhky4TbK+qkjccfTEf3zb6B+JHiscCih4fbvlTmjY5EUxG/agrRcEutSC2PGLMn6e27LmIB4+E/2jGk7dTPTedP7z0dcnzG2OiFVae+Bg6LHF7D7h8/3Esmv3bZX1kDjsIhSGXov8NCVt2baAad6WrCKYBNhkGKWS+yH3Znon7z3RnpQFG4XE7bUtrx+G+k6en7DjKKo6YWZ1cRl+C1cHLV5XfD8YFgUihaDAocAg1QU+u/ztxKhNexsT0mESUNHSeOb2hc/HlFy+g5YuWCXI6Hv5Omz9zsDFq7PO3yDdJsjgvRZbYVnE+p23J8x1RKehy2qv7UjafTx0woK06Svla4/xMEZ35UH29qO+o2ae/WzUq5NXra8qoHAAjVGJMTOWpXltbHkcrYXcKgQygU2ouB909csxdft8kFUChwIGVtOmv/Tw8WcTIn+chQfRPCCm76p/2Z7TN36aevqbsQl7j+telquebW5clc5k0H3m7ti0R5O9Qn+aVbb9FHnd2RObmbxut8/ffk7fdhiFVTA6IFPIMiiBW84gzqFmZYYgobS24LDPsT9/e/Pbya/2++BVNUwOcHCLqH8UnTN37aO//NR15ApCEs2+j+uOXo6ct/rQn78JXrGp/mk819mRU9F44PzFz0aVXLqN9h7YRcgEigIVog7Fqg2AUUZkBRJDdavlZtDtP/3wZIpXS+hz9NobH0WHfDUp8OtJxZfvQSCa+6LKkUk5VQgo0Ngt+D199OX48B+m0VvB1D/SeCOo6tDFe+Pmnvt2Qujq7Z1J2TBJMEtdqbnxO4+c+mJ0qV8YLAQOGRxifVvV4Ytx05embDogd+rVLmUDMke7i4uuwZkKgzk5x1VrO+2zlu47G/nN5NBfZvdmFQPOE3Q3IghXD/yK9Xr4swdPWDnwghEZEQAjmO/jy+9kgrmvwoRSALRL333t4fNJXv7j55kKKyBzWCW8bs3Zfvzk//pL6M8z0+euzfPenLloQ/LCdckrdxSdu6F7kQu9HSLkNl1LZMKdaV5Rq3agtAEmAQTQW7MP+Tybvqxy3zlbWR0AOBSeX1F97KrvT9PK7z6Gzgybgvru9uuBJ/7yffapy2jvhYOAgvaZ9Wk5ocs33xo9yxGejJpuY3LhrR+nXf/zjzFjF+Qu2JjntTl10frEJZsydh6rvveE1rVDYNwqCmU1aYfO3Phpas+jKLTqIBFwiMXVjUcuB/wwLXHnMZgcKqcgt8mtsalx2w7enDSvKTwRJgkOBTaxOSL22jcTSrYdQ+pLWCUoDDKBSDszC14cOXdz8rzyB2EwirBLAORWXd3Jm8+nLI1eulVs6QEAq4iK5qSN+09/ObozOgE9BggUMjrTCxI377/5lx/CPx9XtnBT7qKNqV4bk5dtSVu5vdzHV59dTI02cDjTKqmYj6k25ZZ7Ianz14VNWtgRlw6JwS6AwN7UVXI74Na0hQ+XbVJa9JBBdSZdWl7Iii3+M5ZIaS/Ra4HMIHMU1XacunX5v0dl+fhCdOIG971NNT+JCm3oSD3sc+GrcV0PnqJZB5FCkCEzZhFb4lIjN+y6+PPUtoRsiByiAg57SU31gQtRk70yDp6FSYCCjujkR5+NjfzTz5m/zC9YvDVtyZZkr40Z3pvztx6pux8iNXfBocAioaotZv2ei79MbYmIJR06EA5BAgXp7Gu/+jB+1srwBWvtVc0ggE1GlyXrzI1z3098dfWutawWDgoZupflaacuXZs0J+nYRXTZYUFZYPS5n6dErNvVEJ0MO4VAIMiwyajtaLjkd+mr8TknL9vKqmEWSXJB5Y5T90bNqn0SBasIhwIb6UrJuzt7aeTG3XXhsbTPBgVyR199+LOgpesfLFjlKKiChVlKG0O9N975YlzwN5Pz5q7N99qcumhjovem9PV7y8/ctOSXc71VjU4oC3x6/7tJL9fuNcamQ+aQZMgKRFmub8n1uX71h8mtvkGo61DfHMTS2vpdZ4L/MurhH3/I9tqcsWTLC6+N6V6bUpdve3nyii77paw3aefNLm8zytQgU9LaWXU36Nwfvkkes5DejkCPkH/3yYXvx9/4fkL5zUcwKxAIl1Wvsn4EpnHzMc4Jg6jA5DDnlxX53AodNz/oh+mpG/dbC8qhgJscjRfvJ42aG/Bv3yRN9s5Ztj3Fa2Paog0Zy7bm7TjWGpUktvXCohiDYwuXbHn0y8z6wEjYZMgEhEBRwIjrOJH3Az5AjeYghCsMAHlZVbfv3KV/+Sx6wRoxOQ91nZVnfG/++zfRYxc03A9xYT6VcZ1TxhQKClbR1Hv69qO//Hzn37/KWrwxfcmmF14b0rw2pSzdkn/kfHt8htSqgwhYlIrg6LC1O/zmr6yPz4ACiASAuaoxecW22KneRUcukF4LAEqI+2nioBVzwF8/dlOt7aTXWrj1aPjfxkWOmafPrwBc8dSUU6rNZe6Bej9o4R7BfCPyq2QE831U+Z0c3LsvOqptF4DUpivb7xP+48zQGctsdW0AYBZQWJW74cCZ//PXiOlLk9fuSdlyKG3H0dKzN3UR8ahthUmAXYEEY3l93pU792YvTThwBi19cBCIlLd2R6/dFTbF23AnhKkuSgIxRqW8XL8/cPz8pqcJkDkcBIXVzcdvXPliXPFNf5gdEAkoxDZd2b1AvzlL789Z7sivQn2vKTTp7k/T7347KW7RhpR1+9K2Hs45cLb2dqAj8xW6TLDKkEGN9taE9MhNe66Pn9OTlAurrFrTDNlFhev2PZ+8uMjHFzaVqZVD7yi4dDdw9rKAhavbUwsgAw4FPfrX94OO/+X7siOXUdkCqwyZQmYQWEXos/D1O4OXb2qIeQE7g00Cg1DbnrXuwLPxXlnbjktdRgAw2vGiMGXFjmu/TDdk5sMmQCIgaErICFuy4cZffwn+eVbe+v2pmw6k7T1RfPG2NeYFqlthp5AIJ9Sdk0JNzcTtcvGp6zHj5iXMXanLfAUAdgEyTCV1ybuP35/hFbPnOOm2gMLR3F3iH/zIa03Isi1SeSMsksoZZk/Kr9hw5P5Xk17dCnSNgP7UVpxD3UStoqmwPGrL/lNfjel+lg6jCJFAVKCA6u2v7gUFr9wUsGRdd14ZCCApAHpzilKWbI2btrTs4h04CCTWHBx98w9fx3w2IW/2utQN+xO2Hc485NPkG0QzXqHTCJmDAb0WvCiMXbblztRF+sxCmOygHKICQGztfrX3bMykxYlrdjnUUFyrhPquF7tOHPvvn+qCnvI2HUQKGc0vcsI37fad4ZV59T6MCoy06PaT41+Mit1xpDMlDzYCuwxBgU3Bi4LybUevfDmuyj8EeissUndAdO7SHREzlrclZGheazpre2jchZ+mJO0/ZS4s5yYRFLbGzowLN/0WLA9Zv0uo7YQAY0H1vSleN78aFzF1ceqqXakbD6buPF504Y7pWRrqOmEjWs/IKPQNuPrZ6Jr950h2MUQCSYZCuU3sysiL23P02thZbZFJMDg0/FFY8WrVnqgvJ4V9Pz1h/d64rYdSdp8oPn3DFJGI100aMTIh2nGs+gBV/0sGpbuvNujpjb+NTh3vJd4IRpf9ZVDkjSnz7v0yreL6Q/Q6YJO5rObmZgNO3ZyxOwQyh4Oiobv67O2An2ee+dO3tQ/D0GflBnv5kUtx38+I+XpK/KINCVsPJew4mnf0QrtfKApeQ28HA6xK3XX/5KlLnk9d2v48XXUVBSGgBIzCGQLBPSAfByEgDAJRugyv7zyOnLYkePy8mvN3UVjd9yA8wXvTne+mlB2/Zssrg0i03DRMzVHLGKHgkIpqWvadf/zX0fc+G5O4aV/c1gNJO48WHr+ie/wMxTUwi3BQCBxGKePSHf9Fq+P3n+ouKNMYqoG+kqon07wTZq1ovv6QGmzgIJ4BtoMWzWHXdnWeEp0lb+OhsL+OiR63UF/4GgAUotKPa8H4HwXzYZhAQj78Jb+HLWlEfjMZwXz/1MJdCSUBR2Nnxuo9ET/MSFm+w9HcBQBmAfmVmev2XvzrT90BT1HTRjr0tNvE9DZulSASOBSYBYhozyqK2n7Qb96KjIu3YRQhA1aRlNf5zVr2cOICHp+DHjMACKT+zuOkOasiZyxtT84GAIlZYjPKtxwLm+JdH/ocIoVdBIGlujVux2HfyfOebNgtNPSgSW/0j7714/SUdXvkpBxa30m7jbTXxMwO2BU4CP5fe+f9VWWS7vv/5d511jnrnpkzM+f06jChu+2gHcwRFQMoZtrcOtoqBkRREQFFMGFCRUVFkCQZlJzzJmd2Dm+ut+p7f3j3JondPTO9Ztax67P2Wgp778pv1Zeqep7HKUEkZNRZk3D/9totsYtWjxoWDBoBMPSyJHvl1uwlG1ov3YZHBQEkCtNIcsCOqA9npn13wFxeDx0QNLW9pyzy8rH//qQ24ip6rfAoUBkIINCCqGtXlgam7zs2mFcGjw6BQIartPHR7LUZswO6zl0jIw4AdNRhS0jOWfVd0vIN7rpWIyICCNpSX95dvTlh1tKK03Hod9IBmz5q150iXAo8GiQCbaqfCG+8V49aeij8yacL8ldssRZWggEygVsfSiu6/vXy+35B1Zdv0lEXCJwtvVmh524sC3y245DaMQKJQWEg6Lz+KHP2moz567qTXgDGAsDGg7dSZsQJ0O1id1rOgw27zn25cCS/AqIOhRhykAw7M4+eub1qY+bhU/YGk/f6HdD78lXiN/55K7b0XX8IjwqFtt99HP5/32tYvw8pRXrXMBmx62YntUlwq5AIZAIK2m9xXHuc7rf54epgubUbxi6USgB4ugYzgvY+n7um+tAZZcACAC4J5c25Ww+c+uDL4bQ82AUoOhS0PMm4vjLo7rrg2jtPYFNhlqtj757846ycA2Hmggq4NbhkiAQerTf+fsbCwPiP53RnFQKAoNWevZI6NzBnzU6vhpZ1dI10X7p77PcfF5+KRr8ZggoKe1P3o50/XFm6NvWHULlrFDKsJfXnPp+fuHht77X7SnMfG3LqgzbdJsKtQiSQCBQKUcWA+fXpmOi/zB6OvomGTogqNA060+1i/b0nd4O+i56zvL+gAhogEQDWVzXFAbvz5gU0H48ivVZq9RCLU7eJcCmQNJ9uoBPNP32xcygAd0t3/ub9D/4yL3PNTrVzBD2jXVcTz/33J/kB25FXAbtAdaYTMunU0mv/4ZN9kgJBhVNBr6P89OWj//lh7omzzsZ2ZhPK9p98OWtF+/ajnoIaZhXJqEO3uphDhMfr+hGC1nL+atbsVS+XbR42nERKMjQyfhjKxrP06k5dh6qCgAw526/dvzZv5akPZ47cSUFdj5z+Ou7LJZe/WFQefkkwDUAFFMMTtfeJGJuvpMpm075TD/88N+e7Q3q/lVlcZNSpWwXmlCFqUHSIGjwahlxP9x6NmeNXfvG6s8V3w5Vi5FX1lVlL8wN2uZLSmV0ABdV/Qhl5LY59DrHHfm+c7ZJR1+vtRx69Nyvl65U2Q/MZUar1cRfaYFMjBf+DcDnH+Vvhmu9XDaPG5WiAQqxvT1mx5fk3qxpDItU+MwB4ZDT1ZG8/fOQ3f+y5noRBm/drFLB7hprbLKZuuCRoaM8ouuK/4VZgcGVCElwqCJjVZS8qj5mz/NqCtahogUMCAIWWh8cmf+ufF7THXFINACrtTnhUsGJb1tKNw5nF3sRdijOj8MKsRdf9Amuu3tWGnBgVrU9zw//0zaOAYFd2CQTfhKsyoW9ooK5ZGzBD1NVhZ87Zi9f8g+5u2mVtMIHBiHw6mPMqY8XW53NWN8bcNOZq0trXFplw6aNvLnzwZdnJSFejCTogaiOl1dlHTp3909ct91KhAhRQGWQKN316+MyZGfNen4h0VbeDAA7FXFyVc/Rc5O8+L1gerD3Mhs0DQBm01p2ISl+26WXwQbFzABSQFRB0Zhclbd4dNWPuq7NxUMa7QOgfsTZ3uLr7dVH2dorvrTHNV/LD6Ycfz89bvsVR2ggAEjwF1UV7ToT+5x+T123vfZZJLR5QWOpMd7bsiZ+/MvvgKTosAIDV05/7Onnt9iu/+6x+2yF3XrkRNXjCURn17vRQaFZ35Y17d9duTfALctR2+FpYh0y1HvOtjbvilwXUXL0jGC6dZQKGztSX8Z8tLN96wJ2SA48KHabHaWd+++fXa3bozwsNF9kAoMLR0TfY2CrbHKCQu4aaj0c9WxCYtu2v6qAFACPEsIj0NHY8WL4pY/nmgdg7ZNgOgNk80rOcnPW747/xs5VUQSaQCRxK3c2HFxf6vzh4oie7CC4NLlp55X7I+589D94/mFnktY3w6GpDZ8q6XbdmLKjZH+ppMAGApOcePnN/ll/NnlBXZRMAKDrqOjrCYk/+4dPyizfgkiBpoLDUtF1bvfn6qo0l0dfUfhtU2CpbouevvLbAvzbmBhzjvSiP2IfqW5S+YXhk6lHsFfWZ+4/HfrHYnpwDiwQdEBXIOrEIhTFXr6/edGPttqGKJlBAVAE4q5rKtx9J+nxR8YFTE8eGbHZY2jstXb2K23fuP8kvsdeeg9ncjmc5j5YGRc+Y159egBGnp7Lxzjz/J3NWmiLiyaAVgHH/bMIOny+YoSjDJXhDTmuAVa0/f+3Q//sg98Q5d5OJ2cSa4xdSv1qeuypYqDGNZy1p5rZOS0eXaLVDIKa4xPR5AUmz/Aae5Xg/oAMeURgcVp1u394k8w45I4Itg9Y3YnqQGjff/87SgKZzcajrND9IT1mzI3GOf0noBVdTF0TitaVlPj/GhmAkGgClvr3r2IUr7898vvl7uMZDPxOb29bRPdRmkmwueHSYRu+u23Fu5sKOx6lK/wgooOlwCN2pL6NnLi7bewJF1XApoGD6zwloNI3mM852dau78diFx3+Zf/NPc+zpRTBKRKEMWTrLq82d3bLbBUbBdMb0f2ifb0JRuObj/K1wzferhhnBixggKOaC0vivl6Uu22i9+YSOOMAAScWws/BUzPEPvsjcdbjncYbQ0iu09o2+rm1OTsuMvVqXmQO3DAV1D9NPfbPkwc6DrakvjbVf7B9pepgSMXtZwtpgtA9CJKCAS0o/cPLmrGX1RyLcNa0AIOu15688+Wzxi69WtMUlCm39QlufJ7O4LuRs2IdfpB044alpYXYRIrOXNcQsWHV57oqiE5HWV/WSachZ3zGYU/w6ITE7PsHT1g2Zyb2W+98fuewflBEa4TL1jWk+6+ua4uBDtz6Zn7UrxN3Y7a4z9SWmvNqwP/L3n0Z/MqfifKy7pQsUkEhfQWnavqNnP/iy5tIdrW3IWmdy1LaonQNw6k8OhYd+NCtn++H+JzliXac1q6Qs4vItv6Cw//hjYcAell4MhwjA0zv8ZOPuR4sCq05cUAYtYIAkgcBa21IUHn3209mPN+915lV66js87X3m2paSa3dKrtzqLnil2F0AqO+WPcY0n6DWRsQ/+Wblo1nL2xOfi+2D1qLa1rNXny4MPPqfHz3auLP7eTa1CwDMde0JQTtiZi5Kl2+JeAAAFslJREFU2fS9vahOrOvsSy8oDj1/+dN5Ub/5uGnfSfFVLXQwyqjXoy9ljDKdQiNgUK2ukriEmyvWJ8xfPfiiSGobMNe3i63dGLCpTT0RC/0vLF7V8yJHG7X5HBN6am8lnft4dkNIBEobDPkykP/6zoLVybP9q45EOKrbhY5BV4PJnFdafDkh7/ptZ08/GJytPS827Xswd03BD6c1qwsA1QgoIGojRRWX5qzI2rhXTstnVhcAzexoibqesnLzw4DvnI3tYICkoWf01bnYsJnzX1+85mpsh0igojE54/zXi28sWlN2Lk6s75JNw5ai6obo65e/XvZgxSYlqwRmJxio3fNoxw/XZi7pOX9NaekGAIUKuWWVe0MvfDK77s4jaAyKDlEfzi+PmOt3Z/Ou1ifpZNQNHe62/pT9xy7PX3lv/Y7B3HKpbcDd1G2raqq8l5wZddlaVgW7m3rkwaKylJ0HYz6e03XlkVLZ7mjosL2qUtv7yIjracjpS8vXPT140trYBR2QFDAopr6uqBvxn867uWSdpbBaaOnxtPXa6tsr7yXnxyc0vixwjZgBvGlhQBljOoVMMOJ6eezc2VkL889dtLd06iOOmrCoB4sDHgTtdBq2QWxCyDVjgGmEmK2jFbVtadnmmhaPaUCo73SnFebtDDn9569qrt0l/aNwSgO3kjNWbL70l2/rEx6J7QPulm53U0dHdn52dFz1s1RzeycEYknJKwjaG/XeF6+PR3kqmt0tPbaK+t7MvIZnadY2Eyj1bksywhgx/sxgsmpKz3ny3f7IrxZVnr2Ell5PUdWLvUcjP55dGRblqWkBAMKMKL3w+i9mDKBUJ0QFA+0ZGr2VfGnG3Kvz/UfT8jx17Z72fntDR93DlMKrN8uePrf3D8Ol0dLmq0vXn/16iaWwlNmchubzmHrK42+f+nxeRfgldA5BJEwHoz8ziCWbsldHjS1Yp2i+n5a+fEvEf31SHxolFFa4m7sc5Y11iU+ST55tyc0XLRYwyqhOdfKPaz4u+Dh/H1zzTc+v5YnyuUtQRy0ND1MOvD/jaeB2FFTDIUEHFB0y684oSNqw6+R7n1/7bNGrLQeKthxMXLI+dMbssMUrc2/chZvAJpdfvXfwszkvTp4fKa+DqAEYbTKlnok+u3j1wwOhXjciiqZ1D9zdtjd29vLhG491Yw/MrZUeO3/9N58k/NtHjz5blLt+V/n3x+/O9T//4cwHqzZ1vsiFxiCr0CH1m0si4y5+vTTstx9n+QeXbjucFbQ35qulIV/Mjdm0w9rUCQViY1dMwOaYtZuqE5OlIQsooGpgIKbe3ku3It//8uwfZmRv/P7B0g05G77vO3U5cVFA9Gy/F8fOWBqNHSDNXtOUExJ+6P/84em3/qVbDj5YtTVjb0j7wzTYleL4O5EzF0W9PytlwfrcdXuuzl+Vum1//p6j8Z8tzFi3c+DeM93hAWDv6Dk/1+/WojVd1+5po3ZQRmUZhMIpuourri9eG/E/n92b6ZcXtCd3y/57KzYefH9G9IrApocpsjdMgj62NhtWlZA1W3pB3uZ9Yf/+YeLc1S/W7b6/eF1R8A+F3/1wdcHqW0HBJddv6w4BgNPUn3EsPPKTOVG/n1ESsCvFf+stv6CsHT+k+G99OG9t9pb9/VlFADDBARkzXABqGhg0h6f+wdPrSwOP/9t7xet352z+/ob/xvqYG6SoWn1df3zWgojlAbaqeur0gIEpmrW5/UX4hZBPvmmJT0Sf2TiclTt622NuxM2YH/5fH6ev2VEYfCh9/e74b/xOfPLNjW17XG0dAEYbTHGL1t5dvL4uOoHYBFAwRYMOedha9zDlyKffZuw7hqYuCDIAcdiSsufwzQWrM74/6ukeBABBRnXziz2H93z4aXNyKmwuqDoYLDXNOSHhpz/48tJH35RvPVS+4+ij5ZtPf/xt0vrtLYlPYZdAAEH2tHRcXf/dpbkrHY8z0G8BAA1Nic8eB2y/uWxde3ouABCKQUv/vWdHP5/z6K/HrJUN1CWDQre4R7OK7gUEH/mPDx7PW1sYtC9v04E7S4NOzJhzcr5fT2oWLA4mqUJTe/aBE2H//kHqnNX5gbtSN+5N3rirJfGp3me98t2+c8sDS67ecRvbpYoKQuHw6KV1d/w3Hf/dX27P9n+5bm/B5gPJKzaH/nFW+PwVpXcfO/uHADCNTDn9ZwyMMKgMCmtJz006cOzyjn01mXnwqKhuTT8QGr50bW9JJUQFgE504+aZTikYqKhYSqvTQk6f/GJ+0pptxTuPlG4/fHvW0sufzkvesMtcVgsNEFQ0dNSGRoX85k9xny18sXp74dYDqWuDY79e8sOfvkwLjxxpaGGCBtNgR9T1Y7/9c8R7M5OXbCjY9sPdZUFRs/1ubt7VnlsIBmNzi1JCdQ1gVFWdnT0PQsPDFq7su5uM7lGx13z34PG4oOCs8GhXRy9UHarmjYTGpt4/pkZ8QlElTd2Pt+0P/2hm7Ix5GWu3F207+HzN9pN//jp09pIX0XHW7gGY3faHmXEL1sQsXy81tUOUDfv07leVj0NOHfjkq1fX70NikHVGKGWT2vZvmEQZZZRCUtA1Un0mLvT3H1/4YObjRYGFW/96b8m6M5/NDf12cePTF3C6QXVGKdV/gX2+X8sKxfml4Zpven4lTxSjlBEdlGlWe1/Bq8ffH667kojuUcN41gg3JA2Ye17k5+0KSVuyIWvh+uylm/LW7S45GFZ+M6m/phkeDSOuntTclKNnOjPy1IER486Wo6u/8v6T/OgrTU8z4ZSNLQ2td6AsLqH4TIxcWg+LGwrFoC13V8jt/5nZuGpn64b9Fet2ZSzf+Hz5hrzdId0p2VL/qPdwR2e6R7Y1muov3cxesz1rYVDWgvXZK7cVBB8sDr9Ym5IlD9sh6GpbX3ZEbOHlG/baJt0lGl7oQCjsglTZVHTw1KPFgc+WbijZtL/30l2ppKHywrW84+eaklI8vUPG3hUZtfemvkwP3JGxKDDbb2PWhj2N0Tccr+vgVK1VTVUXrjxZsiFl9pr81durjpzte5w5mF5YeuRsW8wNT0kl88gAxP7hrNBzVRFxYnEVc4mgoIa5JWEYtnUkPivaGZK2IDBtQUCm36bcjXtzD4bV3X5sazDpLtHYjBnXfIxRxqDqtHekNyktNXD7w/lr05dvqd8fNvwwcyA1v+xcbGVcQndeMfVIxuHsUHFl8eEzT+etyZi/Nn/druqw6L60gu6bT9rCL5vi7jhrmr0r6NgAMM4HiQ7KqKQ6G01VF64+XhyYtWxj1urgl7tDhlJy0NBFqlozjp8tuHRVGxiGrIIBCnGYumqTnqYeDR8troLbuLpEmdMj1bXXn4/PCNj+fMmGF4s3vPQPLtl28NWpi82pL1WzHRTujt7CsKiGqOuO/ArmUbzdpEMZtfXkFz87fLLpQQrMbigEgGpzVF++WXU6pv/Rc83iAABJRVNn05U7Tw4cs9Q2QiHGCNGsjtHX1a8On8n025yzZFPu8m0Fm/aXHY/sScv1dA9BY2BggiSauosvXi2KuKzVtcMpAgBBX3ZxTWR84+VbjsZ2ACAMQ1Z7VnFayKmGx6lk2GKYFkFS9SFrz4O0ouBDmYs3vJgXmLlsc96G7/MPh5ffSnK3dMAtQtGo3dXzJD03aHfGwsD0Jetzt+yrP3/FUVhF+yz5sQm5MVdGy2qIzeWN3kt0KAQjjq7H6QV/DU1dtjFtfmD2kk0Fgbvz952ovHZvpL5NdXm8MdYm7/Mx41oeYdCYu2+o51V5fWrmaFM7RAKLZ6CgrOphiruzD5LqMwn3/S1BGZNUqaO/9d6zjO0/pK0OzvDblL1y68s12yuOne/PLNRG7NABWYNddJZUl528kB6wPWVBQPri9Xmrg4t2HC6OiO0uLJNGbBBVOGWxrKHieGTqyi3Jc1Zn+m3OCdxVfPBUw71nDlMPdApKmHGmSQkYZaomj5hbsgvK7z8hHf0QddXqaXie2ZCaOdzYSmUFAAh5U/DBZzILXYdGYRf7sotfnYhM8duQtmBt1pINeWt35u0+Wh57s6e0WrZ7MOqSs0oqzlwqi7upj1i9Xqk1OlLfUn4n6fnxM91FFSDj4d3eOk++8dakIhkPkUrg0RylDZXhsamrg5/OW525NCg/cGfxwVPlCUn2lk7IKpjutUH+h3nDWpfD+VlwzTc9v5LHyThqAGVMkKTegaGiMldTBzwaNOr1JqozUMCtqiU1ffH3Ko9E1JyIHr3zFDWtcCnQAUmDxS219pjLa/XBUd+1ZabanLamNmdjm9I77F0vFU232h21Tc6qBow4IBG4JFLbmhq0O2mmH26l4tHLkfjEVyFnTHG35ZJq44zYUBIgFISBAd0j0rPcxrDY8kPnmiOuKplF6B6BAigUHoUO2YfL6xwNrXC4oelGJHoQCgK4VeF1bcf1+6Vh0c6kdDT3QqD26mZzUbnU3k2dAggzYrrTAYvjeW5jRFxVWFTP7cdKVTNsAkQCQaOt3Z1X71efiGqLvonyJtgk2EVHQZlS2YBhq3GlXXd4rGU1Yk0zhmxQiBHR1htRXdFhdsuFVR0Xb1UcPVd3Kmb47jM0dcGpQAU0islxRb3LG6EgIH3m0ZTsyvDYxvNXkVeBUYHaREdZrdDQSobMkDVoOjQKiXpe1XZculV+9Fx/wkNW0wpBR/cIeV2r17ayUTvY1AWMMV+EX0IhEbmurffWo8qT0Q0Xrplf5NOeEVgE1jViK6t1NbVBlA1zUai6YrE5W0yjZbXqsA0ag24YY+qQKTr6Xam51eGxZSHn2yKvqy+K0D3qrSPRicXuKK3V6tox7PDaAVAGCt0tit19w68r3KZeSBSasR0luaoa5Yp6dPVBVMAAVcewVaxtMb+uIjaH15TBkAgyoVXNIzeTq49dqAmNGUp8jtY+77UwVYfOmKJqZou9ptFZ2wybYGwQQmdyZ59QUU+bOmF3G7+BQyCmPvOrSqmrz6sVjHGoAyMuFNeZom9WhETUhl203E9FvQmCagRXNQ7KWe+wOzW34ezl6rCoroSHtK4do2424jRXN9rrW2BzGZYEYL69dpXCIZKqpo64u1XHIutORA8nPEZVKxyy1whAn+Ccb7zvfNYYhp0HoRBkCAqTCZMIJAJJ846NMYsKTIjjLBB0D4u5pW2xt8uPR1aFxYwmpui1bZAINAaNQtO97nI6BgYfPK8Oi644FtETe1t++RqjTijUeK6ZxuBS0NozdC+l+mR0TWjM8M1k+roeVhEKZURnVPedh1IwCqJDViGqEDUolMk6BBVu0biJAV03XAmOPwITxqq3DkbEXlWHQPTGzr6ERzUnLtQci+yJv0df12PUbbhnh0NAa49c2Si2dEBWfJ3IpGGLvanNUtUgD5qhMcNX0dtm+2nNbKfIUK/TPgJ4NHSNDCel1Z2+WHUi0nz7CapaIejQGHQKRn/BReXXsEJxfnG45uN4bfeYSqioMMkQfL4ZxZBNmg6PrNs8xOwiFjd1CBAMPyDemZfJGpVVr/8wSqFTRnSqaEzRmLENY+geXWeyykQVkgqNqUPW3pTsB2u2JvlvIeWtGHZTq1uzOHW7h3lkqGSCmwMGCiPgGHOIxOLWzC5iczO3BKPAhEKjUHQqqUwZPxXyvnQGVWeCrDs8mtXNHCIEFQphkkqNWLqa7lW3lEEhzCURm4tYXbpDYIIMhUCj0CgkTbcLxOLWbR4ICmQNisYEiYmKERUXFCCMSiqTVCgT4jiNLcyKxtySbnVrFiexuqhDgKh4a/o2ez4GEAaZULdIbG5i9cAlQ9KgEG8gYI147Tp1CkKZR9FtHs3ipA4PBAUKgaRCkCGp0CimPb8a62tCmajqDoFY3cTmoW4JkgqFQCLehtJ1jPneIDpTNCqpTCXemhpRCjQKSWUukVjdmsWl2zxwShBVr3ynFERnkgpJ8zbaeDdRpmpUVJms+RqEQdeZpDJRgaL6cgFU3eg744I/GEB1b9aCQu0CMbu9A1VUDbU33r+EMFllkjp2VwwMTCVMVMflEQMIhaxRQWGykYuvEwmFohmPg2ZxEaubOkSIyngvGCePssacIrF6RxFEBQqBolNZZYo6dXwaslUlEGTd7iEWF7G4qV2AoHjl5iQD2On6zkjE66jZ9zh4y/OW71JAo5A15pF0+1hdBAi+uhgDklCoBJJKjepYnLrNw1wSZA1EH3veoeqQFOoUiNXtTcfjmyImn0dPmlgMe22vYNWh69B1GIGA39jhG09gLEK04eZaUHW7QCwuYnHpdg88MhSfRtd0yBozRpQxdCmgM6bpTNGorDLjBPkXkU7eIlFIxNtWVie1G+1Axnt8rAoczr8Crvl+7Xgn1vHTPmNfauxdr+v+Kd/ymn4aaoxNSs3n+23CLymdNHszGHshrq6B4uir8csC7m/bp/WaveG8Jn7LOIQa25+gePPKDWO+jTTGxt5lPqXlrRybep5CqS+G1ViRjBJOu8YYh6x0Sk3B6Ph6NhbgYGLTefWE0So+j/xvpO5Lf6yob0LplPJ7G3/ij74vT22cKZeHptvnGyv2dMUzyjbNh6dWgY31whsfgDekr7dPfT7axlwEYmwhn1ij8XYcz2jqh8cGm6+VptTA6Po3u+/NHH2JjffFmF6f1DtGLlOrN7ET2ZvFgG8UTchoYl5s2qdsvPy+3Ke+Nc7kHycWxpfXNN+dtpy+U2Dvd71d9mZ16HiECe8thOmSopPKMDY9jD+hhmr0NrhvTExX34mF9/5jxAx8sxOp76mZkMT40J2ogNl4O06b189kUstPUx7fVDaxwzicfwVc8/2qmbxsMMq8t8ne/AA13mWGWKL6G/LlzZmMTQdljOq64SrZ3Nx5f//RC0vXJh8O0ywuw+sbJfpYrIAp86NPUdCJL99E7s2RThaYU7NmlDKq++7MGb+Z+GHjPxO0yZuL6dSsfWs3nfiZKaWaUJOxRNg068BboJPynaZUU+o7MX1fYab2y7Q/TijehCV9up6Eb7mc2FfjCU5Nx/caY4pz4OlGy9hbXgGDSR8ei3z19oE6daWdMEgm9ft4XX5ed7xZtZ/8zNua8Y2RPv6U/Ugvv+3h+nHe9t1pumm6GtFpx9WkDMZTG/vxJ8sz6TGZPErxFtiUTvfJvKnjdnLJJ+bLmHcssonp/L067Kfa6q1153D++XDNx/nlGftbeuIky8aEAqWGq+SBmpboTTsvbQjOi08gDgEU0DT6o5epORwOh8Ph/H1wzcf55WETXlOOThgYo167BGdHf3HCvapHKUO1jdQwDvgZXgzedq+Jw+FwOBzOj8A1H+eXZ+qdmUmHaIwxQAdUSh0epWcAdhc0HUSDPtX92I8kzuFwOBwO52+Caz7OOP+kuybMMFRk0ChTtXFzTkonepT46fL8veqPX6nhcDi/LPy6Hud/BVzzccb5J81WXgO9CXaRxkRJ2RTN92NFYm9sJ3I4HM6/CK75OP8r4JqP809l3LeG1/HFuF3bm4Lvp9Limo/D4XA4nJ8L13wcDofD4XA47z5c83E4HA6Hw+G8+3DNx+FwOBwOh/PuwzUfh8PhcDgczrsP13wcDofD4XA47z5c83E4HA6Hw+G8+3DNx+FwOBwOh/PuwzUfh8PhcDgczrsP13wcDofD4XA47z5c83E4HA6Hw+G8+3DNx+FwOBwOh/PuwzUfh8PhcDgczrsP13wcDofD4XA47z5c83E4HA6Hw+G8+3DNx+FwOBwOh/PuwzUfh8PhcDgczrsP13wcDofD4XA47z5c83E4HA6Hw+G8+3DNx+FwOBwOh/Pu8/8ByIcCSqUE2mMAAAAASUVORK5CYII=">
            <a:extLst>
              <a:ext uri="{FF2B5EF4-FFF2-40B4-BE49-F238E27FC236}">
                <a16:creationId xmlns:a16="http://schemas.microsoft.com/office/drawing/2014/main" id="{BF728474-B68F-40B6-8FBB-5F68B36EA3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81213" y="609600"/>
            <a:ext cx="49815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D9111CA-F4E2-486B-8CB7-4B1CC9DBC17C}"/>
              </a:ext>
            </a:extLst>
          </p:cNvPr>
          <p:cNvGrpSpPr/>
          <p:nvPr/>
        </p:nvGrpSpPr>
        <p:grpSpPr>
          <a:xfrm>
            <a:off x="777214" y="1801022"/>
            <a:ext cx="7740406" cy="2591784"/>
            <a:chOff x="4572000" y="1918798"/>
            <a:chExt cx="8420099" cy="2819371"/>
          </a:xfrm>
        </p:grpSpPr>
        <p:pic>
          <p:nvPicPr>
            <p:cNvPr id="11" name="Picture 31" descr="hygro1">
              <a:extLst>
                <a:ext uri="{FF2B5EF4-FFF2-40B4-BE49-F238E27FC236}">
                  <a16:creationId xmlns:a16="http://schemas.microsoft.com/office/drawing/2014/main" id="{6025A506-5164-4ED1-BEE3-EE41468D8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74777" y="2423730"/>
              <a:ext cx="2143857" cy="175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2" descr="hygro2">
              <a:extLst>
                <a:ext uri="{FF2B5EF4-FFF2-40B4-BE49-F238E27FC236}">
                  <a16:creationId xmlns:a16="http://schemas.microsoft.com/office/drawing/2014/main" id="{09162345-5313-4CD6-BFF1-8614B2661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08724" y="2204217"/>
              <a:ext cx="2143857" cy="174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3" descr="hygro3">
              <a:extLst>
                <a:ext uri="{FF2B5EF4-FFF2-40B4-BE49-F238E27FC236}">
                  <a16:creationId xmlns:a16="http://schemas.microsoft.com/office/drawing/2014/main" id="{C8F36002-EB8A-41AC-8283-556FEE2BE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142671" y="1918798"/>
              <a:ext cx="2145323" cy="174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365C5B22-690C-4818-A2B8-A18F40D690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000" y="3854174"/>
              <a:ext cx="8420099" cy="88399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6CF0749B-999D-498B-AFFD-BEFC85CCEB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7973" y="4248072"/>
              <a:ext cx="2345016" cy="40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HR croissante</a:t>
              </a:r>
            </a:p>
          </p:txBody>
        </p:sp>
      </p:grpSp>
      <p:pic>
        <p:nvPicPr>
          <p:cNvPr id="16" name="Picture 4" descr="C:\Enertech\Rieser\Docs_de_référence\Photothèque\0 Pictos pour ppt\Idee-nW.jpg">
            <a:extLst>
              <a:ext uri="{FF2B5EF4-FFF2-40B4-BE49-F238E27FC236}">
                <a16:creationId xmlns:a16="http://schemas.microsoft.com/office/drawing/2014/main" id="{AD387200-C676-4F93-BA40-B9BCC38F2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576" y="926471"/>
            <a:ext cx="628012" cy="77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727AD37-D501-453E-B3B1-5E61061DCCB6}"/>
              </a:ext>
            </a:extLst>
          </p:cNvPr>
          <p:cNvSpPr txBox="1"/>
          <p:nvPr/>
        </p:nvSpPr>
        <p:spPr>
          <a:xfrm>
            <a:off x="1163587" y="1041275"/>
            <a:ext cx="482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>
                <a:solidFill>
                  <a:srgbClr val="73513E"/>
                </a:solidFill>
              </a:rPr>
              <a:t>Le stockage d’humidité dans les matériaux dépend de l’humidité relative</a:t>
            </a:r>
          </a:p>
        </p:txBody>
      </p:sp>
    </p:spTree>
    <p:extLst>
      <p:ext uri="{BB962C8B-B14F-4D97-AF65-F5344CB8AC3E}">
        <p14:creationId xmlns:p14="http://schemas.microsoft.com/office/powerpoint/2010/main" val="410881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D123649-3FAE-4493-BE22-F5DF19244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Focus sur la terre crue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158F55-2A59-4379-BFF2-C448D81A7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653" y="652327"/>
            <a:ext cx="5805835" cy="4108586"/>
          </a:xfrm>
          <a:prstGeom prst="rect">
            <a:avLst/>
          </a:prstGeom>
        </p:spPr>
      </p:pic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400D1E61-C1A1-4E74-B07C-E3DB788B08C0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1C12A9-AC9D-4491-B888-141D61E5E073}"/>
              </a:ext>
            </a:extLst>
          </p:cNvPr>
          <p:cNvSpPr/>
          <p:nvPr/>
        </p:nvSpPr>
        <p:spPr>
          <a:xfrm>
            <a:off x="101600" y="1408591"/>
            <a:ext cx="33782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73513E"/>
                </a:solidFill>
              </a:rPr>
              <a:t>Propriétés Hygrothermiques</a:t>
            </a:r>
          </a:p>
          <a:p>
            <a:r>
              <a:rPr lang="fr-FR" sz="2000" dirty="0">
                <a:solidFill>
                  <a:srgbClr val="73513E"/>
                </a:solidFill>
              </a:rPr>
              <a:t>de la Terre Crue</a:t>
            </a:r>
          </a:p>
          <a:p>
            <a:endParaRPr lang="fr-FR" sz="1800" dirty="0">
              <a:solidFill>
                <a:srgbClr val="73513E"/>
              </a:solidFill>
            </a:endParaRPr>
          </a:p>
          <a:p>
            <a:r>
              <a:rPr lang="fr-FR" sz="1800" dirty="0">
                <a:solidFill>
                  <a:srgbClr val="73513E"/>
                </a:solidFill>
              </a:rPr>
              <a:t>Journée Terre crue à Limoge, </a:t>
            </a:r>
            <a:br>
              <a:rPr lang="fr-FR" sz="1800" dirty="0">
                <a:solidFill>
                  <a:srgbClr val="73513E"/>
                </a:solidFill>
              </a:rPr>
            </a:br>
            <a:r>
              <a:rPr lang="fr-FR" sz="1800" dirty="0">
                <a:solidFill>
                  <a:srgbClr val="73513E"/>
                </a:solidFill>
              </a:rPr>
              <a:t>le 18 nov. 2010</a:t>
            </a:r>
          </a:p>
          <a:p>
            <a:endParaRPr lang="fr-FR" sz="1800" dirty="0">
              <a:solidFill>
                <a:srgbClr val="73513E"/>
              </a:solidFill>
            </a:endParaRPr>
          </a:p>
          <a:p>
            <a:r>
              <a:rPr lang="fr-FR" sz="1800" dirty="0">
                <a:solidFill>
                  <a:srgbClr val="73513E"/>
                </a:solidFill>
              </a:rPr>
              <a:t>Daniel QUENARD</a:t>
            </a:r>
          </a:p>
          <a:p>
            <a:r>
              <a:rPr lang="fr-FR" sz="1800" dirty="0">
                <a:solidFill>
                  <a:srgbClr val="73513E"/>
                </a:solidFill>
              </a:rPr>
              <a:t>CSTB / Enveloppe et Revêtements / Physique des Matériaux</a:t>
            </a:r>
          </a:p>
        </p:txBody>
      </p:sp>
    </p:spTree>
    <p:extLst>
      <p:ext uri="{BB962C8B-B14F-4D97-AF65-F5344CB8AC3E}">
        <p14:creationId xmlns:p14="http://schemas.microsoft.com/office/powerpoint/2010/main" val="3229292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Si on généralisait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3B8C31-C112-43D8-88B0-2D795D8DB4B4}"/>
              </a:ext>
            </a:extLst>
          </p:cNvPr>
          <p:cNvSpPr txBox="1"/>
          <p:nvPr/>
        </p:nvSpPr>
        <p:spPr>
          <a:xfrm>
            <a:off x="1166242" y="694188"/>
            <a:ext cx="4322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>
                <a:solidFill>
                  <a:srgbClr val="73513E"/>
                </a:solidFill>
              </a:rPr>
              <a:t>Focus sur l’inertie du </a:t>
            </a:r>
            <a:r>
              <a:rPr lang="fr-FR" sz="2400" dirty="0" err="1">
                <a:solidFill>
                  <a:srgbClr val="73513E"/>
                </a:solidFill>
              </a:rPr>
              <a:t>LowCal</a:t>
            </a:r>
            <a:endParaRPr lang="fr-FR" sz="2400" dirty="0">
              <a:solidFill>
                <a:srgbClr val="73513E"/>
              </a:solidFill>
            </a:endParaRP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239DF03-E6EE-4F76-962C-97D7B4504E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44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1C8C5D-8551-4CCB-98A3-968672BBB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0" y="1155854"/>
            <a:ext cx="7982271" cy="338148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9814D59-849D-4E03-B2A4-3AD53FAD8B2A}"/>
              </a:ext>
            </a:extLst>
          </p:cNvPr>
          <p:cNvSpPr/>
          <p:nvPr/>
        </p:nvSpPr>
        <p:spPr>
          <a:xfrm>
            <a:off x="1292225" y="2124076"/>
            <a:ext cx="466725" cy="1181100"/>
          </a:xfrm>
          <a:prstGeom prst="round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E2E309E-9E13-4415-9A46-912FD0F5BB52}"/>
              </a:ext>
            </a:extLst>
          </p:cNvPr>
          <p:cNvSpPr/>
          <p:nvPr/>
        </p:nvSpPr>
        <p:spPr>
          <a:xfrm>
            <a:off x="3816350" y="2124076"/>
            <a:ext cx="2025516" cy="1181100"/>
          </a:xfrm>
          <a:prstGeom prst="round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A1355F-6EE8-4F6B-942A-922D426F990E}"/>
              </a:ext>
            </a:extLst>
          </p:cNvPr>
          <p:cNvSpPr/>
          <p:nvPr/>
        </p:nvSpPr>
        <p:spPr>
          <a:xfrm>
            <a:off x="1789906" y="2124076"/>
            <a:ext cx="1997869" cy="118110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1E1824-9296-428E-8C55-ECEC0EA740DA}"/>
              </a:ext>
            </a:extLst>
          </p:cNvPr>
          <p:cNvSpPr/>
          <p:nvPr/>
        </p:nvSpPr>
        <p:spPr>
          <a:xfrm>
            <a:off x="2225674" y="1981199"/>
            <a:ext cx="3686175" cy="1419225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CCBF05-E615-446C-A6FA-A90F6B3D2836}"/>
              </a:ext>
            </a:extLst>
          </p:cNvPr>
          <p:cNvSpPr txBox="1"/>
          <p:nvPr/>
        </p:nvSpPr>
        <p:spPr>
          <a:xfrm>
            <a:off x="4016375" y="2200275"/>
            <a:ext cx="857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Béton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7630DE0-9D42-4910-A5E6-EDE058D9E925}"/>
              </a:ext>
            </a:extLst>
          </p:cNvPr>
          <p:cNvSpPr txBox="1"/>
          <p:nvPr/>
        </p:nvSpPr>
        <p:spPr>
          <a:xfrm>
            <a:off x="2308493" y="2200275"/>
            <a:ext cx="10792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Terre crue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1E95062-C327-448E-923D-D997822ED71F}"/>
              </a:ext>
            </a:extLst>
          </p:cNvPr>
          <p:cNvSpPr txBox="1"/>
          <p:nvPr/>
        </p:nvSpPr>
        <p:spPr>
          <a:xfrm>
            <a:off x="5911849" y="2050234"/>
            <a:ext cx="10792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Dalles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C08C094-0DC9-425F-9383-0329E17B1BF9}"/>
              </a:ext>
            </a:extLst>
          </p:cNvPr>
          <p:cNvSpPr txBox="1"/>
          <p:nvPr/>
        </p:nvSpPr>
        <p:spPr>
          <a:xfrm>
            <a:off x="6574004" y="1728353"/>
            <a:ext cx="241009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>
                <a:solidFill>
                  <a:srgbClr val="73513E"/>
                </a:solidFill>
              </a:rPr>
              <a:t>	L’essentiel de l’inertie (mobilisable) est dans les dalles</a:t>
            </a:r>
          </a:p>
        </p:txBody>
      </p:sp>
      <p:pic>
        <p:nvPicPr>
          <p:cNvPr id="15" name="Picture 4" descr="C:\Enertech\Rieser\Docs_de_référence\Photothèque\0 Pictos pour ppt\Idee-nW.jpg">
            <a:extLst>
              <a:ext uri="{FF2B5EF4-FFF2-40B4-BE49-F238E27FC236}">
                <a16:creationId xmlns:a16="http://schemas.microsoft.com/office/drawing/2014/main" id="{EF8FC53F-1DB4-449B-82A5-3510F41D1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4004" y="1318720"/>
            <a:ext cx="628012" cy="77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20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3" grpId="0"/>
      <p:bldP spid="12" grpId="0"/>
      <p:bldP spid="13" grpId="0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BD3B8C31-C112-43D8-88B0-2D795D8DB4B4}"/>
              </a:ext>
            </a:extLst>
          </p:cNvPr>
          <p:cNvSpPr txBox="1"/>
          <p:nvPr/>
        </p:nvSpPr>
        <p:spPr>
          <a:xfrm>
            <a:off x="1166242" y="694864"/>
            <a:ext cx="4322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>
                <a:solidFill>
                  <a:srgbClr val="73513E"/>
                </a:solidFill>
              </a:rPr>
              <a:t>La STD : un outil indispensable !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Si on généralisait ?</a:t>
            </a: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239DF03-E6EE-4F76-962C-97D7B4504E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45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2D46167-B473-4A1E-B013-8C0DE335189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0" y="1143828"/>
            <a:ext cx="8851749" cy="2976927"/>
          </a:xfrm>
          <a:prstGeom prst="rect">
            <a:avLst/>
          </a:prstGeom>
          <a:noFill/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5384FE3-E4FE-4BFC-B872-64EC57427DD5}"/>
              </a:ext>
            </a:extLst>
          </p:cNvPr>
          <p:cNvSpPr txBox="1"/>
          <p:nvPr/>
        </p:nvSpPr>
        <p:spPr>
          <a:xfrm>
            <a:off x="2159000" y="4144789"/>
            <a:ext cx="6069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>
                <a:solidFill>
                  <a:srgbClr val="73513E"/>
                </a:solidFill>
              </a:rPr>
              <a:t>Recollement STD et Mesure du </a:t>
            </a:r>
            <a:r>
              <a:rPr lang="fr-FR" sz="2000" dirty="0" err="1">
                <a:solidFill>
                  <a:srgbClr val="73513E"/>
                </a:solidFill>
              </a:rPr>
              <a:t>LowCal</a:t>
            </a:r>
            <a:r>
              <a:rPr lang="fr-FR" sz="2000" dirty="0">
                <a:solidFill>
                  <a:srgbClr val="73513E"/>
                </a:solidFill>
              </a:rPr>
              <a:t> : ça marche 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4CC583-9CF7-4DD9-B7AF-CC8E965DA2E7}"/>
              </a:ext>
            </a:extLst>
          </p:cNvPr>
          <p:cNvGrpSpPr>
            <a:grpSpLocks/>
          </p:cNvGrpSpPr>
          <p:nvPr/>
        </p:nvGrpSpPr>
        <p:grpSpPr bwMode="auto">
          <a:xfrm>
            <a:off x="1607706" y="4086877"/>
            <a:ext cx="571500" cy="701675"/>
            <a:chOff x="5220" y="3191"/>
            <a:chExt cx="463" cy="56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4F7FF6A-B251-4CF0-BA7E-79213EE4C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CA351F70-17AD-4146-86A5-18DFBEC29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4EB0F8BF-EE1F-4FB5-8CB4-DE6DF05A4D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841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4158ECA-3C5C-4093-B3BB-D5A2D63ADA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Pour aller plus loin…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3C3422-1ADE-4A8A-BE9F-BCD980FF8E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98" y="654397"/>
            <a:ext cx="2769447" cy="39191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11C5CC5-80BE-4028-A8AE-4C280BA2692F}"/>
              </a:ext>
            </a:extLst>
          </p:cNvPr>
          <p:cNvSpPr txBox="1"/>
          <p:nvPr/>
        </p:nvSpPr>
        <p:spPr>
          <a:xfrm>
            <a:off x="3532909" y="1245870"/>
            <a:ext cx="54344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73513E"/>
                </a:solidFill>
              </a:rPr>
              <a:t>Rapport de synthèse des AMO Bourgogne de 2006 à 2015</a:t>
            </a:r>
          </a:p>
          <a:p>
            <a:endParaRPr lang="fr-FR" sz="1800" dirty="0">
              <a:solidFill>
                <a:srgbClr val="73513E"/>
              </a:solidFill>
            </a:endParaRPr>
          </a:p>
          <a:p>
            <a:r>
              <a:rPr lang="fr-FR" sz="1800" i="1" dirty="0">
                <a:solidFill>
                  <a:srgbClr val="73513E"/>
                </a:solidFill>
              </a:rPr>
              <a:t>225 pages de REX</a:t>
            </a:r>
          </a:p>
          <a:p>
            <a:endParaRPr lang="fr-FR" sz="1800" dirty="0">
              <a:solidFill>
                <a:srgbClr val="73513E"/>
              </a:solidFill>
            </a:endParaRPr>
          </a:p>
          <a:p>
            <a:r>
              <a:rPr lang="fr-FR" sz="1800" dirty="0">
                <a:solidFill>
                  <a:srgbClr val="73513E"/>
                </a:solidFill>
              </a:rPr>
              <a:t>A télécharger sur : </a:t>
            </a:r>
            <a:r>
              <a:rPr lang="fr-FR" sz="1800" dirty="0">
                <a:solidFill>
                  <a:srgbClr val="73513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https://www.enertech.fr/rubrique/rubrique-238-2/</a:t>
            </a:r>
            <a:r>
              <a:rPr lang="fr-FR" sz="1800" dirty="0">
                <a:solidFill>
                  <a:srgbClr val="73513E"/>
                </a:solidFill>
              </a:rPr>
              <a:t> </a:t>
            </a:r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9FFDAC42-117A-4703-BDF2-5F51EE2055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63097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Au menu de l’atelier…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A35521-FBE7-4B40-B880-C452503A6127}"/>
              </a:ext>
            </a:extLst>
          </p:cNvPr>
          <p:cNvSpPr txBox="1"/>
          <p:nvPr/>
        </p:nvSpPr>
        <p:spPr>
          <a:xfrm>
            <a:off x="571500" y="1133616"/>
            <a:ext cx="78970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Toc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toc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toc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, qui est là ?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Confort Passif : des opérations qui ont marché… ou pas…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Si on généralisait ? Vos avis ?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rgbClr val="73513E"/>
                </a:solidFill>
              </a:rPr>
              <a:t>Si le passif ne suffit pas : quelques systèmes Low Tech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Conclusion partagée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6BFAB808-6EBF-4B16-98ED-8A7E6EF615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4778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Frais </a:t>
            </a:r>
            <a:r>
              <a:rPr lang="fr-FR" dirty="0" err="1"/>
              <a:t>low</a:t>
            </a:r>
            <a:r>
              <a:rPr lang="fr-FR" dirty="0"/>
              <a:t>-tech - Coriolis</a:t>
            </a:r>
          </a:p>
        </p:txBody>
      </p:sp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4B7F781A-DC18-4982-A443-A5736FF2C1FD}"/>
              </a:ext>
            </a:extLst>
          </p:cNvPr>
          <p:cNvSpPr txBox="1">
            <a:spLocks/>
          </p:cNvSpPr>
          <p:nvPr/>
        </p:nvSpPr>
        <p:spPr>
          <a:xfrm>
            <a:off x="8595591" y="4537336"/>
            <a:ext cx="5148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5555D9-1194-6149-9CBB-2139B1285CC8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56" name="Rectangle 5">
            <a:extLst>
              <a:ext uri="{FF2B5EF4-FFF2-40B4-BE49-F238E27FC236}">
                <a16:creationId xmlns:a16="http://schemas.microsoft.com/office/drawing/2014/main" id="{13D8374A-2EDF-47A9-85DC-B94171AC7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28" y="3843042"/>
            <a:ext cx="37276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Campagne de mesure : </a:t>
            </a:r>
            <a:b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</a:br>
            <a:r>
              <a:rPr lang="fr-FR" sz="2000" dirty="0">
                <a:solidFill>
                  <a:srgbClr val="73513E"/>
                </a:solidFill>
                <a:cs typeface="Arial" pitchFamily="34" charset="0"/>
              </a:rPr>
              <a:t>sept. 2013 - sept. 2015</a:t>
            </a:r>
          </a:p>
        </p:txBody>
      </p:sp>
      <p:sp>
        <p:nvSpPr>
          <p:cNvPr id="59" name="Rectangle 5">
            <a:extLst>
              <a:ext uri="{FF2B5EF4-FFF2-40B4-BE49-F238E27FC236}">
                <a16:creationId xmlns:a16="http://schemas.microsoft.com/office/drawing/2014/main" id="{90F57EE9-C691-4A61-BDED-B8EF25087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28" y="732168"/>
            <a:ext cx="33193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Extension de l’école des Ponts et Chaussées </a:t>
            </a:r>
            <a:b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</a:br>
            <a: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à Marne la Vallée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D8FBB9-4022-4702-9574-67FE4B892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869" y="893821"/>
            <a:ext cx="4768850" cy="3355857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A800788B-F75A-45ED-B6CF-505AA9776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28" y="1919402"/>
            <a:ext cx="420457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MOA : ENPC</a:t>
            </a:r>
          </a:p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Architecte : Thierry ROCHE / Atelier LD</a:t>
            </a:r>
          </a:p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BE fluides : Enertech</a:t>
            </a:r>
          </a:p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BET HQE : Enertech + Terre Eco</a:t>
            </a:r>
          </a:p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Qualité santé : </a:t>
            </a:r>
            <a:r>
              <a:rPr lang="fr-FR" sz="2000" dirty="0" err="1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Médiéco</a:t>
            </a:r>
            <a:endParaRPr lang="fr-FR" sz="2000" dirty="0">
              <a:solidFill>
                <a:srgbClr val="73513E"/>
              </a:solidFill>
              <a:ea typeface="Times New Roman" pitchFamily="18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Livré en 2013</a:t>
            </a:r>
          </a:p>
          <a:p>
            <a:pPr eaLnBrk="0" hangingPunct="0">
              <a:defRPr/>
            </a:pPr>
            <a:endParaRPr lang="fr-FR" sz="2000" dirty="0">
              <a:solidFill>
                <a:srgbClr val="73513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226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Frais </a:t>
            </a:r>
            <a:r>
              <a:rPr lang="fr-FR" dirty="0" err="1"/>
              <a:t>low</a:t>
            </a:r>
            <a:r>
              <a:rPr lang="fr-FR" dirty="0"/>
              <a:t>-tech - Coriolis</a:t>
            </a: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239DF03-E6EE-4F76-962C-97D7B4504E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49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EB04F9-D2D0-42D3-B6E3-D30A78006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7"/>
          <a:stretch/>
        </p:blipFill>
        <p:spPr>
          <a:xfrm>
            <a:off x="178831" y="2253934"/>
            <a:ext cx="5509737" cy="2221335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559FBB4E-53AA-4219-88F7-E2ED245E2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881" y="996570"/>
            <a:ext cx="23801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18 à 20% de surface de menuiseries / SU</a:t>
            </a:r>
          </a:p>
        </p:txBody>
      </p:sp>
      <p:grpSp>
        <p:nvGrpSpPr>
          <p:cNvPr id="10" name="Group 11">
            <a:extLst>
              <a:ext uri="{FF2B5EF4-FFF2-40B4-BE49-F238E27FC236}">
                <a16:creationId xmlns:a16="http://schemas.microsoft.com/office/drawing/2014/main" id="{094E5286-C2E5-4231-B6B7-ECC120C86F83}"/>
              </a:ext>
            </a:extLst>
          </p:cNvPr>
          <p:cNvGrpSpPr>
            <a:grpSpLocks/>
          </p:cNvGrpSpPr>
          <p:nvPr/>
        </p:nvGrpSpPr>
        <p:grpSpPr bwMode="auto">
          <a:xfrm>
            <a:off x="6084058" y="1043186"/>
            <a:ext cx="571500" cy="701675"/>
            <a:chOff x="5220" y="3191"/>
            <a:chExt cx="463" cy="568"/>
          </a:xfrm>
        </p:grpSpPr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A3F4C3DB-D84E-4FE2-ACCF-9331773BE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3" name="Arc 13">
              <a:extLst>
                <a:ext uri="{FF2B5EF4-FFF2-40B4-BE49-F238E27FC236}">
                  <a16:creationId xmlns:a16="http://schemas.microsoft.com/office/drawing/2014/main" id="{AE6C4AB8-83D1-4AFF-A922-486D83374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Arc 14">
              <a:extLst>
                <a:ext uri="{FF2B5EF4-FFF2-40B4-BE49-F238E27FC236}">
                  <a16:creationId xmlns:a16="http://schemas.microsoft.com/office/drawing/2014/main" id="{4C074B2F-0294-4E02-A028-1BD2AB4BCD2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Rectangle 5">
            <a:extLst>
              <a:ext uri="{FF2B5EF4-FFF2-40B4-BE49-F238E27FC236}">
                <a16:creationId xmlns:a16="http://schemas.microsoft.com/office/drawing/2014/main" id="{925AE16E-3F79-4693-9611-D4B7D4EFE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881" y="1704456"/>
            <a:ext cx="23801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Occultations partout (BSO, persiennes…)</a:t>
            </a:r>
          </a:p>
        </p:txBody>
      </p:sp>
      <p:grpSp>
        <p:nvGrpSpPr>
          <p:cNvPr id="16" name="Group 11">
            <a:extLst>
              <a:ext uri="{FF2B5EF4-FFF2-40B4-BE49-F238E27FC236}">
                <a16:creationId xmlns:a16="http://schemas.microsoft.com/office/drawing/2014/main" id="{5A66CA6A-E2B3-4AD9-81FD-EA4A4D1749FB}"/>
              </a:ext>
            </a:extLst>
          </p:cNvPr>
          <p:cNvGrpSpPr>
            <a:grpSpLocks/>
          </p:cNvGrpSpPr>
          <p:nvPr/>
        </p:nvGrpSpPr>
        <p:grpSpPr bwMode="auto">
          <a:xfrm>
            <a:off x="6084058" y="1751072"/>
            <a:ext cx="571500" cy="701675"/>
            <a:chOff x="5220" y="3191"/>
            <a:chExt cx="463" cy="568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F0A63470-F81A-42DA-9D1F-1DEECDDAB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8" name="Arc 13">
              <a:extLst>
                <a:ext uri="{FF2B5EF4-FFF2-40B4-BE49-F238E27FC236}">
                  <a16:creationId xmlns:a16="http://schemas.microsoft.com/office/drawing/2014/main" id="{C907CFB4-9D48-4D23-B880-D4E5B1457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Arc 14">
              <a:extLst>
                <a:ext uri="{FF2B5EF4-FFF2-40B4-BE49-F238E27FC236}">
                  <a16:creationId xmlns:a16="http://schemas.microsoft.com/office/drawing/2014/main" id="{248D67E4-D815-4FAF-8142-5AFDC51FC5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0" name="Rectangle 5">
            <a:extLst>
              <a:ext uri="{FF2B5EF4-FFF2-40B4-BE49-F238E27FC236}">
                <a16:creationId xmlns:a16="http://schemas.microsoft.com/office/drawing/2014/main" id="{062CD42F-C349-4ED4-9C9C-9CD02DC99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881" y="2412342"/>
            <a:ext cx="23801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Dalles béton </a:t>
            </a:r>
            <a:b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</a:b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(et murs bois)</a:t>
            </a:r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id="{5404E1FE-D116-4890-A965-DDCDC7DF5019}"/>
              </a:ext>
            </a:extLst>
          </p:cNvPr>
          <p:cNvGrpSpPr>
            <a:grpSpLocks/>
          </p:cNvGrpSpPr>
          <p:nvPr/>
        </p:nvGrpSpPr>
        <p:grpSpPr bwMode="auto">
          <a:xfrm>
            <a:off x="6084058" y="2458958"/>
            <a:ext cx="571500" cy="701675"/>
            <a:chOff x="5220" y="3191"/>
            <a:chExt cx="463" cy="568"/>
          </a:xfrm>
        </p:grpSpPr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73A14814-B80C-47C7-BF59-19F48A72E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23" name="Arc 13">
              <a:extLst>
                <a:ext uri="{FF2B5EF4-FFF2-40B4-BE49-F238E27FC236}">
                  <a16:creationId xmlns:a16="http://schemas.microsoft.com/office/drawing/2014/main" id="{CF609CCF-27C8-4A3E-A8A4-29D2CC3C2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Arc 14">
              <a:extLst>
                <a:ext uri="{FF2B5EF4-FFF2-40B4-BE49-F238E27FC236}">
                  <a16:creationId xmlns:a16="http://schemas.microsoft.com/office/drawing/2014/main" id="{4351FC5E-3DBE-47C1-B310-120DF0AF8CC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5" name="Rectangle 5">
            <a:extLst>
              <a:ext uri="{FF2B5EF4-FFF2-40B4-BE49-F238E27FC236}">
                <a16:creationId xmlns:a16="http://schemas.microsoft.com/office/drawing/2014/main" id="{DE01DA87-D073-405E-97D5-3F5FD9A24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881" y="3275452"/>
            <a:ext cx="25071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Maîtrise de l’électricité</a:t>
            </a:r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EF562286-6F3A-4E64-A0C9-73D0FFDE8575}"/>
              </a:ext>
            </a:extLst>
          </p:cNvPr>
          <p:cNvGrpSpPr>
            <a:grpSpLocks/>
          </p:cNvGrpSpPr>
          <p:nvPr/>
        </p:nvGrpSpPr>
        <p:grpSpPr bwMode="auto">
          <a:xfrm>
            <a:off x="6084058" y="3168180"/>
            <a:ext cx="571500" cy="701675"/>
            <a:chOff x="5220" y="3191"/>
            <a:chExt cx="463" cy="568"/>
          </a:xfrm>
        </p:grpSpPr>
        <p:sp>
          <p:nvSpPr>
            <p:cNvPr id="27" name="Oval 12">
              <a:extLst>
                <a:ext uri="{FF2B5EF4-FFF2-40B4-BE49-F238E27FC236}">
                  <a16:creationId xmlns:a16="http://schemas.microsoft.com/office/drawing/2014/main" id="{2DA9E7CE-4824-49CF-BAE9-A3DD58FE7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28" name="Arc 13">
              <a:extLst>
                <a:ext uri="{FF2B5EF4-FFF2-40B4-BE49-F238E27FC236}">
                  <a16:creationId xmlns:a16="http://schemas.microsoft.com/office/drawing/2014/main" id="{B5C55C0D-673E-48A6-8DCF-BA7F465C3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Arc 14">
              <a:extLst>
                <a:ext uri="{FF2B5EF4-FFF2-40B4-BE49-F238E27FC236}">
                  <a16:creationId xmlns:a16="http://schemas.microsoft.com/office/drawing/2014/main" id="{EAB4C1F3-759D-4522-9F66-F70D278126F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" name="Rectangle 5">
            <a:extLst>
              <a:ext uri="{FF2B5EF4-FFF2-40B4-BE49-F238E27FC236}">
                <a16:creationId xmlns:a16="http://schemas.microsoft.com/office/drawing/2014/main" id="{F6A7DB38-EB39-4B12-9351-3046A881C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0" y="3790381"/>
            <a:ext cx="876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Et…</a:t>
            </a:r>
          </a:p>
        </p:txBody>
      </p:sp>
    </p:spTree>
    <p:extLst>
      <p:ext uri="{BB962C8B-B14F-4D97-AF65-F5344CB8AC3E}">
        <p14:creationId xmlns:p14="http://schemas.microsoft.com/office/powerpoint/2010/main" val="33900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0" grpId="0"/>
      <p:bldP spid="25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27" name="Picture 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52" y="2065548"/>
            <a:ext cx="3066819" cy="238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23" name="Picture 23" descr="C:\enertech\users\Rieser\Docs_de_référence\Photothèque\0 Références Enertech\AMO\Visite de chantier\Chantier B2008 61 St Pierre de V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3104" y="1207222"/>
            <a:ext cx="3356097" cy="2516656"/>
          </a:xfrm>
          <a:prstGeom prst="rect">
            <a:avLst/>
          </a:prstGeom>
          <a:noFill/>
        </p:spPr>
      </p:pic>
      <p:pic>
        <p:nvPicPr>
          <p:cNvPr id="76825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9547" y="2653500"/>
            <a:ext cx="2643704" cy="206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22" name="Picture 22" descr="C:\enertech\users\Rieser\Docs_de_référence\Photothèque\0 Références Enertech\AMO\AMO LR - Marc Bloch IMG_286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853" y="661824"/>
            <a:ext cx="2911644" cy="2183734"/>
          </a:xfrm>
          <a:prstGeom prst="rect">
            <a:avLst/>
          </a:prstGeom>
          <a:noFill/>
        </p:spPr>
      </p:pic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Enertech en bref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489918" y="685800"/>
            <a:ext cx="1745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800" dirty="0">
                <a:solidFill>
                  <a:srgbClr val="73513E"/>
                </a:solidFill>
                <a:latin typeface="Calibri" pitchFamily="34" charset="0"/>
              </a:rPr>
              <a:t>Nos activités :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003104" y="688259"/>
            <a:ext cx="1943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fr-FR" sz="1800" b="1" dirty="0">
                <a:solidFill>
                  <a:srgbClr val="5FC0D6"/>
                </a:solidFill>
                <a:latin typeface="Calibri" pitchFamily="34" charset="0"/>
              </a:rPr>
              <a:t>AMO</a:t>
            </a:r>
          </a:p>
        </p:txBody>
      </p:sp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68FE43F7-953F-4475-BC65-68F13341EC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5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Frais </a:t>
            </a:r>
            <a:r>
              <a:rPr lang="fr-FR" dirty="0" err="1"/>
              <a:t>low</a:t>
            </a:r>
            <a:r>
              <a:rPr lang="fr-FR" dirty="0"/>
              <a:t>-tech - Coriolis</a:t>
            </a: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239DF03-E6EE-4F76-962C-97D7B4504E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50</a:t>
            </a:fld>
            <a:endParaRPr lang="fr-FR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59FBB4E-53AA-4219-88F7-E2ED245E2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81" y="811370"/>
            <a:ext cx="3980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Rafraichissement adiabatique</a:t>
            </a:r>
          </a:p>
        </p:txBody>
      </p:sp>
      <p:grpSp>
        <p:nvGrpSpPr>
          <p:cNvPr id="10" name="Group 11">
            <a:extLst>
              <a:ext uri="{FF2B5EF4-FFF2-40B4-BE49-F238E27FC236}">
                <a16:creationId xmlns:a16="http://schemas.microsoft.com/office/drawing/2014/main" id="{094E5286-C2E5-4231-B6B7-ECC120C86F83}"/>
              </a:ext>
            </a:extLst>
          </p:cNvPr>
          <p:cNvGrpSpPr>
            <a:grpSpLocks/>
          </p:cNvGrpSpPr>
          <p:nvPr/>
        </p:nvGrpSpPr>
        <p:grpSpPr bwMode="auto">
          <a:xfrm>
            <a:off x="496058" y="734875"/>
            <a:ext cx="571500" cy="701675"/>
            <a:chOff x="5220" y="3191"/>
            <a:chExt cx="463" cy="568"/>
          </a:xfrm>
        </p:grpSpPr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A3F4C3DB-D84E-4FE2-ACCF-9331773BE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3" name="Arc 13">
              <a:extLst>
                <a:ext uri="{FF2B5EF4-FFF2-40B4-BE49-F238E27FC236}">
                  <a16:creationId xmlns:a16="http://schemas.microsoft.com/office/drawing/2014/main" id="{AE6C4AB8-83D1-4AFF-A922-486D83374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Arc 14">
              <a:extLst>
                <a:ext uri="{FF2B5EF4-FFF2-40B4-BE49-F238E27FC236}">
                  <a16:creationId xmlns:a16="http://schemas.microsoft.com/office/drawing/2014/main" id="{4C074B2F-0294-4E02-A028-1BD2AB4BCD2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91A43B9-BBCC-43F7-92D4-B9FDCBB5DB5A}"/>
              </a:ext>
            </a:extLst>
          </p:cNvPr>
          <p:cNvGrpSpPr/>
          <p:nvPr/>
        </p:nvGrpSpPr>
        <p:grpSpPr>
          <a:xfrm>
            <a:off x="177328" y="1441747"/>
            <a:ext cx="5723424" cy="2460959"/>
            <a:chOff x="177328" y="1441747"/>
            <a:chExt cx="5723424" cy="2460959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1F8D5CC4-AA54-402A-A92E-1F355101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328" y="1441747"/>
              <a:ext cx="5723424" cy="246095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3B176B-98C4-4284-A270-621381AEC6F5}"/>
                </a:ext>
              </a:extLst>
            </p:cNvPr>
            <p:cNvSpPr/>
            <p:nvPr/>
          </p:nvSpPr>
          <p:spPr>
            <a:xfrm>
              <a:off x="5397500" y="3606800"/>
              <a:ext cx="503252" cy="29590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Rectangle 5">
            <a:extLst>
              <a:ext uri="{FF2B5EF4-FFF2-40B4-BE49-F238E27FC236}">
                <a16:creationId xmlns:a16="http://schemas.microsoft.com/office/drawing/2014/main" id="{0898721F-75F1-4D50-A01F-C50BAE3F7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864948"/>
            <a:ext cx="39803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Pour la partie enseignement</a:t>
            </a:r>
          </a:p>
        </p:txBody>
      </p:sp>
    </p:spTree>
    <p:extLst>
      <p:ext uri="{BB962C8B-B14F-4D97-AF65-F5344CB8AC3E}">
        <p14:creationId xmlns:p14="http://schemas.microsoft.com/office/powerpoint/2010/main" val="1873057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Frais </a:t>
            </a:r>
            <a:r>
              <a:rPr lang="fr-FR" dirty="0" err="1"/>
              <a:t>low</a:t>
            </a:r>
            <a:r>
              <a:rPr lang="fr-FR" dirty="0"/>
              <a:t>-tech - Coriolis</a:t>
            </a: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B239DF03-E6EE-4F76-962C-97D7B4504E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51</a:t>
            </a:fld>
            <a:endParaRPr lang="fr-FR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59FBB4E-53AA-4219-88F7-E2ED245E2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881" y="811370"/>
            <a:ext cx="3980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Géo-</a:t>
            </a:r>
            <a:r>
              <a:rPr lang="fr-FR" sz="2400" dirty="0" err="1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cooling</a:t>
            </a:r>
            <a:r>
              <a:rPr lang="fr-FR" sz="24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 sur forage sec</a:t>
            </a:r>
          </a:p>
        </p:txBody>
      </p:sp>
      <p:grpSp>
        <p:nvGrpSpPr>
          <p:cNvPr id="10" name="Group 11">
            <a:extLst>
              <a:ext uri="{FF2B5EF4-FFF2-40B4-BE49-F238E27FC236}">
                <a16:creationId xmlns:a16="http://schemas.microsoft.com/office/drawing/2014/main" id="{094E5286-C2E5-4231-B6B7-ECC120C86F83}"/>
              </a:ext>
            </a:extLst>
          </p:cNvPr>
          <p:cNvGrpSpPr>
            <a:grpSpLocks/>
          </p:cNvGrpSpPr>
          <p:nvPr/>
        </p:nvGrpSpPr>
        <p:grpSpPr bwMode="auto">
          <a:xfrm>
            <a:off x="496058" y="734875"/>
            <a:ext cx="571500" cy="701675"/>
            <a:chOff x="5220" y="3191"/>
            <a:chExt cx="463" cy="568"/>
          </a:xfrm>
        </p:grpSpPr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A3F4C3DB-D84E-4FE2-ACCF-9331773BE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3" name="Arc 13">
              <a:extLst>
                <a:ext uri="{FF2B5EF4-FFF2-40B4-BE49-F238E27FC236}">
                  <a16:creationId xmlns:a16="http://schemas.microsoft.com/office/drawing/2014/main" id="{AE6C4AB8-83D1-4AFF-A922-486D83374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Arc 14">
              <a:extLst>
                <a:ext uri="{FF2B5EF4-FFF2-40B4-BE49-F238E27FC236}">
                  <a16:creationId xmlns:a16="http://schemas.microsoft.com/office/drawing/2014/main" id="{4C074B2F-0294-4E02-A028-1BD2AB4BCD2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T0" fmla="*/ 0 w 18848"/>
                <a:gd name="T1" fmla="*/ 0 h 21600"/>
                <a:gd name="T2" fmla="*/ 0 w 18848"/>
                <a:gd name="T3" fmla="*/ 0 h 21600"/>
                <a:gd name="T4" fmla="*/ 0 w 18848"/>
                <a:gd name="T5" fmla="*/ 0 h 21600"/>
                <a:gd name="T6" fmla="*/ 0 60000 65536"/>
                <a:gd name="T7" fmla="*/ 0 60000 65536"/>
                <a:gd name="T8" fmla="*/ 0 60000 65536"/>
                <a:gd name="T9" fmla="*/ 0 w 18848"/>
                <a:gd name="T10" fmla="*/ 0 h 21600"/>
                <a:gd name="T11" fmla="*/ 18848 w 18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04C01B0-D584-4E53-B301-4F5371E9E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166" y="854767"/>
            <a:ext cx="1873942" cy="3736594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D820F350-784E-4A85-9E12-D0E1286C1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80" y="1397090"/>
            <a:ext cx="52757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-34914" anchor="ctr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solidFill>
                  <a:srgbClr val="73513E"/>
                </a:solidFill>
                <a:ea typeface="Times New Roman" pitchFamily="18" charset="0"/>
                <a:cs typeface="Arial" pitchFamily="34" charset="0"/>
              </a:rPr>
              <a:t>Alimentant le plancher chauffant / rafraichissant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50176F-7F5F-482A-B867-24A081E9C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037" y="1921255"/>
            <a:ext cx="2388004" cy="2532731"/>
          </a:xfrm>
          <a:prstGeom prst="rect">
            <a:avLst/>
          </a:prstGeom>
        </p:spPr>
      </p:pic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9C996C1D-0605-4616-9A90-97718D51FCB5}"/>
              </a:ext>
            </a:extLst>
          </p:cNvPr>
          <p:cNvSpPr/>
          <p:nvPr/>
        </p:nvSpPr>
        <p:spPr>
          <a:xfrm>
            <a:off x="4009261" y="2245681"/>
            <a:ext cx="1828800" cy="546100"/>
          </a:xfrm>
          <a:custGeom>
            <a:avLst/>
            <a:gdLst>
              <a:gd name="connsiteX0" fmla="*/ 0 w 1828800"/>
              <a:gd name="connsiteY0" fmla="*/ 304800 h 730888"/>
              <a:gd name="connsiteX1" fmla="*/ 698500 w 1828800"/>
              <a:gd name="connsiteY1" fmla="*/ 723900 h 730888"/>
              <a:gd name="connsiteX2" fmla="*/ 1828800 w 1828800"/>
              <a:gd name="connsiteY2" fmla="*/ 0 h 73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730888">
                <a:moveTo>
                  <a:pt x="0" y="304800"/>
                </a:moveTo>
                <a:cubicBezTo>
                  <a:pt x="196850" y="539750"/>
                  <a:pt x="393700" y="774700"/>
                  <a:pt x="698500" y="723900"/>
                </a:cubicBezTo>
                <a:cubicBezTo>
                  <a:pt x="1003300" y="673100"/>
                  <a:pt x="1416050" y="336550"/>
                  <a:pt x="1828800" y="0"/>
                </a:cubicBezTo>
              </a:path>
            </a:pathLst>
          </a:custGeom>
          <a:noFill/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7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Au menu de l’atelier…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A35521-FBE7-4B40-B880-C452503A6127}"/>
              </a:ext>
            </a:extLst>
          </p:cNvPr>
          <p:cNvSpPr txBox="1"/>
          <p:nvPr/>
        </p:nvSpPr>
        <p:spPr>
          <a:xfrm>
            <a:off x="571500" y="1133616"/>
            <a:ext cx="78970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Toc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toc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toc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, qui est là ?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Confort Passif : des opérations qui ont marché… ou pas…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Si on généralisait ? Vos avis ?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Si le passif ne suffit pas : quelques systèmes Low Tech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rgbClr val="73513E"/>
                </a:solidFill>
              </a:rPr>
              <a:t>Conclusion partagée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4A0BE86E-DDEB-47DF-852B-6EEF58D357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60262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LowCal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555" y="2168425"/>
            <a:ext cx="3596367" cy="2397578"/>
          </a:xfrm>
          <a:prstGeom prst="rect">
            <a:avLst/>
          </a:prstGeom>
        </p:spPr>
      </p:pic>
      <p:pic>
        <p:nvPicPr>
          <p:cNvPr id="12" name="Image 11" descr="Corioli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03" y="885278"/>
            <a:ext cx="3309938" cy="2329216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529218" y="3273594"/>
            <a:ext cx="2664000" cy="1400006"/>
            <a:chOff x="1536899" y="5763319"/>
            <a:chExt cx="2969398" cy="13940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CF6C0B-26A1-984F-B9C9-74B087B00F6C}"/>
                </a:ext>
              </a:extLst>
            </p:cNvPr>
            <p:cNvSpPr/>
            <p:nvPr/>
          </p:nvSpPr>
          <p:spPr>
            <a:xfrm>
              <a:off x="1536899" y="5763319"/>
              <a:ext cx="2969398" cy="100373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 dirty="0">
                <a:solidFill>
                  <a:srgbClr val="8BD1E7"/>
                </a:solidFill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3707440F-DCB5-F848-83A2-75D0FD7E797F}"/>
                </a:ext>
              </a:extLst>
            </p:cNvPr>
            <p:cNvSpPr txBox="1"/>
            <p:nvPr/>
          </p:nvSpPr>
          <p:spPr>
            <a:xfrm>
              <a:off x="1536899" y="5926291"/>
              <a:ext cx="2951238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>
                  <a:solidFill>
                    <a:schemeClr val="bg1"/>
                  </a:solidFill>
                  <a:latin typeface="Seravek" panose="020B0503040000020004" pitchFamily="34" charset="0"/>
                </a:rPr>
                <a:t>Technologie performante et maîtrisée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5915481" y="1110758"/>
            <a:ext cx="2664000" cy="1008000"/>
            <a:chOff x="8055430" y="1510748"/>
            <a:chExt cx="2951239" cy="10321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48617A-3886-394F-8BE5-E237A2CD84B2}"/>
                </a:ext>
              </a:extLst>
            </p:cNvPr>
            <p:cNvSpPr/>
            <p:nvPr/>
          </p:nvSpPr>
          <p:spPr>
            <a:xfrm>
              <a:off x="8055430" y="1510748"/>
              <a:ext cx="2951238" cy="96241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 dirty="0">
                <a:solidFill>
                  <a:srgbClr val="8BD1E7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93558DA-941E-9946-827F-EB0356F4BBEE}"/>
                </a:ext>
              </a:extLst>
            </p:cNvPr>
            <p:cNvSpPr txBox="1"/>
            <p:nvPr/>
          </p:nvSpPr>
          <p:spPr>
            <a:xfrm>
              <a:off x="8055431" y="1681159"/>
              <a:ext cx="295123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>
                  <a:solidFill>
                    <a:srgbClr val="002060"/>
                  </a:solidFill>
                  <a:latin typeface="Seravek" panose="020B0503040000020004" pitchFamily="34" charset="0"/>
                </a:rPr>
                <a:t>Sobriété de l’usage</a:t>
              </a:r>
            </a:p>
            <a:p>
              <a:pPr algn="ctr"/>
              <a:r>
                <a:rPr lang="fr-FR" sz="1800" dirty="0">
                  <a:solidFill>
                    <a:srgbClr val="002060"/>
                  </a:solidFill>
                  <a:latin typeface="Seravek" panose="020B0503040000020004" pitchFamily="34" charset="0"/>
                </a:rPr>
                <a:t>Usager actif</a:t>
              </a:r>
            </a:p>
          </p:txBody>
        </p:sp>
      </p:grpSp>
      <p:sp>
        <p:nvSpPr>
          <p:cNvPr id="22" name="Double flèche horizontale 21"/>
          <p:cNvSpPr/>
          <p:nvPr/>
        </p:nvSpPr>
        <p:spPr>
          <a:xfrm rot="322488">
            <a:off x="2849282" y="1631130"/>
            <a:ext cx="3523424" cy="1912376"/>
          </a:xfrm>
          <a:prstGeom prst="leftRightArrow">
            <a:avLst>
              <a:gd name="adj1" fmla="val 75536"/>
              <a:gd name="adj2" fmla="val 50063"/>
            </a:avLst>
          </a:prstGeom>
          <a:solidFill>
            <a:schemeClr val="bg1"/>
          </a:solidFill>
          <a:ln w="285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6" name="ZoneTexte 15"/>
          <p:cNvSpPr txBox="1"/>
          <p:nvPr/>
        </p:nvSpPr>
        <p:spPr>
          <a:xfrm>
            <a:off x="3853736" y="2744473"/>
            <a:ext cx="202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73513E"/>
                </a:solidFill>
              </a:rPr>
              <a:t>Enveloppe passive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765496" y="1989607"/>
            <a:ext cx="2063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73513E"/>
                </a:solidFill>
              </a:rPr>
              <a:t>Bâtiments à énergie positive tous usages</a:t>
            </a:r>
          </a:p>
        </p:txBody>
      </p: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3366103" y="2122491"/>
            <a:ext cx="428628" cy="525938"/>
            <a:chOff x="5220" y="3191"/>
            <a:chExt cx="463" cy="568"/>
          </a:xfrm>
        </p:grpSpPr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5" name="Arc 13"/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6" name="Arc 14"/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848"/>
                <a:gd name="T1" fmla="*/ 0 h 21600"/>
                <a:gd name="T2" fmla="*/ 18848 w 18848"/>
                <a:gd name="T3" fmla="*/ 11050 h 21600"/>
                <a:gd name="T4" fmla="*/ 0 w 1884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</p:grpSp>
      <p:grpSp>
        <p:nvGrpSpPr>
          <p:cNvPr id="27" name="Group 11"/>
          <p:cNvGrpSpPr>
            <a:grpSpLocks/>
          </p:cNvGrpSpPr>
          <p:nvPr/>
        </p:nvGrpSpPr>
        <p:grpSpPr bwMode="auto">
          <a:xfrm>
            <a:off x="3578683" y="2764756"/>
            <a:ext cx="428628" cy="525938"/>
            <a:chOff x="5220" y="3191"/>
            <a:chExt cx="463" cy="568"/>
          </a:xfrm>
        </p:grpSpPr>
        <p:sp>
          <p:nvSpPr>
            <p:cNvPr id="28" name="Oval 12"/>
            <p:cNvSpPr>
              <a:spLocks noChangeArrowheads="1"/>
            </p:cNvSpPr>
            <p:nvPr/>
          </p:nvSpPr>
          <p:spPr bwMode="auto">
            <a:xfrm>
              <a:off x="5220" y="3198"/>
              <a:ext cx="397" cy="39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9" name="Arc 13"/>
            <p:cNvSpPr>
              <a:spLocks/>
            </p:cNvSpPr>
            <p:nvPr/>
          </p:nvSpPr>
          <p:spPr bwMode="auto">
            <a:xfrm>
              <a:off x="5273" y="3328"/>
              <a:ext cx="113" cy="16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30" name="Arc 14"/>
            <p:cNvSpPr>
              <a:spLocks/>
            </p:cNvSpPr>
            <p:nvPr/>
          </p:nvSpPr>
          <p:spPr bwMode="auto">
            <a:xfrm flipH="1">
              <a:off x="5417" y="3191"/>
              <a:ext cx="266" cy="5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848"/>
                <a:gd name="T1" fmla="*/ 0 h 21600"/>
                <a:gd name="T2" fmla="*/ 18848 w 18848"/>
                <a:gd name="T3" fmla="*/ 11050 h 21600"/>
                <a:gd name="T4" fmla="*/ 0 w 1884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848" h="21600" fill="none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</a:path>
                <a:path w="18848" h="21600" stroke="0" extrusionOk="0">
                  <a:moveTo>
                    <a:pt x="-1" y="0"/>
                  </a:moveTo>
                  <a:cubicBezTo>
                    <a:pt x="7819" y="0"/>
                    <a:pt x="15028" y="4226"/>
                    <a:pt x="18848" y="1104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92D05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F7F6296B-DFC5-4B70-A2FD-879432039D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High-tech ou Low-tech ?</a:t>
            </a:r>
          </a:p>
        </p:txBody>
      </p:sp>
    </p:spTree>
    <p:extLst>
      <p:ext uri="{BB962C8B-B14F-4D97-AF65-F5344CB8AC3E}">
        <p14:creationId xmlns:p14="http://schemas.microsoft.com/office/powerpoint/2010/main" val="9115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Merci de votre attention !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4A0BE86E-DDEB-47DF-852B-6EEF58D357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54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38CC083-A122-4F94-BAA0-4E00B16EB4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12" y="808817"/>
            <a:ext cx="5317192" cy="37285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20A3DB6-5074-49DA-B9CC-85658A4E2331}"/>
              </a:ext>
            </a:extLst>
          </p:cNvPr>
          <p:cNvSpPr txBox="1"/>
          <p:nvPr/>
        </p:nvSpPr>
        <p:spPr>
          <a:xfrm>
            <a:off x="5350704" y="3521673"/>
            <a:ext cx="3120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73513E"/>
                </a:solidFill>
              </a:rPr>
              <a:t>Retrouvez-nous sur :</a:t>
            </a:r>
          </a:p>
          <a:p>
            <a:r>
              <a:rPr lang="fr-FR" sz="2000" i="1" dirty="0">
                <a:solidFill>
                  <a:srgbClr val="73513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www.enertech.fr</a:t>
            </a:r>
            <a:r>
              <a:rPr lang="fr-FR" sz="2000" i="1" dirty="0">
                <a:solidFill>
                  <a:srgbClr val="73513E"/>
                </a:solidFill>
              </a:rPr>
              <a:t> </a:t>
            </a:r>
          </a:p>
          <a:p>
            <a:r>
              <a:rPr lang="fr-FR" sz="2000" i="1" u="sng" dirty="0">
                <a:solidFill>
                  <a:srgbClr val="73513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http://leblog.enertech.fr</a:t>
            </a:r>
            <a:r>
              <a:rPr lang="fr-FR" sz="2000" i="1" u="sng" dirty="0">
                <a:solidFill>
                  <a:srgbClr val="73513E"/>
                </a:solidFill>
              </a:rPr>
              <a:t> </a:t>
            </a:r>
            <a:endParaRPr lang="fr-FR" sz="2000" dirty="0">
              <a:solidFill>
                <a:srgbClr val="7351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79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77" name="Picture 25" descr="C:\enertech\users\Rieser\Docs_de_référence\Photothèque\0 Références Enertech\Mesure - Instrum\Croix de mesure 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5193" y="705411"/>
            <a:ext cx="1378537" cy="2179545"/>
          </a:xfrm>
          <a:prstGeom prst="rect">
            <a:avLst/>
          </a:prstGeom>
          <a:noFill/>
        </p:spPr>
      </p:pic>
      <p:pic>
        <p:nvPicPr>
          <p:cNvPr id="74761" name="Picture 9" descr="C:\enertech\users\Rieser\Docs_de_référence\Photothèque\0 Références Enertech\Mesure - Instrum\Mesure débit Enertech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969" y="1439401"/>
            <a:ext cx="2196136" cy="2925413"/>
          </a:xfrm>
          <a:prstGeom prst="rect">
            <a:avLst/>
          </a:prstGeom>
          <a:noFill/>
        </p:spPr>
      </p:pic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Enertech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bref</a:t>
            </a:r>
            <a:endParaRPr lang="fr-FR" dirty="0"/>
          </a:p>
        </p:txBody>
      </p:sp>
      <p:pic>
        <p:nvPicPr>
          <p:cNvPr id="20" name="Picture 18" descr="C:\enertech\users\Rieser\Docs_de_référence\Photothèque\0 Références Enertech\Croix de mesure 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2775" y="705409"/>
            <a:ext cx="1635825" cy="2179546"/>
          </a:xfrm>
          <a:prstGeom prst="rect">
            <a:avLst/>
          </a:prstGeom>
          <a:noFill/>
        </p:spPr>
      </p:pic>
      <p:pic>
        <p:nvPicPr>
          <p:cNvPr id="74764" name="Picture 105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872" y="2749271"/>
            <a:ext cx="3315128" cy="20619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2929" y="2860460"/>
            <a:ext cx="2165108" cy="167687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73" y="1434380"/>
            <a:ext cx="1506210" cy="2677706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A1463E7D-1817-4B3B-9463-029D25A417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6</a:t>
            </a:fld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972B1C-57EF-4ECE-9011-1437A3F6B524}"/>
              </a:ext>
            </a:extLst>
          </p:cNvPr>
          <p:cNvSpPr/>
          <p:nvPr/>
        </p:nvSpPr>
        <p:spPr bwMode="auto">
          <a:xfrm>
            <a:off x="2003104" y="688259"/>
            <a:ext cx="267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5FC0D6"/>
                </a:solidFill>
                <a:latin typeface="Calibri" pitchFamily="34" charset="0"/>
              </a:rPr>
              <a:t>Campagnes de mesures</a:t>
            </a:r>
          </a:p>
          <a:p>
            <a:r>
              <a:rPr lang="fr-FR" sz="1800" b="1" dirty="0">
                <a:solidFill>
                  <a:srgbClr val="5FC0D6"/>
                </a:solidFill>
                <a:latin typeface="Calibri" pitchFamily="34" charset="0"/>
              </a:rPr>
              <a:t>Commissionnement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F9CCC-0262-4198-8A9E-6655459620E3}"/>
              </a:ext>
            </a:extLst>
          </p:cNvPr>
          <p:cNvSpPr/>
          <p:nvPr/>
        </p:nvSpPr>
        <p:spPr>
          <a:xfrm>
            <a:off x="489918" y="685800"/>
            <a:ext cx="1745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800" dirty="0">
                <a:solidFill>
                  <a:srgbClr val="73513E"/>
                </a:solidFill>
                <a:latin typeface="Calibri" pitchFamily="34" charset="0"/>
              </a:rPr>
              <a:t>Nos activités :</a:t>
            </a:r>
          </a:p>
        </p:txBody>
      </p:sp>
    </p:spTree>
    <p:extLst>
      <p:ext uri="{BB962C8B-B14F-4D97-AF65-F5344CB8AC3E}">
        <p14:creationId xmlns:p14="http://schemas.microsoft.com/office/powerpoint/2010/main" val="130118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Enertech en bref</a:t>
            </a:r>
            <a:endParaRPr lang="fr-FR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88" y="1149204"/>
            <a:ext cx="3804050" cy="284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3968" y="634833"/>
            <a:ext cx="2732480" cy="214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771"/>
          <a:stretch>
            <a:fillRect/>
          </a:stretch>
        </p:blipFill>
        <p:spPr bwMode="auto">
          <a:xfrm>
            <a:off x="3655452" y="3453684"/>
            <a:ext cx="2789626" cy="12734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71455" y="1407990"/>
            <a:ext cx="2035959" cy="300082"/>
          </a:xfrm>
          <a:prstGeom prst="rect">
            <a:avLst/>
          </a:prstGeom>
          <a:gradFill rotWithShape="0">
            <a:gsLst>
              <a:gs pos="0">
                <a:srgbClr val="CC99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350" i="1" dirty="0">
                <a:latin typeface="Calibri" pitchFamily="34" charset="0"/>
              </a:rPr>
              <a:t>Analyse de Cycle de Vie</a:t>
            </a: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5141224" y="1867139"/>
            <a:ext cx="2035959" cy="300082"/>
          </a:xfrm>
          <a:prstGeom prst="rect">
            <a:avLst/>
          </a:prstGeom>
          <a:gradFill rotWithShape="0">
            <a:gsLst>
              <a:gs pos="0">
                <a:srgbClr val="CC99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350" i="1" dirty="0">
                <a:latin typeface="Calibri" pitchFamily="34" charset="0"/>
              </a:rPr>
              <a:t>Analyse en Coût global</a:t>
            </a:r>
          </a:p>
        </p:txBody>
      </p:sp>
      <p:sp>
        <p:nvSpPr>
          <p:cNvPr id="21" name="Text Box 35"/>
          <p:cNvSpPr txBox="1">
            <a:spLocks noChangeArrowheads="1"/>
          </p:cNvSpPr>
          <p:nvPr/>
        </p:nvSpPr>
        <p:spPr bwMode="auto">
          <a:xfrm>
            <a:off x="3605440" y="2959012"/>
            <a:ext cx="2625347" cy="507831"/>
          </a:xfrm>
          <a:prstGeom prst="rect">
            <a:avLst/>
          </a:prstGeom>
          <a:gradFill rotWithShape="0">
            <a:gsLst>
              <a:gs pos="0">
                <a:srgbClr val="CC99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350" i="1" dirty="0">
                <a:latin typeface="Calibri" pitchFamily="34" charset="0"/>
              </a:rPr>
              <a:t>Migration d’humidité dans les parois anciennes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3AF6169-D09F-415F-B534-709778897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100" y="1660310"/>
            <a:ext cx="1367312" cy="274677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35">
            <a:extLst>
              <a:ext uri="{FF2B5EF4-FFF2-40B4-BE49-F238E27FC236}">
                <a16:creationId xmlns:a16="http://schemas.microsoft.com/office/drawing/2014/main" id="{EFBA00DB-3DCB-4E2F-8731-0FC169567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20" y="4249412"/>
            <a:ext cx="2035959" cy="300082"/>
          </a:xfrm>
          <a:prstGeom prst="rect">
            <a:avLst/>
          </a:prstGeom>
          <a:gradFill rotWithShape="0">
            <a:gsLst>
              <a:gs pos="0">
                <a:srgbClr val="CC99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350" i="1" dirty="0">
                <a:latin typeface="Calibri" pitchFamily="34" charset="0"/>
              </a:rPr>
              <a:t>Stratégie patrimoniale</a:t>
            </a:r>
          </a:p>
        </p:txBody>
      </p:sp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012EDCF2-9A39-4093-A4F2-5A8730D6AF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7</a:t>
            </a:fld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FEDE77-AD59-4D08-BD68-E77FB099B036}"/>
              </a:ext>
            </a:extLst>
          </p:cNvPr>
          <p:cNvSpPr/>
          <p:nvPr/>
        </p:nvSpPr>
        <p:spPr bwMode="auto">
          <a:xfrm>
            <a:off x="2003104" y="688259"/>
            <a:ext cx="267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5FC0D6"/>
                </a:solidFill>
                <a:latin typeface="Calibri" pitchFamily="34" charset="0"/>
              </a:rPr>
              <a:t>Etudes R&amp;D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6FC254-8674-40C7-B895-FFDD9E64E2E5}"/>
              </a:ext>
            </a:extLst>
          </p:cNvPr>
          <p:cNvSpPr/>
          <p:nvPr/>
        </p:nvSpPr>
        <p:spPr>
          <a:xfrm>
            <a:off x="489918" y="685800"/>
            <a:ext cx="1745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800" dirty="0">
                <a:solidFill>
                  <a:srgbClr val="73513E"/>
                </a:solidFill>
                <a:latin typeface="Calibri" pitchFamily="34" charset="0"/>
              </a:rPr>
              <a:t>Nos activités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13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Enertech en bref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54F6352-6C99-470D-9F5F-B34788DE32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0" y="1128045"/>
            <a:ext cx="3255122" cy="2170082"/>
          </a:xfrm>
          <a:prstGeom prst="rect">
            <a:avLst/>
          </a:prstGeom>
        </p:spPr>
      </p:pic>
      <p:pic>
        <p:nvPicPr>
          <p:cNvPr id="11" name="Picture 15" descr="C:\enertech\users\Rieser\Docs_de_référence\Photothèque\Enveloppe\Etanchéité à l'air\Mise en oeuvre membrane duo - B2007-2 Réno Chalon\P1020430.JPG">
            <a:extLst>
              <a:ext uri="{FF2B5EF4-FFF2-40B4-BE49-F238E27FC236}">
                <a16:creationId xmlns:a16="http://schemas.microsoft.com/office/drawing/2014/main" id="{1E18DEFA-C195-4FB0-8026-3B2B7A7D1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1502" y="2351444"/>
            <a:ext cx="3255122" cy="218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C:\enertech\users\Rieser\Docs_de_référence\Photothèque\0 Références Enertech\Formation\UNDP Turkey - Julien.jpg">
            <a:extLst>
              <a:ext uri="{FF2B5EF4-FFF2-40B4-BE49-F238E27FC236}">
                <a16:creationId xmlns:a16="http://schemas.microsoft.com/office/drawing/2014/main" id="{9C3B8C6F-18BB-47CE-B833-BEDF50805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4311" y="890622"/>
            <a:ext cx="3255122" cy="2182980"/>
          </a:xfrm>
          <a:prstGeom prst="rect">
            <a:avLst/>
          </a:prstGeom>
          <a:noFill/>
        </p:spPr>
      </p:pic>
      <p:pic>
        <p:nvPicPr>
          <p:cNvPr id="14" name="officeArt object" descr="Idées d'espace - accueil">
            <a:extLst>
              <a:ext uri="{FF2B5EF4-FFF2-40B4-BE49-F238E27FC236}">
                <a16:creationId xmlns:a16="http://schemas.microsoft.com/office/drawing/2014/main" id="{732DF81F-EBC2-48F3-8498-15255DB4558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79198" y="3364535"/>
            <a:ext cx="2221866" cy="130972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73A467D6-B87E-4DD3-9DA3-DA3820E5BD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8</a:t>
            </a:fld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688530-F97B-4CFC-A42A-84FB071905DD}"/>
              </a:ext>
            </a:extLst>
          </p:cNvPr>
          <p:cNvSpPr/>
          <p:nvPr/>
        </p:nvSpPr>
        <p:spPr bwMode="auto">
          <a:xfrm>
            <a:off x="2003104" y="688259"/>
            <a:ext cx="267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5FC0D6"/>
                </a:solidFill>
                <a:latin typeface="Calibri" pitchFamily="34" charset="0"/>
              </a:rPr>
              <a:t>Formation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3CAFEB-8753-40D6-8541-DE55FD9FE3EF}"/>
              </a:ext>
            </a:extLst>
          </p:cNvPr>
          <p:cNvSpPr/>
          <p:nvPr/>
        </p:nvSpPr>
        <p:spPr>
          <a:xfrm>
            <a:off x="489918" y="685800"/>
            <a:ext cx="1745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800" dirty="0">
                <a:solidFill>
                  <a:srgbClr val="73513E"/>
                </a:solidFill>
                <a:latin typeface="Calibri" pitchFamily="34" charset="0"/>
              </a:rPr>
              <a:t>Nos activités :</a:t>
            </a:r>
          </a:p>
        </p:txBody>
      </p:sp>
    </p:spTree>
    <p:extLst>
      <p:ext uri="{BB962C8B-B14F-4D97-AF65-F5344CB8AC3E}">
        <p14:creationId xmlns:p14="http://schemas.microsoft.com/office/powerpoint/2010/main" val="770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C7ABFA-2E6A-4398-AA69-80EDD12A3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Au menu de l’atelier…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A35521-FBE7-4B40-B880-C452503A6127}"/>
              </a:ext>
            </a:extLst>
          </p:cNvPr>
          <p:cNvSpPr txBox="1"/>
          <p:nvPr/>
        </p:nvSpPr>
        <p:spPr>
          <a:xfrm>
            <a:off x="571500" y="1133616"/>
            <a:ext cx="78970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Toc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toc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toc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, qui est là ?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rgbClr val="73513E"/>
                </a:solidFill>
              </a:rPr>
              <a:t>Confort Passif : des opérations qui ont marché… ou pas…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Si on généralisait ? Vos avis ?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Si le passif ne suffit pas : quelques systèmes Low Tech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Conclusion partagée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5331C698-4785-4912-85D3-D691270D64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5591" y="4537336"/>
            <a:ext cx="514897" cy="273844"/>
          </a:xfrm>
        </p:spPr>
        <p:txBody>
          <a:bodyPr/>
          <a:lstStyle/>
          <a:p>
            <a:fld id="{4C5555D9-1194-6149-9CBB-2139B1285CC8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7153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598</TotalTime>
  <Words>1680</Words>
  <Application>Microsoft Office PowerPoint</Application>
  <PresentationFormat>Affichage à l'écran (16:9)</PresentationFormat>
  <Paragraphs>404</Paragraphs>
  <Slides>54</Slides>
  <Notes>23</Notes>
  <HiddenSlides>3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63" baseType="lpstr">
      <vt:lpstr>Arial</vt:lpstr>
      <vt:lpstr>Calibri</vt:lpstr>
      <vt:lpstr>Calibri Light</vt:lpstr>
      <vt:lpstr>Seravek</vt:lpstr>
      <vt:lpstr>Symbol</vt:lpstr>
      <vt:lpstr>Times New Roman</vt:lpstr>
      <vt:lpstr>Wide Latin</vt:lpstr>
      <vt:lpstr>Wingdings</vt:lpstr>
      <vt:lpstr>Thème Office</vt:lpstr>
      <vt:lpstr>Présentation PowerPoint</vt:lpstr>
      <vt:lpstr>Au menu de l’atelier…</vt:lpstr>
      <vt:lpstr>Toc toc toc, qui est là ?</vt:lpstr>
      <vt:lpstr>Enertech en bref</vt:lpstr>
      <vt:lpstr>Enertech en bref</vt:lpstr>
      <vt:lpstr>Enertech en bref</vt:lpstr>
      <vt:lpstr>Enertech en bref</vt:lpstr>
      <vt:lpstr>Enertech en bref</vt:lpstr>
      <vt:lpstr>Au menu de l’atelier…</vt:lpstr>
      <vt:lpstr>Confort passif : LowCal</vt:lpstr>
      <vt:lpstr>LowCal - Equipe</vt:lpstr>
      <vt:lpstr>LowCal – Procédé constructif</vt:lpstr>
      <vt:lpstr>LowCal – quelques photos</vt:lpstr>
      <vt:lpstr>LowCal – quelques photos</vt:lpstr>
      <vt:lpstr>LowCal – Confort d’été mesuré</vt:lpstr>
      <vt:lpstr>LowCal – Confort d’été mesuré</vt:lpstr>
      <vt:lpstr>Performances mesurées</vt:lpstr>
      <vt:lpstr>Impact climatique</vt:lpstr>
      <vt:lpstr>Et on n’oublie pas la QAI… </vt:lpstr>
      <vt:lpstr>LowCal – Les coûts</vt:lpstr>
      <vt:lpstr>Confort passif : Lycée Gosse</vt:lpstr>
      <vt:lpstr>Confort passif : Lycée Gosse</vt:lpstr>
      <vt:lpstr>Confort passif : Lycée Gosse</vt:lpstr>
      <vt:lpstr>Lycée Gosse – Freecooling CTA</vt:lpstr>
      <vt:lpstr>Confort passif : Lycée Gosse</vt:lpstr>
      <vt:lpstr>Confort passif : Collège Ronsard</vt:lpstr>
      <vt:lpstr>Confort passif : Collège Ronsard</vt:lpstr>
      <vt:lpstr>Confort passif : Collège Ronsard</vt:lpstr>
      <vt:lpstr>Confort passif : Collège Ronsard</vt:lpstr>
      <vt:lpstr>Confort passif : et en logement ?</vt:lpstr>
      <vt:lpstr>Confort passif : ZAC de Bonne</vt:lpstr>
      <vt:lpstr>Confort passif : ZAC de Bonne</vt:lpstr>
      <vt:lpstr>Confort passif : ZAC de Bonne</vt:lpstr>
      <vt:lpstr>Au menu de l’atelier…</vt:lpstr>
      <vt:lpstr>Si on généralisait ?</vt:lpstr>
      <vt:lpstr>Si on généralisait ?</vt:lpstr>
      <vt:lpstr>Si on généralisait ?</vt:lpstr>
      <vt:lpstr>Focus sur la terre crue</vt:lpstr>
      <vt:lpstr>Focus sur la terre crue</vt:lpstr>
      <vt:lpstr>Focus sur la terre crue</vt:lpstr>
      <vt:lpstr>Focus sur la terre crue</vt:lpstr>
      <vt:lpstr>Focus sur la terre crue</vt:lpstr>
      <vt:lpstr>Focus sur la terre crue</vt:lpstr>
      <vt:lpstr>Si on généralisait ?</vt:lpstr>
      <vt:lpstr>Si on généralisait ?</vt:lpstr>
      <vt:lpstr>Pour aller plus loin…</vt:lpstr>
      <vt:lpstr>Au menu de l’atelier…</vt:lpstr>
      <vt:lpstr>Frais low-tech - Coriolis</vt:lpstr>
      <vt:lpstr>Frais low-tech - Coriolis</vt:lpstr>
      <vt:lpstr>Frais low-tech - Coriolis</vt:lpstr>
      <vt:lpstr>Frais low-tech - Coriolis</vt:lpstr>
      <vt:lpstr>Au menu de l’atelier…</vt:lpstr>
      <vt:lpstr>High-tech ou Low-tech ?</vt:lpstr>
      <vt:lpstr>Merci de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sgiangreco@sunmade.fr</dc:creator>
  <cp:lastModifiedBy>Lionel Mallet</cp:lastModifiedBy>
  <cp:revision>60</cp:revision>
  <dcterms:created xsi:type="dcterms:W3CDTF">2019-03-26T11:40:14Z</dcterms:created>
  <dcterms:modified xsi:type="dcterms:W3CDTF">2019-07-03T10:01:09Z</dcterms:modified>
</cp:coreProperties>
</file>